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924" r:id="rId7"/>
    <p:sldId id="260" r:id="rId8"/>
    <p:sldId id="925" r:id="rId9"/>
    <p:sldId id="941" r:id="rId10"/>
    <p:sldId id="259" r:id="rId11"/>
    <p:sldId id="927" r:id="rId12"/>
    <p:sldId id="928" r:id="rId13"/>
    <p:sldId id="929" r:id="rId14"/>
    <p:sldId id="936" r:id="rId15"/>
    <p:sldId id="937" r:id="rId16"/>
    <p:sldId id="940" r:id="rId17"/>
    <p:sldId id="939" r:id="rId18"/>
  </p:sldIdLst>
  <p:sldSz cx="12192000" cy="6858000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2335E-B538-497B-BFE6-64D877149E96}" v="38" dt="2022-12-14T16:35:14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08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j Clement" userId="af83f6d9-57e1-4d44-b142-1501730df7d9" providerId="ADAL" clId="{1CABAB77-F22D-47CC-8CC4-52B3F5D4BF41}"/>
    <pc:docChg chg="undo redo custSel addSld delSld modSld sldOrd addSection delSection modSection">
      <pc:chgData name="Nikolaj Clement" userId="af83f6d9-57e1-4d44-b142-1501730df7d9" providerId="ADAL" clId="{1CABAB77-F22D-47CC-8CC4-52B3F5D4BF41}" dt="2022-12-12T18:44:37.447" v="1946" actId="790"/>
      <pc:docMkLst>
        <pc:docMk/>
      </pc:docMkLst>
      <pc:sldChg chg="modSp mod">
        <pc:chgData name="Nikolaj Clement" userId="af83f6d9-57e1-4d44-b142-1501730df7d9" providerId="ADAL" clId="{1CABAB77-F22D-47CC-8CC4-52B3F5D4BF41}" dt="2022-12-12T18:44:37.447" v="1946" actId="790"/>
        <pc:sldMkLst>
          <pc:docMk/>
          <pc:sldMk cId="3875507587" sldId="256"/>
        </pc:sldMkLst>
        <pc:spChg chg="mod">
          <ac:chgData name="Nikolaj Clement" userId="af83f6d9-57e1-4d44-b142-1501730df7d9" providerId="ADAL" clId="{1CABAB77-F22D-47CC-8CC4-52B3F5D4BF41}" dt="2022-12-12T18:44:37.447" v="1946" actId="790"/>
          <ac:spMkLst>
            <pc:docMk/>
            <pc:sldMk cId="3875507587" sldId="256"/>
            <ac:spMk id="11" creationId="{00000000-0000-0000-0000-000000000000}"/>
          </ac:spMkLst>
        </pc:spChg>
        <pc:spChg chg="mod">
          <ac:chgData name="Nikolaj Clement" userId="af83f6d9-57e1-4d44-b142-1501730df7d9" providerId="ADAL" clId="{1CABAB77-F22D-47CC-8CC4-52B3F5D4BF41}" dt="2022-12-12T18:44:20.607" v="1940" actId="20577"/>
          <ac:spMkLst>
            <pc:docMk/>
            <pc:sldMk cId="3875507587" sldId="256"/>
            <ac:spMk id="13" creationId="{00000000-0000-0000-0000-000000000000}"/>
          </ac:spMkLst>
        </pc:spChg>
      </pc:sldChg>
      <pc:sldChg chg="modSp mod">
        <pc:chgData name="Nikolaj Clement" userId="af83f6d9-57e1-4d44-b142-1501730df7d9" providerId="ADAL" clId="{1CABAB77-F22D-47CC-8CC4-52B3F5D4BF41}" dt="2022-12-12T14:07:12.053" v="1450" actId="14100"/>
        <pc:sldMkLst>
          <pc:docMk/>
          <pc:sldMk cId="2283384186" sldId="258"/>
        </pc:sldMkLst>
        <pc:spChg chg="mod">
          <ac:chgData name="Nikolaj Clement" userId="af83f6d9-57e1-4d44-b142-1501730df7d9" providerId="ADAL" clId="{1CABAB77-F22D-47CC-8CC4-52B3F5D4BF41}" dt="2022-12-12T14:07:12.053" v="1450" actId="14100"/>
          <ac:spMkLst>
            <pc:docMk/>
            <pc:sldMk cId="2283384186" sldId="258"/>
            <ac:spMk id="8" creationId="{18D46683-7B73-3259-0682-19E7311747E6}"/>
          </ac:spMkLst>
        </pc:spChg>
      </pc:sldChg>
      <pc:sldChg chg="modSp mod">
        <pc:chgData name="Nikolaj Clement" userId="af83f6d9-57e1-4d44-b142-1501730df7d9" providerId="ADAL" clId="{1CABAB77-F22D-47CC-8CC4-52B3F5D4BF41}" dt="2022-12-12T18:41:00.815" v="1810" actId="14100"/>
        <pc:sldMkLst>
          <pc:docMk/>
          <pc:sldMk cId="3760492404" sldId="924"/>
        </pc:sldMkLst>
        <pc:spChg chg="mod">
          <ac:chgData name="Nikolaj Clement" userId="af83f6d9-57e1-4d44-b142-1501730df7d9" providerId="ADAL" clId="{1CABAB77-F22D-47CC-8CC4-52B3F5D4BF41}" dt="2022-12-12T18:41:00.815" v="1810" actId="14100"/>
          <ac:spMkLst>
            <pc:docMk/>
            <pc:sldMk cId="3760492404" sldId="924"/>
            <ac:spMk id="13" creationId="{00000000-0000-0000-0000-000000000000}"/>
          </ac:spMkLst>
        </pc:spChg>
      </pc:sldChg>
      <pc:sldChg chg="addSp modSp modAnim">
        <pc:chgData name="Nikolaj Clement" userId="af83f6d9-57e1-4d44-b142-1501730df7d9" providerId="ADAL" clId="{1CABAB77-F22D-47CC-8CC4-52B3F5D4BF41}" dt="2022-12-12T11:50:37.323" v="1"/>
        <pc:sldMkLst>
          <pc:docMk/>
          <pc:sldMk cId="2841975749" sldId="925"/>
        </pc:sldMkLst>
        <pc:picChg chg="add mod">
          <ac:chgData name="Nikolaj Clement" userId="af83f6d9-57e1-4d44-b142-1501730df7d9" providerId="ADAL" clId="{1CABAB77-F22D-47CC-8CC4-52B3F5D4BF41}" dt="2022-12-12T11:49:58.458" v="0"/>
          <ac:picMkLst>
            <pc:docMk/>
            <pc:sldMk cId="2841975749" sldId="925"/>
            <ac:picMk id="18" creationId="{1382358C-8E76-F857-C4E0-F3D6001A2F04}"/>
          </ac:picMkLst>
        </pc:picChg>
      </pc:sldChg>
      <pc:sldChg chg="new del">
        <pc:chgData name="Nikolaj Clement" userId="af83f6d9-57e1-4d44-b142-1501730df7d9" providerId="ADAL" clId="{1CABAB77-F22D-47CC-8CC4-52B3F5D4BF41}" dt="2022-12-12T11:57:48.278" v="10" actId="47"/>
        <pc:sldMkLst>
          <pc:docMk/>
          <pc:sldMk cId="1421207382" sldId="926"/>
        </pc:sldMkLst>
      </pc:sldChg>
      <pc:sldChg chg="modSp new mod ord">
        <pc:chgData name="Nikolaj Clement" userId="af83f6d9-57e1-4d44-b142-1501730df7d9" providerId="ADAL" clId="{1CABAB77-F22D-47CC-8CC4-52B3F5D4BF41}" dt="2022-12-12T11:57:56.858" v="37" actId="20577"/>
        <pc:sldMkLst>
          <pc:docMk/>
          <pc:sldMk cId="3258368596" sldId="927"/>
        </pc:sldMkLst>
        <pc:spChg chg="mod">
          <ac:chgData name="Nikolaj Clement" userId="af83f6d9-57e1-4d44-b142-1501730df7d9" providerId="ADAL" clId="{1CABAB77-F22D-47CC-8CC4-52B3F5D4BF41}" dt="2022-12-12T11:57:56.858" v="37" actId="20577"/>
          <ac:spMkLst>
            <pc:docMk/>
            <pc:sldMk cId="3258368596" sldId="927"/>
            <ac:spMk id="5" creationId="{059913EC-0553-4E0C-3EDC-E84C7D78350E}"/>
          </ac:spMkLst>
        </pc:spChg>
      </pc:sldChg>
      <pc:sldChg chg="addSp delSp modSp add mod">
        <pc:chgData name="Nikolaj Clement" userId="af83f6d9-57e1-4d44-b142-1501730df7d9" providerId="ADAL" clId="{1CABAB77-F22D-47CC-8CC4-52B3F5D4BF41}" dt="2022-12-12T13:51:55.254" v="619"/>
        <pc:sldMkLst>
          <pc:docMk/>
          <pc:sldMk cId="2937909385" sldId="928"/>
        </pc:sldMkLst>
        <pc:spChg chg="mod">
          <ac:chgData name="Nikolaj Clement" userId="af83f6d9-57e1-4d44-b142-1501730df7d9" providerId="ADAL" clId="{1CABAB77-F22D-47CC-8CC4-52B3F5D4BF41}" dt="2022-12-12T11:58:44.461" v="67" actId="26606"/>
          <ac:spMkLst>
            <pc:docMk/>
            <pc:sldMk cId="2937909385" sldId="928"/>
            <ac:spMk id="3" creationId="{00000000-0000-0000-0000-000000000000}"/>
          </ac:spMkLst>
        </pc:spChg>
        <pc:spChg chg="mod">
          <ac:chgData name="Nikolaj Clement" userId="af83f6d9-57e1-4d44-b142-1501730df7d9" providerId="ADAL" clId="{1CABAB77-F22D-47CC-8CC4-52B3F5D4BF41}" dt="2022-12-12T11:58:44.461" v="67" actId="26606"/>
          <ac:spMkLst>
            <pc:docMk/>
            <pc:sldMk cId="2937909385" sldId="928"/>
            <ac:spMk id="4" creationId="{00000000-0000-0000-0000-000000000000}"/>
          </ac:spMkLst>
        </pc:spChg>
        <pc:spChg chg="mod">
          <ac:chgData name="Nikolaj Clement" userId="af83f6d9-57e1-4d44-b142-1501730df7d9" providerId="ADAL" clId="{1CABAB77-F22D-47CC-8CC4-52B3F5D4BF41}" dt="2022-12-12T11:58:44.461" v="67" actId="26606"/>
          <ac:spMkLst>
            <pc:docMk/>
            <pc:sldMk cId="2937909385" sldId="928"/>
            <ac:spMk id="5" creationId="{00000000-0000-0000-0000-000000000000}"/>
          </ac:spMkLst>
        </pc:spChg>
        <pc:spChg chg="add del mod">
          <ac:chgData name="Nikolaj Clement" userId="af83f6d9-57e1-4d44-b142-1501730df7d9" providerId="ADAL" clId="{1CABAB77-F22D-47CC-8CC4-52B3F5D4BF41}" dt="2022-12-12T11:58:41.028" v="64"/>
          <ac:spMkLst>
            <pc:docMk/>
            <pc:sldMk cId="2937909385" sldId="928"/>
            <ac:spMk id="7" creationId="{06F21F3B-9F85-EF5E-D8D5-3E51A75DEEA9}"/>
          </ac:spMkLst>
        </pc:spChg>
        <pc:spChg chg="add del">
          <ac:chgData name="Nikolaj Clement" userId="af83f6d9-57e1-4d44-b142-1501730df7d9" providerId="ADAL" clId="{1CABAB77-F22D-47CC-8CC4-52B3F5D4BF41}" dt="2022-12-12T11:58:18.346" v="45" actId="478"/>
          <ac:spMkLst>
            <pc:docMk/>
            <pc:sldMk cId="2937909385" sldId="928"/>
            <ac:spMk id="8" creationId="{18D46683-7B73-3259-0682-19E7311747E6}"/>
          </ac:spMkLst>
        </pc:spChg>
        <pc:spChg chg="mod ord">
          <ac:chgData name="Nikolaj Clement" userId="af83f6d9-57e1-4d44-b142-1501730df7d9" providerId="ADAL" clId="{1CABAB77-F22D-47CC-8CC4-52B3F5D4BF41}" dt="2022-12-12T11:59:13.370" v="89" actId="20577"/>
          <ac:spMkLst>
            <pc:docMk/>
            <pc:sldMk cId="2937909385" sldId="928"/>
            <ac:spMk id="12" creationId="{00000000-0000-0000-0000-000000000000}"/>
          </ac:spMkLst>
        </pc:spChg>
        <pc:spChg chg="del">
          <ac:chgData name="Nikolaj Clement" userId="af83f6d9-57e1-4d44-b142-1501730df7d9" providerId="ADAL" clId="{1CABAB77-F22D-47CC-8CC4-52B3F5D4BF41}" dt="2022-12-12T11:58:44.461" v="67" actId="26606"/>
          <ac:spMkLst>
            <pc:docMk/>
            <pc:sldMk cId="2937909385" sldId="928"/>
            <ac:spMk id="14" creationId="{00000000-0000-0000-0000-000000000000}"/>
          </ac:spMkLst>
        </pc:spChg>
        <pc:spChg chg="add">
          <ac:chgData name="Nikolaj Clement" userId="af83f6d9-57e1-4d44-b142-1501730df7d9" providerId="ADAL" clId="{1CABAB77-F22D-47CC-8CC4-52B3F5D4BF41}" dt="2022-12-12T11:58:44.461" v="67" actId="26606"/>
          <ac:spMkLst>
            <pc:docMk/>
            <pc:sldMk cId="2937909385" sldId="928"/>
            <ac:spMk id="19" creationId="{135C9DBB-4009-5385-4053-1B4C7E56DE7F}"/>
          </ac:spMkLst>
        </pc:spChg>
        <pc:picChg chg="del">
          <ac:chgData name="Nikolaj Clement" userId="af83f6d9-57e1-4d44-b142-1501730df7d9" providerId="ADAL" clId="{1CABAB77-F22D-47CC-8CC4-52B3F5D4BF41}" dt="2022-12-12T11:58:06.407" v="39" actId="478"/>
          <ac:picMkLst>
            <pc:docMk/>
            <pc:sldMk cId="2937909385" sldId="928"/>
            <ac:picMk id="2" creationId="{4AE26A53-80C9-A8F3-9B46-6D1E5D3FD57C}"/>
          </ac:picMkLst>
        </pc:picChg>
        <pc:picChg chg="add mod">
          <ac:chgData name="Nikolaj Clement" userId="af83f6d9-57e1-4d44-b142-1501730df7d9" providerId="ADAL" clId="{1CABAB77-F22D-47CC-8CC4-52B3F5D4BF41}" dt="2022-12-12T11:59:16.295" v="90" actId="14100"/>
          <ac:picMkLst>
            <pc:docMk/>
            <pc:sldMk cId="2937909385" sldId="928"/>
            <ac:picMk id="9" creationId="{91CB7D54-47EF-7AB7-8327-BD4A715A5EF2}"/>
          </ac:picMkLst>
        </pc:picChg>
        <pc:picChg chg="add mod">
          <ac:chgData name="Nikolaj Clement" userId="af83f6d9-57e1-4d44-b142-1501730df7d9" providerId="ADAL" clId="{1CABAB77-F22D-47CC-8CC4-52B3F5D4BF41}" dt="2022-12-12T13:51:55.254" v="619"/>
          <ac:picMkLst>
            <pc:docMk/>
            <pc:sldMk cId="2937909385" sldId="928"/>
            <ac:picMk id="10" creationId="{9754FBAA-0708-DC6F-D3CA-81A043A7C70A}"/>
          </ac:picMkLst>
        </pc:picChg>
      </pc:sldChg>
      <pc:sldChg chg="modSp new mod ord">
        <pc:chgData name="Nikolaj Clement" userId="af83f6d9-57e1-4d44-b142-1501730df7d9" providerId="ADAL" clId="{1CABAB77-F22D-47CC-8CC4-52B3F5D4BF41}" dt="2022-12-12T14:15:44.956" v="1584"/>
        <pc:sldMkLst>
          <pc:docMk/>
          <pc:sldMk cId="177793831" sldId="929"/>
        </pc:sldMkLst>
        <pc:spChg chg="mod">
          <ac:chgData name="Nikolaj Clement" userId="af83f6d9-57e1-4d44-b142-1501730df7d9" providerId="ADAL" clId="{1CABAB77-F22D-47CC-8CC4-52B3F5D4BF41}" dt="2022-12-12T14:05:45.527" v="1139" actId="14100"/>
          <ac:spMkLst>
            <pc:docMk/>
            <pc:sldMk cId="177793831" sldId="929"/>
            <ac:spMk id="5" creationId="{1CD98C40-81CB-1F62-63D8-2A85DE06BA46}"/>
          </ac:spMkLst>
        </pc:spChg>
        <pc:spChg chg="mod">
          <ac:chgData name="Nikolaj Clement" userId="af83f6d9-57e1-4d44-b142-1501730df7d9" providerId="ADAL" clId="{1CABAB77-F22D-47CC-8CC4-52B3F5D4BF41}" dt="2022-12-12T12:00:14.774" v="199" actId="313"/>
          <ac:spMkLst>
            <pc:docMk/>
            <pc:sldMk cId="177793831" sldId="929"/>
            <ac:spMk id="6" creationId="{B68C6767-2829-7373-30AA-DAB8F3CE38A9}"/>
          </ac:spMkLst>
        </pc:spChg>
      </pc:sldChg>
      <pc:sldChg chg="addSp delSp modSp new mod modClrScheme chgLayout">
        <pc:chgData name="Nikolaj Clement" userId="af83f6d9-57e1-4d44-b142-1501730df7d9" providerId="ADAL" clId="{1CABAB77-F22D-47CC-8CC4-52B3F5D4BF41}" dt="2022-12-12T12:22:16.962" v="461" actId="1076"/>
        <pc:sldMkLst>
          <pc:docMk/>
          <pc:sldMk cId="1246417999" sldId="930"/>
        </pc:sldMkLst>
        <pc:spChg chg="mod">
          <ac:chgData name="Nikolaj Clement" userId="af83f6d9-57e1-4d44-b142-1501730df7d9" providerId="ADAL" clId="{1CABAB77-F22D-47CC-8CC4-52B3F5D4BF41}" dt="2022-12-12T12:10:34.485" v="384" actId="26606"/>
          <ac:spMkLst>
            <pc:docMk/>
            <pc:sldMk cId="1246417999" sldId="930"/>
            <ac:spMk id="2" creationId="{0502CA0A-953F-6AB7-E15F-8116CA882A4A}"/>
          </ac:spMkLst>
        </pc:spChg>
        <pc:spChg chg="mod">
          <ac:chgData name="Nikolaj Clement" userId="af83f6d9-57e1-4d44-b142-1501730df7d9" providerId="ADAL" clId="{1CABAB77-F22D-47CC-8CC4-52B3F5D4BF41}" dt="2022-12-12T12:10:34.485" v="384" actId="26606"/>
          <ac:spMkLst>
            <pc:docMk/>
            <pc:sldMk cId="1246417999" sldId="930"/>
            <ac:spMk id="3" creationId="{6986BE38-FD8D-DB71-D381-FA4F326150CA}"/>
          </ac:spMkLst>
        </pc:spChg>
        <pc:spChg chg="mod">
          <ac:chgData name="Nikolaj Clement" userId="af83f6d9-57e1-4d44-b142-1501730df7d9" providerId="ADAL" clId="{1CABAB77-F22D-47CC-8CC4-52B3F5D4BF41}" dt="2022-12-12T12:10:34.485" v="384" actId="26606"/>
          <ac:spMkLst>
            <pc:docMk/>
            <pc:sldMk cId="1246417999" sldId="930"/>
            <ac:spMk id="4" creationId="{6FCB03CF-5457-C092-118C-3865B5FD888A}"/>
          </ac:spMkLst>
        </pc:spChg>
        <pc:spChg chg="add del">
          <ac:chgData name="Nikolaj Clement" userId="af83f6d9-57e1-4d44-b142-1501730df7d9" providerId="ADAL" clId="{1CABAB77-F22D-47CC-8CC4-52B3F5D4BF41}" dt="2022-12-12T12:02:23.800" v="298"/>
          <ac:spMkLst>
            <pc:docMk/>
            <pc:sldMk cId="1246417999" sldId="930"/>
            <ac:spMk id="5" creationId="{84552D13-A075-C5EA-0004-219AD78390B4}"/>
          </ac:spMkLst>
        </pc:spChg>
        <pc:spChg chg="mod ord">
          <ac:chgData name="Nikolaj Clement" userId="af83f6d9-57e1-4d44-b142-1501730df7d9" providerId="ADAL" clId="{1CABAB77-F22D-47CC-8CC4-52B3F5D4BF41}" dt="2022-12-12T12:10:34.485" v="384" actId="26606"/>
          <ac:spMkLst>
            <pc:docMk/>
            <pc:sldMk cId="1246417999" sldId="930"/>
            <ac:spMk id="6" creationId="{EE9C511B-2590-7EA7-24A3-928B65789068}"/>
          </ac:spMkLst>
        </pc:spChg>
        <pc:spChg chg="add del">
          <ac:chgData name="Nikolaj Clement" userId="af83f6d9-57e1-4d44-b142-1501730df7d9" providerId="ADAL" clId="{1CABAB77-F22D-47CC-8CC4-52B3F5D4BF41}" dt="2022-12-12T12:10:34.485" v="384" actId="26606"/>
          <ac:spMkLst>
            <pc:docMk/>
            <pc:sldMk cId="1246417999" sldId="930"/>
            <ac:spMk id="7" creationId="{5DE24A91-A795-4A86-5CEF-BF66853359ED}"/>
          </ac:spMkLst>
        </pc:spChg>
        <pc:spChg chg="add del mod">
          <ac:chgData name="Nikolaj Clement" userId="af83f6d9-57e1-4d44-b142-1501730df7d9" providerId="ADAL" clId="{1CABAB77-F22D-47CC-8CC4-52B3F5D4BF41}" dt="2022-12-12T12:02:20.147" v="294" actId="26606"/>
          <ac:spMkLst>
            <pc:docMk/>
            <pc:sldMk cId="1246417999" sldId="930"/>
            <ac:spMk id="11" creationId="{D2DCE880-A0D0-9025-A026-B546797F9435}"/>
          </ac:spMkLst>
        </pc:spChg>
        <pc:spChg chg="add del mod">
          <ac:chgData name="Nikolaj Clement" userId="af83f6d9-57e1-4d44-b142-1501730df7d9" providerId="ADAL" clId="{1CABAB77-F22D-47CC-8CC4-52B3F5D4BF41}" dt="2022-12-12T12:02:34.138" v="302" actId="26606"/>
          <ac:spMkLst>
            <pc:docMk/>
            <pc:sldMk cId="1246417999" sldId="930"/>
            <ac:spMk id="12" creationId="{ACAE7142-4FF8-ED53-B7E8-BE3B2EAF6C52}"/>
          </ac:spMkLst>
        </pc:spChg>
        <pc:spChg chg="add del mod">
          <ac:chgData name="Nikolaj Clement" userId="af83f6d9-57e1-4d44-b142-1501730df7d9" providerId="ADAL" clId="{1CABAB77-F22D-47CC-8CC4-52B3F5D4BF41}" dt="2022-12-12T12:02:03.543" v="277" actId="26606"/>
          <ac:spMkLst>
            <pc:docMk/>
            <pc:sldMk cId="1246417999" sldId="930"/>
            <ac:spMk id="13" creationId="{1C41041D-2371-30B3-A7A5-757E332440AD}"/>
          </ac:spMkLst>
        </pc:spChg>
        <pc:spChg chg="add del mod">
          <ac:chgData name="Nikolaj Clement" userId="af83f6d9-57e1-4d44-b142-1501730df7d9" providerId="ADAL" clId="{1CABAB77-F22D-47CC-8CC4-52B3F5D4BF41}" dt="2022-12-12T12:02:20.147" v="294" actId="26606"/>
          <ac:spMkLst>
            <pc:docMk/>
            <pc:sldMk cId="1246417999" sldId="930"/>
            <ac:spMk id="14" creationId="{3A1453B5-AFDF-7873-E735-AD7839FF8107}"/>
          </ac:spMkLst>
        </pc:spChg>
        <pc:spChg chg="add del mod">
          <ac:chgData name="Nikolaj Clement" userId="af83f6d9-57e1-4d44-b142-1501730df7d9" providerId="ADAL" clId="{1CABAB77-F22D-47CC-8CC4-52B3F5D4BF41}" dt="2022-12-12T12:02:07.912" v="279" actId="26606"/>
          <ac:spMkLst>
            <pc:docMk/>
            <pc:sldMk cId="1246417999" sldId="930"/>
            <ac:spMk id="15" creationId="{47526338-507B-88AA-DD94-086A05D66347}"/>
          </ac:spMkLst>
        </pc:spChg>
        <pc:spChg chg="add del mod">
          <ac:chgData name="Nikolaj Clement" userId="af83f6d9-57e1-4d44-b142-1501730df7d9" providerId="ADAL" clId="{1CABAB77-F22D-47CC-8CC4-52B3F5D4BF41}" dt="2022-12-12T12:02:07.912" v="279" actId="26606"/>
          <ac:spMkLst>
            <pc:docMk/>
            <pc:sldMk cId="1246417999" sldId="930"/>
            <ac:spMk id="16" creationId="{361F017E-25B0-686C-E38D-940A47B5EF8D}"/>
          </ac:spMkLst>
        </pc:spChg>
        <pc:spChg chg="add del">
          <ac:chgData name="Nikolaj Clement" userId="af83f6d9-57e1-4d44-b142-1501730df7d9" providerId="ADAL" clId="{1CABAB77-F22D-47CC-8CC4-52B3F5D4BF41}" dt="2022-12-12T12:02:36.991" v="304" actId="26606"/>
          <ac:spMkLst>
            <pc:docMk/>
            <pc:sldMk cId="1246417999" sldId="930"/>
            <ac:spMk id="17" creationId="{C3ED03CB-1D7D-468A-ED2E-E5312BB72FA2}"/>
          </ac:spMkLst>
        </pc:spChg>
        <pc:spChg chg="add del mod">
          <ac:chgData name="Nikolaj Clement" userId="af83f6d9-57e1-4d44-b142-1501730df7d9" providerId="ADAL" clId="{1CABAB77-F22D-47CC-8CC4-52B3F5D4BF41}" dt="2022-12-12T12:02:09.615" v="281" actId="26606"/>
          <ac:spMkLst>
            <pc:docMk/>
            <pc:sldMk cId="1246417999" sldId="930"/>
            <ac:spMk id="18" creationId="{8FEF9CF7-A0E1-DAEA-4ED9-32D3F2027E85}"/>
          </ac:spMkLst>
        </pc:spChg>
        <pc:spChg chg="add del mod">
          <ac:chgData name="Nikolaj Clement" userId="af83f6d9-57e1-4d44-b142-1501730df7d9" providerId="ADAL" clId="{1CABAB77-F22D-47CC-8CC4-52B3F5D4BF41}" dt="2022-12-12T12:02:09.615" v="281" actId="26606"/>
          <ac:spMkLst>
            <pc:docMk/>
            <pc:sldMk cId="1246417999" sldId="930"/>
            <ac:spMk id="19" creationId="{496B9B0B-DEFF-2347-A2EF-BC0090E9E4BA}"/>
          </ac:spMkLst>
        </pc:spChg>
        <pc:spChg chg="add del mod">
          <ac:chgData name="Nikolaj Clement" userId="af83f6d9-57e1-4d44-b142-1501730df7d9" providerId="ADAL" clId="{1CABAB77-F22D-47CC-8CC4-52B3F5D4BF41}" dt="2022-12-12T12:02:38.614" v="306" actId="26606"/>
          <ac:spMkLst>
            <pc:docMk/>
            <pc:sldMk cId="1246417999" sldId="930"/>
            <ac:spMk id="20" creationId="{5DC787FC-F427-4651-93AA-04D0174D4A4D}"/>
          </ac:spMkLst>
        </pc:spChg>
        <pc:spChg chg="add mod">
          <ac:chgData name="Nikolaj Clement" userId="af83f6d9-57e1-4d44-b142-1501730df7d9" providerId="ADAL" clId="{1CABAB77-F22D-47CC-8CC4-52B3F5D4BF41}" dt="2022-12-12T12:10:34.485" v="384" actId="26606"/>
          <ac:spMkLst>
            <pc:docMk/>
            <pc:sldMk cId="1246417999" sldId="930"/>
            <ac:spMk id="27" creationId="{207566A1-3EE4-3DB7-E053-BABDF7C064CB}"/>
          </ac:spMkLst>
        </pc:spChg>
        <pc:picChg chg="add mod ord">
          <ac:chgData name="Nikolaj Clement" userId="af83f6d9-57e1-4d44-b142-1501730df7d9" providerId="ADAL" clId="{1CABAB77-F22D-47CC-8CC4-52B3F5D4BF41}" dt="2022-12-12T12:02:11.697" v="282"/>
          <ac:picMkLst>
            <pc:docMk/>
            <pc:sldMk cId="1246417999" sldId="930"/>
            <ac:picMk id="8" creationId="{70667E12-2D7E-E32B-E4A2-37EED35B8D58}"/>
          </ac:picMkLst>
        </pc:picChg>
        <pc:picChg chg="add mod">
          <ac:chgData name="Nikolaj Clement" userId="af83f6d9-57e1-4d44-b142-1501730df7d9" providerId="ADAL" clId="{1CABAB77-F22D-47CC-8CC4-52B3F5D4BF41}" dt="2022-12-12T12:02:20.907" v="295"/>
          <ac:picMkLst>
            <pc:docMk/>
            <pc:sldMk cId="1246417999" sldId="930"/>
            <ac:picMk id="9" creationId="{55AE5DED-C007-7A0F-E138-D1B489982AB7}"/>
          </ac:picMkLst>
        </pc:picChg>
        <pc:picChg chg="add mod ord">
          <ac:chgData name="Nikolaj Clement" userId="af83f6d9-57e1-4d44-b142-1501730df7d9" providerId="ADAL" clId="{1CABAB77-F22D-47CC-8CC4-52B3F5D4BF41}" dt="2022-12-12T12:22:15.779" v="460" actId="1076"/>
          <ac:picMkLst>
            <pc:docMk/>
            <pc:sldMk cId="1246417999" sldId="930"/>
            <ac:picMk id="10" creationId="{CE2E0F83-23DE-70AC-5FD2-DAB1480C78A6}"/>
          </ac:picMkLst>
        </pc:picChg>
        <pc:picChg chg="add mod">
          <ac:chgData name="Nikolaj Clement" userId="af83f6d9-57e1-4d44-b142-1501730df7d9" providerId="ADAL" clId="{1CABAB77-F22D-47CC-8CC4-52B3F5D4BF41}" dt="2022-12-12T12:22:16.962" v="461" actId="1076"/>
          <ac:picMkLst>
            <pc:docMk/>
            <pc:sldMk cId="1246417999" sldId="930"/>
            <ac:picMk id="22" creationId="{6ECFD6F1-9667-96CC-0942-79EFEB614BAA}"/>
          </ac:picMkLst>
        </pc:picChg>
      </pc:sldChg>
      <pc:sldChg chg="addSp delSp modSp add mod modClrScheme chgLayout">
        <pc:chgData name="Nikolaj Clement" userId="af83f6d9-57e1-4d44-b142-1501730df7d9" providerId="ADAL" clId="{1CABAB77-F22D-47CC-8CC4-52B3F5D4BF41}" dt="2022-12-12T12:07:31.743" v="371" actId="403"/>
        <pc:sldMkLst>
          <pc:docMk/>
          <pc:sldMk cId="2821456813" sldId="931"/>
        </pc:sldMkLst>
        <pc:spChg chg="mod">
          <ac:chgData name="Nikolaj Clement" userId="af83f6d9-57e1-4d44-b142-1501730df7d9" providerId="ADAL" clId="{1CABAB77-F22D-47CC-8CC4-52B3F5D4BF41}" dt="2022-12-12T12:07:12.564" v="324" actId="26606"/>
          <ac:spMkLst>
            <pc:docMk/>
            <pc:sldMk cId="2821456813" sldId="931"/>
            <ac:spMk id="2" creationId="{0502CA0A-953F-6AB7-E15F-8116CA882A4A}"/>
          </ac:spMkLst>
        </pc:spChg>
        <pc:spChg chg="mod">
          <ac:chgData name="Nikolaj Clement" userId="af83f6d9-57e1-4d44-b142-1501730df7d9" providerId="ADAL" clId="{1CABAB77-F22D-47CC-8CC4-52B3F5D4BF41}" dt="2022-12-12T12:07:12.564" v="324" actId="26606"/>
          <ac:spMkLst>
            <pc:docMk/>
            <pc:sldMk cId="2821456813" sldId="931"/>
            <ac:spMk id="3" creationId="{6986BE38-FD8D-DB71-D381-FA4F326150CA}"/>
          </ac:spMkLst>
        </pc:spChg>
        <pc:spChg chg="mod">
          <ac:chgData name="Nikolaj Clement" userId="af83f6d9-57e1-4d44-b142-1501730df7d9" providerId="ADAL" clId="{1CABAB77-F22D-47CC-8CC4-52B3F5D4BF41}" dt="2022-12-12T12:07:12.564" v="324" actId="26606"/>
          <ac:spMkLst>
            <pc:docMk/>
            <pc:sldMk cId="2821456813" sldId="931"/>
            <ac:spMk id="4" creationId="{6FCB03CF-5457-C092-118C-3865B5FD888A}"/>
          </ac:spMkLst>
        </pc:spChg>
        <pc:spChg chg="mod ord">
          <ac:chgData name="Nikolaj Clement" userId="af83f6d9-57e1-4d44-b142-1501730df7d9" providerId="ADAL" clId="{1CABAB77-F22D-47CC-8CC4-52B3F5D4BF41}" dt="2022-12-12T12:07:31.743" v="371" actId="403"/>
          <ac:spMkLst>
            <pc:docMk/>
            <pc:sldMk cId="2821456813" sldId="931"/>
            <ac:spMk id="6" creationId="{EE9C511B-2590-7EA7-24A3-928B65789068}"/>
          </ac:spMkLst>
        </pc:spChg>
        <pc:spChg chg="add del">
          <ac:chgData name="Nikolaj Clement" userId="af83f6d9-57e1-4d44-b142-1501730df7d9" providerId="ADAL" clId="{1CABAB77-F22D-47CC-8CC4-52B3F5D4BF41}" dt="2022-12-12T12:07:12.564" v="324" actId="26606"/>
          <ac:spMkLst>
            <pc:docMk/>
            <pc:sldMk cId="2821456813" sldId="931"/>
            <ac:spMk id="7" creationId="{5DE24A91-A795-4A86-5CEF-BF66853359ED}"/>
          </ac:spMkLst>
        </pc:spChg>
        <pc:spChg chg="add del mod">
          <ac:chgData name="Nikolaj Clement" userId="af83f6d9-57e1-4d44-b142-1501730df7d9" providerId="ADAL" clId="{1CABAB77-F22D-47CC-8CC4-52B3F5D4BF41}" dt="2022-12-12T12:04:45.485" v="314" actId="22"/>
          <ac:spMkLst>
            <pc:docMk/>
            <pc:sldMk cId="2821456813" sldId="931"/>
            <ac:spMk id="8" creationId="{3E9CE02F-37E4-A640-D29F-456ACC997975}"/>
          </ac:spMkLst>
        </pc:spChg>
        <pc:spChg chg="add del mod">
          <ac:chgData name="Nikolaj Clement" userId="af83f6d9-57e1-4d44-b142-1501730df7d9" providerId="ADAL" clId="{1CABAB77-F22D-47CC-8CC4-52B3F5D4BF41}" dt="2022-12-12T12:07:12.564" v="324" actId="26606"/>
          <ac:spMkLst>
            <pc:docMk/>
            <pc:sldMk cId="2821456813" sldId="931"/>
            <ac:spMk id="15" creationId="{75723E37-0B71-05D0-14CC-AE86CC70E20C}"/>
          </ac:spMkLst>
        </pc:spChg>
        <pc:spChg chg="add del mod">
          <ac:chgData name="Nikolaj Clement" userId="af83f6d9-57e1-4d44-b142-1501730df7d9" providerId="ADAL" clId="{1CABAB77-F22D-47CC-8CC4-52B3F5D4BF41}" dt="2022-12-12T12:06:49.589" v="318" actId="26606"/>
          <ac:spMkLst>
            <pc:docMk/>
            <pc:sldMk cId="2821456813" sldId="931"/>
            <ac:spMk id="18" creationId="{1C0087AB-DBDC-9415-0C02-5E484BF4E859}"/>
          </ac:spMkLst>
        </pc:spChg>
        <pc:spChg chg="add del mod">
          <ac:chgData name="Nikolaj Clement" userId="af83f6d9-57e1-4d44-b142-1501730df7d9" providerId="ADAL" clId="{1CABAB77-F22D-47CC-8CC4-52B3F5D4BF41}" dt="2022-12-12T12:06:51.107" v="320" actId="26606"/>
          <ac:spMkLst>
            <pc:docMk/>
            <pc:sldMk cId="2821456813" sldId="931"/>
            <ac:spMk id="20" creationId="{BD1B4A60-B9A7-515F-8277-6DE8C310D829}"/>
          </ac:spMkLst>
        </pc:spChg>
        <pc:spChg chg="add mod">
          <ac:chgData name="Nikolaj Clement" userId="af83f6d9-57e1-4d44-b142-1501730df7d9" providerId="ADAL" clId="{1CABAB77-F22D-47CC-8CC4-52B3F5D4BF41}" dt="2022-12-12T12:07:12.564" v="324" actId="26606"/>
          <ac:spMkLst>
            <pc:docMk/>
            <pc:sldMk cId="2821456813" sldId="931"/>
            <ac:spMk id="22" creationId="{0C95D0B7-7110-01C1-C445-BAB708369C77}"/>
          </ac:spMkLst>
        </pc:spChg>
        <pc:picChg chg="del">
          <ac:chgData name="Nikolaj Clement" userId="af83f6d9-57e1-4d44-b142-1501730df7d9" providerId="ADAL" clId="{1CABAB77-F22D-47CC-8CC4-52B3F5D4BF41}" dt="2022-12-12T12:04:41.238" v="311" actId="478"/>
          <ac:picMkLst>
            <pc:docMk/>
            <pc:sldMk cId="2821456813" sldId="931"/>
            <ac:picMk id="10" creationId="{CE2E0F83-23DE-70AC-5FD2-DAB1480C78A6}"/>
          </ac:picMkLst>
        </pc:picChg>
        <pc:picChg chg="add del mod ord">
          <ac:chgData name="Nikolaj Clement" userId="af83f6d9-57e1-4d44-b142-1501730df7d9" providerId="ADAL" clId="{1CABAB77-F22D-47CC-8CC4-52B3F5D4BF41}" dt="2022-12-12T12:07:09.958" v="322" actId="478"/>
          <ac:picMkLst>
            <pc:docMk/>
            <pc:sldMk cId="2821456813" sldId="931"/>
            <ac:picMk id="11" creationId="{262B8380-B6C2-DCCF-0F05-633606827A24}"/>
          </ac:picMkLst>
        </pc:picChg>
        <pc:picChg chg="add mod">
          <ac:chgData name="Nikolaj Clement" userId="af83f6d9-57e1-4d44-b142-1501730df7d9" providerId="ADAL" clId="{1CABAB77-F22D-47CC-8CC4-52B3F5D4BF41}" dt="2022-12-12T12:07:12.564" v="324" actId="26606"/>
          <ac:picMkLst>
            <pc:docMk/>
            <pc:sldMk cId="2821456813" sldId="931"/>
            <ac:picMk id="13" creationId="{22E4F60F-A43E-69C1-0D01-FBEFAEA3E647}"/>
          </ac:picMkLst>
        </pc:picChg>
        <pc:picChg chg="add mod">
          <ac:chgData name="Nikolaj Clement" userId="af83f6d9-57e1-4d44-b142-1501730df7d9" providerId="ADAL" clId="{1CABAB77-F22D-47CC-8CC4-52B3F5D4BF41}" dt="2022-12-12T12:07:12.564" v="324" actId="26606"/>
          <ac:picMkLst>
            <pc:docMk/>
            <pc:sldMk cId="2821456813" sldId="931"/>
            <ac:picMk id="17" creationId="{AE4DD407-9857-C397-3731-AF67B004D86F}"/>
          </ac:picMkLst>
        </pc:picChg>
      </pc:sldChg>
      <pc:sldChg chg="add del">
        <pc:chgData name="Nikolaj Clement" userId="af83f6d9-57e1-4d44-b142-1501730df7d9" providerId="ADAL" clId="{1CABAB77-F22D-47CC-8CC4-52B3F5D4BF41}" dt="2022-12-12T12:04:42.240" v="313"/>
        <pc:sldMkLst>
          <pc:docMk/>
          <pc:sldMk cId="1013702994" sldId="932"/>
        </pc:sldMkLst>
      </pc:sldChg>
      <pc:sldChg chg="addSp delSp modSp new del mod">
        <pc:chgData name="Nikolaj Clement" userId="af83f6d9-57e1-4d44-b142-1501730df7d9" providerId="ADAL" clId="{1CABAB77-F22D-47CC-8CC4-52B3F5D4BF41}" dt="2022-12-12T12:16:52.872" v="453" actId="47"/>
        <pc:sldMkLst>
          <pc:docMk/>
          <pc:sldMk cId="2054553682" sldId="932"/>
        </pc:sldMkLst>
        <pc:picChg chg="add mod">
          <ac:chgData name="Nikolaj Clement" userId="af83f6d9-57e1-4d44-b142-1501730df7d9" providerId="ADAL" clId="{1CABAB77-F22D-47CC-8CC4-52B3F5D4BF41}" dt="2022-12-12T12:14:54.717" v="391" actId="1076"/>
          <ac:picMkLst>
            <pc:docMk/>
            <pc:sldMk cId="2054553682" sldId="932"/>
            <ac:picMk id="10" creationId="{470A120C-6B47-969E-2446-F41519952692}"/>
          </ac:picMkLst>
        </pc:picChg>
        <pc:picChg chg="add del">
          <ac:chgData name="Nikolaj Clement" userId="af83f6d9-57e1-4d44-b142-1501730df7d9" providerId="ADAL" clId="{1CABAB77-F22D-47CC-8CC4-52B3F5D4BF41}" dt="2022-12-12T12:14:52.501" v="389" actId="478"/>
          <ac:picMkLst>
            <pc:docMk/>
            <pc:sldMk cId="2054553682" sldId="932"/>
            <ac:picMk id="1026" creationId="{1129607B-ECDF-030B-3910-878613D0795F}"/>
          </ac:picMkLst>
        </pc:picChg>
      </pc:sldChg>
      <pc:sldChg chg="addSp delSp modSp add mod modClrScheme chgLayout">
        <pc:chgData name="Nikolaj Clement" userId="af83f6d9-57e1-4d44-b142-1501730df7d9" providerId="ADAL" clId="{1CABAB77-F22D-47CC-8CC4-52B3F5D4BF41}" dt="2022-12-12T14:11:04.840" v="1555" actId="14100"/>
        <pc:sldMkLst>
          <pc:docMk/>
          <pc:sldMk cId="3496514094" sldId="933"/>
        </pc:sldMkLst>
        <pc:spChg chg="mod">
          <ac:chgData name="Nikolaj Clement" userId="af83f6d9-57e1-4d44-b142-1501730df7d9" providerId="ADAL" clId="{1CABAB77-F22D-47CC-8CC4-52B3F5D4BF41}" dt="2022-12-12T12:15:07.616" v="396" actId="26606"/>
          <ac:spMkLst>
            <pc:docMk/>
            <pc:sldMk cId="3496514094" sldId="933"/>
            <ac:spMk id="2" creationId="{0502CA0A-953F-6AB7-E15F-8116CA882A4A}"/>
          </ac:spMkLst>
        </pc:spChg>
        <pc:spChg chg="mod">
          <ac:chgData name="Nikolaj Clement" userId="af83f6d9-57e1-4d44-b142-1501730df7d9" providerId="ADAL" clId="{1CABAB77-F22D-47CC-8CC4-52B3F5D4BF41}" dt="2022-12-12T12:15:07.616" v="396" actId="26606"/>
          <ac:spMkLst>
            <pc:docMk/>
            <pc:sldMk cId="3496514094" sldId="933"/>
            <ac:spMk id="3" creationId="{6986BE38-FD8D-DB71-D381-FA4F326150CA}"/>
          </ac:spMkLst>
        </pc:spChg>
        <pc:spChg chg="mod">
          <ac:chgData name="Nikolaj Clement" userId="af83f6d9-57e1-4d44-b142-1501730df7d9" providerId="ADAL" clId="{1CABAB77-F22D-47CC-8CC4-52B3F5D4BF41}" dt="2022-12-12T12:15:07.616" v="396" actId="26606"/>
          <ac:spMkLst>
            <pc:docMk/>
            <pc:sldMk cId="3496514094" sldId="933"/>
            <ac:spMk id="4" creationId="{6FCB03CF-5457-C092-118C-3865B5FD888A}"/>
          </ac:spMkLst>
        </pc:spChg>
        <pc:spChg chg="mod ord">
          <ac:chgData name="Nikolaj Clement" userId="af83f6d9-57e1-4d44-b142-1501730df7d9" providerId="ADAL" clId="{1CABAB77-F22D-47CC-8CC4-52B3F5D4BF41}" dt="2022-12-12T12:16:49.325" v="452" actId="20577"/>
          <ac:spMkLst>
            <pc:docMk/>
            <pc:sldMk cId="3496514094" sldId="933"/>
            <ac:spMk id="6" creationId="{EE9C511B-2590-7EA7-24A3-928B65789068}"/>
          </ac:spMkLst>
        </pc:spChg>
        <pc:spChg chg="add mod">
          <ac:chgData name="Nikolaj Clement" userId="af83f6d9-57e1-4d44-b142-1501730df7d9" providerId="ADAL" clId="{1CABAB77-F22D-47CC-8CC4-52B3F5D4BF41}" dt="2022-12-12T14:11:04.840" v="1555" actId="14100"/>
          <ac:spMkLst>
            <pc:docMk/>
            <pc:sldMk cId="3496514094" sldId="933"/>
            <ac:spMk id="9" creationId="{D5130100-CC7B-26F9-5A89-EFD4EF6ECD21}"/>
          </ac:spMkLst>
        </pc:spChg>
        <pc:spChg chg="add del">
          <ac:chgData name="Nikolaj Clement" userId="af83f6d9-57e1-4d44-b142-1501730df7d9" providerId="ADAL" clId="{1CABAB77-F22D-47CC-8CC4-52B3F5D4BF41}" dt="2022-12-12T12:15:08.382" v="398" actId="26606"/>
          <ac:spMkLst>
            <pc:docMk/>
            <pc:sldMk cId="3496514094" sldId="933"/>
            <ac:spMk id="22" creationId="{0C95D0B7-7110-01C1-C445-BAB708369C77}"/>
          </ac:spMkLst>
        </pc:spChg>
        <pc:spChg chg="add del mod">
          <ac:chgData name="Nikolaj Clement" userId="af83f6d9-57e1-4d44-b142-1501730df7d9" providerId="ADAL" clId="{1CABAB77-F22D-47CC-8CC4-52B3F5D4BF41}" dt="2022-12-12T12:15:07.616" v="396" actId="26606"/>
          <ac:spMkLst>
            <pc:docMk/>
            <pc:sldMk cId="3496514094" sldId="933"/>
            <ac:spMk id="27" creationId="{2DC85298-FC7F-BCBD-8DF3-34422A6F26A4}"/>
          </ac:spMkLst>
        </pc:spChg>
        <pc:spChg chg="add del">
          <ac:chgData name="Nikolaj Clement" userId="af83f6d9-57e1-4d44-b142-1501730df7d9" providerId="ADAL" clId="{1CABAB77-F22D-47CC-8CC4-52B3F5D4BF41}" dt="2022-12-12T12:15:08.382" v="398" actId="26606"/>
          <ac:spMkLst>
            <pc:docMk/>
            <pc:sldMk cId="3496514094" sldId="933"/>
            <ac:spMk id="29" creationId="{151C7C6B-2179-87BE-1198-D0111F593C8E}"/>
          </ac:spMkLst>
        </pc:spChg>
        <pc:picChg chg="add mod">
          <ac:chgData name="Nikolaj Clement" userId="af83f6d9-57e1-4d44-b142-1501730df7d9" providerId="ADAL" clId="{1CABAB77-F22D-47CC-8CC4-52B3F5D4BF41}" dt="2022-12-12T12:16:40.182" v="411" actId="1076"/>
          <ac:picMkLst>
            <pc:docMk/>
            <pc:sldMk cId="3496514094" sldId="933"/>
            <ac:picMk id="5" creationId="{9BFDF890-B43B-8FE3-CB9E-20B056D5441A}"/>
          </ac:picMkLst>
        </pc:picChg>
        <pc:picChg chg="add mod">
          <ac:chgData name="Nikolaj Clement" userId="af83f6d9-57e1-4d44-b142-1501730df7d9" providerId="ADAL" clId="{1CABAB77-F22D-47CC-8CC4-52B3F5D4BF41}" dt="2022-12-12T12:16:32.768" v="410" actId="1076"/>
          <ac:picMkLst>
            <pc:docMk/>
            <pc:sldMk cId="3496514094" sldId="933"/>
            <ac:picMk id="8" creationId="{AA4C9EB1-357A-1A16-C561-7F85127FAE6C}"/>
          </ac:picMkLst>
        </pc:picChg>
        <pc:picChg chg="del">
          <ac:chgData name="Nikolaj Clement" userId="af83f6d9-57e1-4d44-b142-1501730df7d9" providerId="ADAL" clId="{1CABAB77-F22D-47CC-8CC4-52B3F5D4BF41}" dt="2022-12-12T12:15:09.888" v="399" actId="478"/>
          <ac:picMkLst>
            <pc:docMk/>
            <pc:sldMk cId="3496514094" sldId="933"/>
            <ac:picMk id="13" creationId="{22E4F60F-A43E-69C1-0D01-FBEFAEA3E647}"/>
          </ac:picMkLst>
        </pc:picChg>
        <pc:picChg chg="del">
          <ac:chgData name="Nikolaj Clement" userId="af83f6d9-57e1-4d44-b142-1501730df7d9" providerId="ADAL" clId="{1CABAB77-F22D-47CC-8CC4-52B3F5D4BF41}" dt="2022-12-12T12:15:03.356" v="393" actId="478"/>
          <ac:picMkLst>
            <pc:docMk/>
            <pc:sldMk cId="3496514094" sldId="933"/>
            <ac:picMk id="17" creationId="{AE4DD407-9857-C397-3731-AF67B004D86F}"/>
          </ac:picMkLst>
        </pc:picChg>
        <pc:picChg chg="add del mod">
          <ac:chgData name="Nikolaj Clement" userId="af83f6d9-57e1-4d44-b142-1501730df7d9" providerId="ADAL" clId="{1CABAB77-F22D-47CC-8CC4-52B3F5D4BF41}" dt="2022-12-12T12:16:28.362" v="406" actId="478"/>
          <ac:picMkLst>
            <pc:docMk/>
            <pc:sldMk cId="3496514094" sldId="933"/>
            <ac:picMk id="2050" creationId="{2592ECFC-DAFC-E842-6DCB-224E0990ADF2}"/>
          </ac:picMkLst>
        </pc:picChg>
      </pc:sldChg>
      <pc:sldChg chg="addSp delSp modSp add mod">
        <pc:chgData name="Nikolaj Clement" userId="af83f6d9-57e1-4d44-b142-1501730df7d9" providerId="ADAL" clId="{1CABAB77-F22D-47CC-8CC4-52B3F5D4BF41}" dt="2022-12-12T13:43:26.166" v="617" actId="14100"/>
        <pc:sldMkLst>
          <pc:docMk/>
          <pc:sldMk cId="3547664346" sldId="934"/>
        </pc:sldMkLst>
        <pc:spChg chg="mod">
          <ac:chgData name="Nikolaj Clement" userId="af83f6d9-57e1-4d44-b142-1501730df7d9" providerId="ADAL" clId="{1CABAB77-F22D-47CC-8CC4-52B3F5D4BF41}" dt="2022-12-12T12:31:49.980" v="525" actId="20577"/>
          <ac:spMkLst>
            <pc:docMk/>
            <pc:sldMk cId="3547664346" sldId="934"/>
            <ac:spMk id="6" creationId="{EE9C511B-2590-7EA7-24A3-928B65789068}"/>
          </ac:spMkLst>
        </pc:spChg>
        <pc:spChg chg="add mod">
          <ac:chgData name="Nikolaj Clement" userId="af83f6d9-57e1-4d44-b142-1501730df7d9" providerId="ADAL" clId="{1CABAB77-F22D-47CC-8CC4-52B3F5D4BF41}" dt="2022-12-12T12:48:03.843" v="535" actId="1076"/>
          <ac:spMkLst>
            <pc:docMk/>
            <pc:sldMk cId="3547664346" sldId="934"/>
            <ac:spMk id="9" creationId="{D062B93F-73A9-79B4-BB3A-DF22EBE6666F}"/>
          </ac:spMkLst>
        </pc:spChg>
        <pc:spChg chg="add del mod">
          <ac:chgData name="Nikolaj Clement" userId="af83f6d9-57e1-4d44-b142-1501730df7d9" providerId="ADAL" clId="{1CABAB77-F22D-47CC-8CC4-52B3F5D4BF41}" dt="2022-12-12T13:39:46.789" v="604" actId="478"/>
          <ac:spMkLst>
            <pc:docMk/>
            <pc:sldMk cId="3547664346" sldId="934"/>
            <ac:spMk id="12" creationId="{818B50D9-6D7A-1903-B670-17E4AFA6D5CC}"/>
          </ac:spMkLst>
        </pc:spChg>
        <pc:picChg chg="del">
          <ac:chgData name="Nikolaj Clement" userId="af83f6d9-57e1-4d44-b142-1501730df7d9" providerId="ADAL" clId="{1CABAB77-F22D-47CC-8CC4-52B3F5D4BF41}" dt="2022-12-12T13:09:40.885" v="542" actId="478"/>
          <ac:picMkLst>
            <pc:docMk/>
            <pc:sldMk cId="3547664346" sldId="934"/>
            <ac:picMk id="5" creationId="{9BFDF890-B43B-8FE3-CB9E-20B056D5441A}"/>
          </ac:picMkLst>
        </pc:picChg>
        <pc:picChg chg="del">
          <ac:chgData name="Nikolaj Clement" userId="af83f6d9-57e1-4d44-b142-1501730df7d9" providerId="ADAL" clId="{1CABAB77-F22D-47CC-8CC4-52B3F5D4BF41}" dt="2022-12-12T13:09:27.957" v="536" actId="478"/>
          <ac:picMkLst>
            <pc:docMk/>
            <pc:sldMk cId="3547664346" sldId="934"/>
            <ac:picMk id="8" creationId="{AA4C9EB1-357A-1A16-C561-7F85127FAE6C}"/>
          </ac:picMkLst>
        </pc:picChg>
        <pc:picChg chg="add del mod">
          <ac:chgData name="Nikolaj Clement" userId="af83f6d9-57e1-4d44-b142-1501730df7d9" providerId="ADAL" clId="{1CABAB77-F22D-47CC-8CC4-52B3F5D4BF41}" dt="2022-12-12T13:37:23.111" v="546" actId="478"/>
          <ac:picMkLst>
            <pc:docMk/>
            <pc:sldMk cId="3547664346" sldId="934"/>
            <ac:picMk id="11" creationId="{501D01A6-342C-3B53-ECEF-4A9D050EA7AE}"/>
          </ac:picMkLst>
        </pc:picChg>
        <pc:picChg chg="add del mod">
          <ac:chgData name="Nikolaj Clement" userId="af83f6d9-57e1-4d44-b142-1501730df7d9" providerId="ADAL" clId="{1CABAB77-F22D-47CC-8CC4-52B3F5D4BF41}" dt="2022-12-12T13:39:51.652" v="607" actId="21"/>
          <ac:picMkLst>
            <pc:docMk/>
            <pc:sldMk cId="3547664346" sldId="934"/>
            <ac:picMk id="13" creationId="{A28F083C-D8A5-66FA-CAA0-EAAED671ED90}"/>
          </ac:picMkLst>
        </pc:picChg>
        <pc:picChg chg="add mod">
          <ac:chgData name="Nikolaj Clement" userId="af83f6d9-57e1-4d44-b142-1501730df7d9" providerId="ADAL" clId="{1CABAB77-F22D-47CC-8CC4-52B3F5D4BF41}" dt="2022-12-12T13:42:52.874" v="613" actId="1076"/>
          <ac:picMkLst>
            <pc:docMk/>
            <pc:sldMk cId="3547664346" sldId="934"/>
            <ac:picMk id="15" creationId="{0D9D6AB5-028E-DED0-98C9-9A8AE3F5C572}"/>
          </ac:picMkLst>
        </pc:picChg>
        <pc:picChg chg="add mod">
          <ac:chgData name="Nikolaj Clement" userId="af83f6d9-57e1-4d44-b142-1501730df7d9" providerId="ADAL" clId="{1CABAB77-F22D-47CC-8CC4-52B3F5D4BF41}" dt="2022-12-12T13:43:26.166" v="617" actId="14100"/>
          <ac:picMkLst>
            <pc:docMk/>
            <pc:sldMk cId="3547664346" sldId="934"/>
            <ac:picMk id="17" creationId="{AF5FD245-88CD-6E82-DD6B-4B4414D37D5E}"/>
          </ac:picMkLst>
        </pc:picChg>
        <pc:picChg chg="add del mod">
          <ac:chgData name="Nikolaj Clement" userId="af83f6d9-57e1-4d44-b142-1501730df7d9" providerId="ADAL" clId="{1CABAB77-F22D-47CC-8CC4-52B3F5D4BF41}" dt="2022-12-12T13:42:47.445" v="610" actId="478"/>
          <ac:picMkLst>
            <pc:docMk/>
            <pc:sldMk cId="3547664346" sldId="934"/>
            <ac:picMk id="3074" creationId="{53A58C73-0355-4EC6-D3F3-9AEAC8796EEB}"/>
          </ac:picMkLst>
        </pc:picChg>
      </pc:sldChg>
      <pc:sldChg chg="addSp delSp modSp new">
        <pc:chgData name="Nikolaj Clement" userId="af83f6d9-57e1-4d44-b142-1501730df7d9" providerId="ADAL" clId="{1CABAB77-F22D-47CC-8CC4-52B3F5D4BF41}" dt="2022-12-12T13:39:56.726" v="609"/>
        <pc:sldMkLst>
          <pc:docMk/>
          <pc:sldMk cId="8614562" sldId="935"/>
        </pc:sldMkLst>
        <pc:spChg chg="del">
          <ac:chgData name="Nikolaj Clement" userId="af83f6d9-57e1-4d44-b142-1501730df7d9" providerId="ADAL" clId="{1CABAB77-F22D-47CC-8CC4-52B3F5D4BF41}" dt="2022-12-12T13:39:56.726" v="609"/>
          <ac:spMkLst>
            <pc:docMk/>
            <pc:sldMk cId="8614562" sldId="935"/>
            <ac:spMk id="2" creationId="{448F484D-CE67-33FB-B73D-722F86856994}"/>
          </ac:spMkLst>
        </pc:spChg>
        <pc:picChg chg="add mod">
          <ac:chgData name="Nikolaj Clement" userId="af83f6d9-57e1-4d44-b142-1501730df7d9" providerId="ADAL" clId="{1CABAB77-F22D-47CC-8CC4-52B3F5D4BF41}" dt="2022-12-12T13:39:56.726" v="609"/>
          <ac:picMkLst>
            <pc:docMk/>
            <pc:sldMk cId="8614562" sldId="935"/>
            <ac:picMk id="8" creationId="{2F038E7E-7733-736A-26B5-A01FF7998019}"/>
          </ac:picMkLst>
        </pc:picChg>
      </pc:sldChg>
      <pc:sldChg chg="addSp delSp modSp new mod">
        <pc:chgData name="Nikolaj Clement" userId="af83f6d9-57e1-4d44-b142-1501730df7d9" providerId="ADAL" clId="{1CABAB77-F22D-47CC-8CC4-52B3F5D4BF41}" dt="2022-12-12T14:04:56.620" v="1129" actId="14100"/>
        <pc:sldMkLst>
          <pc:docMk/>
          <pc:sldMk cId="256260184" sldId="936"/>
        </pc:sldMkLst>
        <pc:spChg chg="del">
          <ac:chgData name="Nikolaj Clement" userId="af83f6d9-57e1-4d44-b142-1501730df7d9" providerId="ADAL" clId="{1CABAB77-F22D-47CC-8CC4-52B3F5D4BF41}" dt="2022-12-12T13:51:57.552" v="621"/>
          <ac:spMkLst>
            <pc:docMk/>
            <pc:sldMk cId="256260184" sldId="936"/>
            <ac:spMk id="5" creationId="{3A7CEDFA-CD4B-C628-BE06-801B37E5D924}"/>
          </ac:spMkLst>
        </pc:spChg>
        <pc:spChg chg="mod">
          <ac:chgData name="Nikolaj Clement" userId="af83f6d9-57e1-4d44-b142-1501730df7d9" providerId="ADAL" clId="{1CABAB77-F22D-47CC-8CC4-52B3F5D4BF41}" dt="2022-12-12T13:52:39.981" v="812" actId="20577"/>
          <ac:spMkLst>
            <pc:docMk/>
            <pc:sldMk cId="256260184" sldId="936"/>
            <ac:spMk id="6" creationId="{548DCAD0-C50B-12DD-B1E1-9BC6B6455082}"/>
          </ac:spMkLst>
        </pc:spChg>
        <pc:spChg chg="add del mod">
          <ac:chgData name="Nikolaj Clement" userId="af83f6d9-57e1-4d44-b142-1501730df7d9" providerId="ADAL" clId="{1CABAB77-F22D-47CC-8CC4-52B3F5D4BF41}" dt="2022-12-12T14:00:56.136" v="850" actId="478"/>
          <ac:spMkLst>
            <pc:docMk/>
            <pc:sldMk cId="256260184" sldId="936"/>
            <ac:spMk id="10" creationId="{A0F0116B-E8B0-D0D5-E55E-D2D5E35C86BC}"/>
          </ac:spMkLst>
        </pc:spChg>
        <pc:spChg chg="add mod">
          <ac:chgData name="Nikolaj Clement" userId="af83f6d9-57e1-4d44-b142-1501730df7d9" providerId="ADAL" clId="{1CABAB77-F22D-47CC-8CC4-52B3F5D4BF41}" dt="2022-12-12T14:02:41.841" v="1056" actId="20577"/>
          <ac:spMkLst>
            <pc:docMk/>
            <pc:sldMk cId="256260184" sldId="936"/>
            <ac:spMk id="13" creationId="{05E1FBCB-CD37-18ED-3F67-3F49DD7247D1}"/>
          </ac:spMkLst>
        </pc:spChg>
        <pc:picChg chg="add del mod">
          <ac:chgData name="Nikolaj Clement" userId="af83f6d9-57e1-4d44-b142-1501730df7d9" providerId="ADAL" clId="{1CABAB77-F22D-47CC-8CC4-52B3F5D4BF41}" dt="2022-12-12T13:56:43.907" v="813" actId="478"/>
          <ac:picMkLst>
            <pc:docMk/>
            <pc:sldMk cId="256260184" sldId="936"/>
            <ac:picMk id="8" creationId="{66393A24-7138-13AB-FDC3-E00120658B12}"/>
          </ac:picMkLst>
        </pc:picChg>
        <pc:picChg chg="add del mod ord">
          <ac:chgData name="Nikolaj Clement" userId="af83f6d9-57e1-4d44-b142-1501730df7d9" providerId="ADAL" clId="{1CABAB77-F22D-47CC-8CC4-52B3F5D4BF41}" dt="2022-12-12T14:04:46.497" v="1125" actId="478"/>
          <ac:picMkLst>
            <pc:docMk/>
            <pc:sldMk cId="256260184" sldId="936"/>
            <ac:picMk id="11" creationId="{67F9014C-F77C-F742-2ED4-9296F5A37EE4}"/>
          </ac:picMkLst>
        </pc:picChg>
        <pc:picChg chg="add mod">
          <ac:chgData name="Nikolaj Clement" userId="af83f6d9-57e1-4d44-b142-1501730df7d9" providerId="ADAL" clId="{1CABAB77-F22D-47CC-8CC4-52B3F5D4BF41}" dt="2022-12-12T14:04:56.620" v="1129" actId="14100"/>
          <ac:picMkLst>
            <pc:docMk/>
            <pc:sldMk cId="256260184" sldId="936"/>
            <ac:picMk id="4098" creationId="{C00894F7-8934-BFC0-0BB1-0F9189E2BC01}"/>
          </ac:picMkLst>
        </pc:picChg>
      </pc:sldChg>
      <pc:sldChg chg="addSp delSp modSp new mod">
        <pc:chgData name="Nikolaj Clement" userId="af83f6d9-57e1-4d44-b142-1501730df7d9" providerId="ADAL" clId="{1CABAB77-F22D-47CC-8CC4-52B3F5D4BF41}" dt="2022-12-12T14:15:11.750" v="1582" actId="1076"/>
        <pc:sldMkLst>
          <pc:docMk/>
          <pc:sldMk cId="2450778873" sldId="937"/>
        </pc:sldMkLst>
        <pc:spChg chg="del">
          <ac:chgData name="Nikolaj Clement" userId="af83f6d9-57e1-4d44-b142-1501730df7d9" providerId="ADAL" clId="{1CABAB77-F22D-47CC-8CC4-52B3F5D4BF41}" dt="2022-12-12T14:13:53.766" v="1557"/>
          <ac:spMkLst>
            <pc:docMk/>
            <pc:sldMk cId="2450778873" sldId="937"/>
            <ac:spMk id="5" creationId="{D2A7491F-6959-8087-CC45-7DC7269D26B1}"/>
          </ac:spMkLst>
        </pc:spChg>
        <pc:spChg chg="mod">
          <ac:chgData name="Nikolaj Clement" userId="af83f6d9-57e1-4d44-b142-1501730df7d9" providerId="ADAL" clId="{1CABAB77-F22D-47CC-8CC4-52B3F5D4BF41}" dt="2022-12-12T14:15:11.750" v="1582" actId="1076"/>
          <ac:spMkLst>
            <pc:docMk/>
            <pc:sldMk cId="2450778873" sldId="937"/>
            <ac:spMk id="6" creationId="{75DD4C33-1D2D-C9F9-D566-F9636C50A0AE}"/>
          </ac:spMkLst>
        </pc:spChg>
        <pc:spChg chg="del">
          <ac:chgData name="Nikolaj Clement" userId="af83f6d9-57e1-4d44-b142-1501730df7d9" providerId="ADAL" clId="{1CABAB77-F22D-47CC-8CC4-52B3F5D4BF41}" dt="2022-12-12T14:15:10.177" v="1581" actId="478"/>
          <ac:spMkLst>
            <pc:docMk/>
            <pc:sldMk cId="2450778873" sldId="937"/>
            <ac:spMk id="7" creationId="{D88C00F1-511D-88D0-09C7-CAF50CE5E167}"/>
          </ac:spMkLst>
        </pc:spChg>
        <pc:graphicFrameChg chg="add mod">
          <ac:chgData name="Nikolaj Clement" userId="af83f6d9-57e1-4d44-b142-1501730df7d9" providerId="ADAL" clId="{1CABAB77-F22D-47CC-8CC4-52B3F5D4BF41}" dt="2022-12-12T14:14:26.370" v="1562" actId="404"/>
          <ac:graphicFrameMkLst>
            <pc:docMk/>
            <pc:sldMk cId="2450778873" sldId="937"/>
            <ac:graphicFrameMk id="8" creationId="{1BA9386C-F2EB-F53C-C186-AE468BD1365F}"/>
          </ac:graphicFrameMkLst>
        </pc:graphicFrameChg>
      </pc:sldChg>
      <pc:sldChg chg="modSp add mod">
        <pc:chgData name="Nikolaj Clement" userId="af83f6d9-57e1-4d44-b142-1501730df7d9" providerId="ADAL" clId="{1CABAB77-F22D-47CC-8CC4-52B3F5D4BF41}" dt="2022-12-12T14:16:18.552" v="1714" actId="14100"/>
        <pc:sldMkLst>
          <pc:docMk/>
          <pc:sldMk cId="1556292822" sldId="938"/>
        </pc:sldMkLst>
        <pc:spChg chg="mod">
          <ac:chgData name="Nikolaj Clement" userId="af83f6d9-57e1-4d44-b142-1501730df7d9" providerId="ADAL" clId="{1CABAB77-F22D-47CC-8CC4-52B3F5D4BF41}" dt="2022-12-12T14:16:18.552" v="1714" actId="14100"/>
          <ac:spMkLst>
            <pc:docMk/>
            <pc:sldMk cId="1556292822" sldId="938"/>
            <ac:spMk id="5" creationId="{059913EC-0553-4E0C-3EDC-E84C7D78350E}"/>
          </ac:spMkLst>
        </pc:spChg>
      </pc:sldChg>
      <pc:sldChg chg="addSp delSp modSp new mod">
        <pc:chgData name="Nikolaj Clement" userId="af83f6d9-57e1-4d44-b142-1501730df7d9" providerId="ADAL" clId="{1CABAB77-F22D-47CC-8CC4-52B3F5D4BF41}" dt="2022-12-12T18:42:05.987" v="1812" actId="14100"/>
        <pc:sldMkLst>
          <pc:docMk/>
          <pc:sldMk cId="161869609" sldId="939"/>
        </pc:sldMkLst>
        <pc:spChg chg="mod">
          <ac:chgData name="Nikolaj Clement" userId="af83f6d9-57e1-4d44-b142-1501730df7d9" providerId="ADAL" clId="{1CABAB77-F22D-47CC-8CC4-52B3F5D4BF41}" dt="2022-12-12T14:24:29.734" v="1779" actId="1076"/>
          <ac:spMkLst>
            <pc:docMk/>
            <pc:sldMk cId="161869609" sldId="939"/>
            <ac:spMk id="2" creationId="{0C347733-666A-EADE-6A82-671E3F5E4B63}"/>
          </ac:spMkLst>
        </pc:spChg>
        <pc:spChg chg="mod">
          <ac:chgData name="Nikolaj Clement" userId="af83f6d9-57e1-4d44-b142-1501730df7d9" providerId="ADAL" clId="{1CABAB77-F22D-47CC-8CC4-52B3F5D4BF41}" dt="2022-12-12T14:24:24.875" v="1777" actId="1076"/>
          <ac:spMkLst>
            <pc:docMk/>
            <pc:sldMk cId="161869609" sldId="939"/>
            <ac:spMk id="3" creationId="{EB2B48B1-800E-915E-9822-6A2557B16F3C}"/>
          </ac:spMkLst>
        </pc:spChg>
        <pc:spChg chg="mod">
          <ac:chgData name="Nikolaj Clement" userId="af83f6d9-57e1-4d44-b142-1501730df7d9" providerId="ADAL" clId="{1CABAB77-F22D-47CC-8CC4-52B3F5D4BF41}" dt="2022-12-12T18:42:05.987" v="1812" actId="14100"/>
          <ac:spMkLst>
            <pc:docMk/>
            <pc:sldMk cId="161869609" sldId="939"/>
            <ac:spMk id="5" creationId="{D7D92813-7654-B2D8-4E44-4C3A04478344}"/>
          </ac:spMkLst>
        </pc:spChg>
        <pc:spChg chg="mod">
          <ac:chgData name="Nikolaj Clement" userId="af83f6d9-57e1-4d44-b142-1501730df7d9" providerId="ADAL" clId="{1CABAB77-F22D-47CC-8CC4-52B3F5D4BF41}" dt="2022-12-12T14:16:30.142" v="1751" actId="20577"/>
          <ac:spMkLst>
            <pc:docMk/>
            <pc:sldMk cId="161869609" sldId="939"/>
            <ac:spMk id="6" creationId="{B4B1AF1B-68EF-87F4-862B-DFAFD83DC7DC}"/>
          </ac:spMkLst>
        </pc:spChg>
        <pc:spChg chg="add del mod">
          <ac:chgData name="Nikolaj Clement" userId="af83f6d9-57e1-4d44-b142-1501730df7d9" providerId="ADAL" clId="{1CABAB77-F22D-47CC-8CC4-52B3F5D4BF41}" dt="2022-12-12T14:22:15.721" v="1753" actId="478"/>
          <ac:spMkLst>
            <pc:docMk/>
            <pc:sldMk cId="161869609" sldId="939"/>
            <ac:spMk id="8" creationId="{3E45B81D-D158-FA9D-3714-4D4D39E3D5DB}"/>
          </ac:spMkLst>
        </pc:spChg>
        <pc:picChg chg="add del mod">
          <ac:chgData name="Nikolaj Clement" userId="af83f6d9-57e1-4d44-b142-1501730df7d9" providerId="ADAL" clId="{1CABAB77-F22D-47CC-8CC4-52B3F5D4BF41}" dt="2022-12-12T14:22:18.590" v="1756" actId="478"/>
          <ac:picMkLst>
            <pc:docMk/>
            <pc:sldMk cId="161869609" sldId="939"/>
            <ac:picMk id="9" creationId="{A923F0B2-FD62-BF7E-6CCC-6BD08D7CF612}"/>
          </ac:picMkLst>
        </pc:picChg>
        <pc:picChg chg="add mod">
          <ac:chgData name="Nikolaj Clement" userId="af83f6d9-57e1-4d44-b142-1501730df7d9" providerId="ADAL" clId="{1CABAB77-F22D-47CC-8CC4-52B3F5D4BF41}" dt="2022-12-12T18:41:54.170" v="1811" actId="14100"/>
          <ac:picMkLst>
            <pc:docMk/>
            <pc:sldMk cId="161869609" sldId="939"/>
            <ac:picMk id="11" creationId="{B34151A1-8B44-2B49-B6FA-8551114631FE}"/>
          </ac:picMkLst>
        </pc:picChg>
        <pc:picChg chg="add del mod">
          <ac:chgData name="Nikolaj Clement" userId="af83f6d9-57e1-4d44-b142-1501730df7d9" providerId="ADAL" clId="{1CABAB77-F22D-47CC-8CC4-52B3F5D4BF41}" dt="2022-12-12T14:25:25.818" v="1786" actId="478"/>
          <ac:picMkLst>
            <pc:docMk/>
            <pc:sldMk cId="161869609" sldId="939"/>
            <ac:picMk id="5122" creationId="{99135353-1E59-3EA3-E862-FECA6EFE87DA}"/>
          </ac:picMkLst>
        </pc:picChg>
        <pc:picChg chg="add del mod">
          <ac:chgData name="Nikolaj Clement" userId="af83f6d9-57e1-4d44-b142-1501730df7d9" providerId="ADAL" clId="{1CABAB77-F22D-47CC-8CC4-52B3F5D4BF41}" dt="2022-12-12T14:25:59.335" v="1789" actId="478"/>
          <ac:picMkLst>
            <pc:docMk/>
            <pc:sldMk cId="161869609" sldId="939"/>
            <ac:picMk id="5124" creationId="{59440077-FE61-492B-EC87-FA548311924A}"/>
          </ac:picMkLst>
        </pc:picChg>
      </pc:sldChg>
    </pc:docChg>
  </pc:docChgLst>
  <pc:docChgLst>
    <pc:chgData name="Nikolaj Clement" userId="af83f6d9-57e1-4d44-b142-1501730df7d9" providerId="ADAL" clId="{4112335E-B538-497B-BFE6-64D877149E96}"/>
    <pc:docChg chg="undo custSel addSld delSld modSld sldOrd modMainMaster modNotesMaster">
      <pc:chgData name="Nikolaj Clement" userId="af83f6d9-57e1-4d44-b142-1501730df7d9" providerId="ADAL" clId="{4112335E-B538-497B-BFE6-64D877149E96}" dt="2022-12-14T16:35:19.371" v="1414" actId="14100"/>
      <pc:docMkLst>
        <pc:docMk/>
      </pc:docMkLst>
      <pc:sldChg chg="modSp mod">
        <pc:chgData name="Nikolaj Clement" userId="af83f6d9-57e1-4d44-b142-1501730df7d9" providerId="ADAL" clId="{4112335E-B538-497B-BFE6-64D877149E96}" dt="2022-12-14T16:29:29.826" v="1314" actId="14100"/>
        <pc:sldMkLst>
          <pc:docMk/>
          <pc:sldMk cId="2283384186" sldId="258"/>
        </pc:sldMkLst>
        <pc:spChg chg="mod">
          <ac:chgData name="Nikolaj Clement" userId="af83f6d9-57e1-4d44-b142-1501730df7d9" providerId="ADAL" clId="{4112335E-B538-497B-BFE6-64D877149E96}" dt="2022-12-14T16:29:27.392" v="1313" actId="14100"/>
          <ac:spMkLst>
            <pc:docMk/>
            <pc:sldMk cId="2283384186" sldId="258"/>
            <ac:spMk id="8" creationId="{18D46683-7B73-3259-0682-19E7311747E6}"/>
          </ac:spMkLst>
        </pc:spChg>
        <pc:picChg chg="mod">
          <ac:chgData name="Nikolaj Clement" userId="af83f6d9-57e1-4d44-b142-1501730df7d9" providerId="ADAL" clId="{4112335E-B538-497B-BFE6-64D877149E96}" dt="2022-12-14T16:29:29.826" v="1314" actId="14100"/>
          <ac:picMkLst>
            <pc:docMk/>
            <pc:sldMk cId="2283384186" sldId="258"/>
            <ac:picMk id="2" creationId="{4AE26A53-80C9-A8F3-9B46-6D1E5D3FD57C}"/>
          </ac:picMkLst>
        </pc:picChg>
      </pc:sldChg>
      <pc:sldChg chg="modSp mod">
        <pc:chgData name="Nikolaj Clement" userId="af83f6d9-57e1-4d44-b142-1501730df7d9" providerId="ADAL" clId="{4112335E-B538-497B-BFE6-64D877149E96}" dt="2022-12-14T16:30:57.323" v="1341"/>
        <pc:sldMkLst>
          <pc:docMk/>
          <pc:sldMk cId="1891686472" sldId="259"/>
        </pc:sldMkLst>
        <pc:graphicFrameChg chg="mod">
          <ac:chgData name="Nikolaj Clement" userId="af83f6d9-57e1-4d44-b142-1501730df7d9" providerId="ADAL" clId="{4112335E-B538-497B-BFE6-64D877149E96}" dt="2022-12-14T16:30:57.323" v="1341"/>
          <ac:graphicFrameMkLst>
            <pc:docMk/>
            <pc:sldMk cId="1891686472" sldId="259"/>
            <ac:graphicFrameMk id="8" creationId="{ABE48D35-BC01-4820-9DF6-866ECFEB7AAC}"/>
          </ac:graphicFrameMkLst>
        </pc:graphicFrameChg>
      </pc:sldChg>
      <pc:sldChg chg="modSp mod">
        <pc:chgData name="Nikolaj Clement" userId="af83f6d9-57e1-4d44-b142-1501730df7d9" providerId="ADAL" clId="{4112335E-B538-497B-BFE6-64D877149E96}" dt="2022-12-14T16:29:38.237" v="1317" actId="14100"/>
        <pc:sldMkLst>
          <pc:docMk/>
          <pc:sldMk cId="1700550351" sldId="260"/>
        </pc:sldMkLst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1700550351" sldId="260"/>
            <ac:spMk id="2" creationId="{F2BA7E58-2A79-8BBD-456F-9FA277EE3483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1700550351" sldId="260"/>
            <ac:spMk id="3" creationId="{0F053776-28F1-6C30-5D49-8EF47F39EE8B}"/>
          </ac:spMkLst>
        </pc:spChg>
        <pc:picChg chg="mod">
          <ac:chgData name="Nikolaj Clement" userId="af83f6d9-57e1-4d44-b142-1501730df7d9" providerId="ADAL" clId="{4112335E-B538-497B-BFE6-64D877149E96}" dt="2022-12-14T16:29:38.237" v="1317" actId="14100"/>
          <ac:picMkLst>
            <pc:docMk/>
            <pc:sldMk cId="1700550351" sldId="260"/>
            <ac:picMk id="15" creationId="{7E61A2E5-95CF-4BA4-A410-5D9CED5E03E3}"/>
          </ac:picMkLst>
        </pc:picChg>
        <pc:picChg chg="mod">
          <ac:chgData name="Nikolaj Clement" userId="af83f6d9-57e1-4d44-b142-1501730df7d9" providerId="ADAL" clId="{4112335E-B538-497B-BFE6-64D877149E96}" dt="2022-12-14T16:29:34.076" v="1315" actId="1076"/>
          <ac:picMkLst>
            <pc:docMk/>
            <pc:sldMk cId="1700550351" sldId="260"/>
            <ac:picMk id="16" creationId="{604CE332-8A76-4942-98CE-47F1FA11F4DC}"/>
          </ac:picMkLst>
        </pc:picChg>
        <pc:picChg chg="mod">
          <ac:chgData name="Nikolaj Clement" userId="af83f6d9-57e1-4d44-b142-1501730df7d9" providerId="ADAL" clId="{4112335E-B538-497B-BFE6-64D877149E96}" dt="2022-12-14T16:29:35.585" v="1316" actId="14100"/>
          <ac:picMkLst>
            <pc:docMk/>
            <pc:sldMk cId="1700550351" sldId="260"/>
            <ac:picMk id="17" creationId="{A42E8C6A-FC01-4A4F-8684-2D670EABF6D3}"/>
          </ac:picMkLst>
        </pc:picChg>
      </pc:sldChg>
      <pc:sldChg chg="modSp mod">
        <pc:chgData name="Nikolaj Clement" userId="af83f6d9-57e1-4d44-b142-1501730df7d9" providerId="ADAL" clId="{4112335E-B538-497B-BFE6-64D877149E96}" dt="2022-12-14T16:29:21.618" v="1312" actId="14100"/>
        <pc:sldMkLst>
          <pc:docMk/>
          <pc:sldMk cId="3760492404" sldId="924"/>
        </pc:sldMkLst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3760492404" sldId="924"/>
            <ac:spMk id="2" creationId="{94AC150B-3D44-C442-6086-99BD4AB91FB8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3760492404" sldId="924"/>
            <ac:spMk id="3" creationId="{B5EE6E8D-8BD6-3D79-64F6-2355A5F45863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3760492404" sldId="924"/>
            <ac:spMk id="5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9:17.447" v="1309" actId="14100"/>
          <ac:spMkLst>
            <pc:docMk/>
            <pc:sldMk cId="3760492404" sldId="924"/>
            <ac:spMk id="12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9:15.537" v="1308" actId="14100"/>
          <ac:spMkLst>
            <pc:docMk/>
            <pc:sldMk cId="3760492404" sldId="924"/>
            <ac:spMk id="13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9:18.732" v="1310" actId="1076"/>
          <ac:spMkLst>
            <pc:docMk/>
            <pc:sldMk cId="3760492404" sldId="924"/>
            <ac:spMk id="15" creationId="{AA6CE45B-FB12-9854-1C5C-B0027F6BFD06}"/>
          </ac:spMkLst>
        </pc:spChg>
        <pc:picChg chg="mod">
          <ac:chgData name="Nikolaj Clement" userId="af83f6d9-57e1-4d44-b142-1501730df7d9" providerId="ADAL" clId="{4112335E-B538-497B-BFE6-64D877149E96}" dt="2022-12-14T16:29:21.618" v="1312" actId="14100"/>
          <ac:picMkLst>
            <pc:docMk/>
            <pc:sldMk cId="3760492404" sldId="924"/>
            <ac:picMk id="4" creationId="{CD42AA0B-3945-FE4D-4E42-61ED8E97D579}"/>
          </ac:picMkLst>
        </pc:picChg>
      </pc:sldChg>
      <pc:sldChg chg="modSp mod">
        <pc:chgData name="Nikolaj Clement" userId="af83f6d9-57e1-4d44-b142-1501730df7d9" providerId="ADAL" clId="{4112335E-B538-497B-BFE6-64D877149E96}" dt="2022-12-14T16:30:06.031" v="1326" actId="14100"/>
        <pc:sldMkLst>
          <pc:docMk/>
          <pc:sldMk cId="2841975749" sldId="925"/>
        </pc:sldMkLst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841975749" sldId="925"/>
            <ac:spMk id="2" creationId="{078AAD7A-7D9D-3A52-9E8D-DFD99FDC6566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841975749" sldId="925"/>
            <ac:spMk id="3" creationId="{5DA5ACFD-A6CB-01A3-E54E-9B84D31E4616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841975749" sldId="925"/>
            <ac:spMk id="4" creationId="{EF62B928-2541-6CF5-282C-D2A03C986352}"/>
          </ac:spMkLst>
        </pc:spChg>
        <pc:spChg chg="mod">
          <ac:chgData name="Nikolaj Clement" userId="af83f6d9-57e1-4d44-b142-1501730df7d9" providerId="ADAL" clId="{4112335E-B538-497B-BFE6-64D877149E96}" dt="2022-12-14T16:29:56.964" v="1321" actId="1076"/>
          <ac:spMkLst>
            <pc:docMk/>
            <pc:sldMk cId="2841975749" sldId="925"/>
            <ac:spMk id="6" creationId="{409FAC32-3F81-41E8-118E-3A0FE0A67A29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841975749" sldId="925"/>
            <ac:spMk id="15" creationId="{43057966-DEC3-2A4D-FAA2-8C34E2338613}"/>
          </ac:spMkLst>
        </pc:spChg>
        <pc:picChg chg="mod">
          <ac:chgData name="Nikolaj Clement" userId="af83f6d9-57e1-4d44-b142-1501730df7d9" providerId="ADAL" clId="{4112335E-B538-497B-BFE6-64D877149E96}" dt="2022-12-14T16:30:03.061" v="1324" actId="1076"/>
          <ac:picMkLst>
            <pc:docMk/>
            <pc:sldMk cId="2841975749" sldId="925"/>
            <ac:picMk id="14" creationId="{AAFE55A3-0510-4745-F7A6-FAF5E5E224FC}"/>
          </ac:picMkLst>
        </pc:picChg>
        <pc:picChg chg="mod">
          <ac:chgData name="Nikolaj Clement" userId="af83f6d9-57e1-4d44-b142-1501730df7d9" providerId="ADAL" clId="{4112335E-B538-497B-BFE6-64D877149E96}" dt="2022-12-14T16:29:49.066" v="1319" actId="14100"/>
          <ac:picMkLst>
            <pc:docMk/>
            <pc:sldMk cId="2841975749" sldId="925"/>
            <ac:picMk id="17" creationId="{551927DB-F840-C24F-55D3-129D1051E68C}"/>
          </ac:picMkLst>
        </pc:picChg>
        <pc:picChg chg="mod">
          <ac:chgData name="Nikolaj Clement" userId="af83f6d9-57e1-4d44-b142-1501730df7d9" providerId="ADAL" clId="{4112335E-B538-497B-BFE6-64D877149E96}" dt="2022-12-14T16:30:06.031" v="1326" actId="14100"/>
          <ac:picMkLst>
            <pc:docMk/>
            <pc:sldMk cId="2841975749" sldId="925"/>
            <ac:picMk id="18" creationId="{1382358C-8E76-F857-C4E0-F3D6001A2F04}"/>
          </ac:picMkLst>
        </pc:picChg>
      </pc:sldChg>
      <pc:sldChg chg="modSp mod">
        <pc:chgData name="Nikolaj Clement" userId="af83f6d9-57e1-4d44-b142-1501730df7d9" providerId="ADAL" clId="{4112335E-B538-497B-BFE6-64D877149E96}" dt="2022-12-14T16:31:14.401" v="1346" actId="14100"/>
        <pc:sldMkLst>
          <pc:docMk/>
          <pc:sldMk cId="2937909385" sldId="928"/>
        </pc:sldMkLst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937909385" sldId="928"/>
            <ac:spMk id="3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937909385" sldId="928"/>
            <ac:spMk id="4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937909385" sldId="928"/>
            <ac:spMk id="5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31:10.300" v="1344" actId="1076"/>
          <ac:spMkLst>
            <pc:docMk/>
            <pc:sldMk cId="2937909385" sldId="928"/>
            <ac:spMk id="12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2937909385" sldId="928"/>
            <ac:spMk id="19" creationId="{135C9DBB-4009-5385-4053-1B4C7E56DE7F}"/>
          </ac:spMkLst>
        </pc:spChg>
        <pc:picChg chg="mod">
          <ac:chgData name="Nikolaj Clement" userId="af83f6d9-57e1-4d44-b142-1501730df7d9" providerId="ADAL" clId="{4112335E-B538-497B-BFE6-64D877149E96}" dt="2022-12-14T16:31:14.401" v="1346" actId="14100"/>
          <ac:picMkLst>
            <pc:docMk/>
            <pc:sldMk cId="2937909385" sldId="928"/>
            <ac:picMk id="9" creationId="{91CB7D54-47EF-7AB7-8327-BD4A715A5EF2}"/>
          </ac:picMkLst>
        </pc:picChg>
      </pc:sldChg>
      <pc:sldChg chg="addSp modSp mod">
        <pc:chgData name="Nikolaj Clement" userId="af83f6d9-57e1-4d44-b142-1501730df7d9" providerId="ADAL" clId="{4112335E-B538-497B-BFE6-64D877149E96}" dt="2022-12-14T16:35:19.371" v="1414" actId="14100"/>
        <pc:sldMkLst>
          <pc:docMk/>
          <pc:sldMk cId="177793831" sldId="929"/>
        </pc:sldMkLst>
        <pc:spChg chg="mod">
          <ac:chgData name="Nikolaj Clement" userId="af83f6d9-57e1-4d44-b142-1501730df7d9" providerId="ADAL" clId="{4112335E-B538-497B-BFE6-64D877149E96}" dt="2022-12-14T16:35:19.371" v="1414" actId="14100"/>
          <ac:spMkLst>
            <pc:docMk/>
            <pc:sldMk cId="177793831" sldId="929"/>
            <ac:spMk id="5" creationId="{1CD98C40-81CB-1F62-63D8-2A85DE06BA46}"/>
          </ac:spMkLst>
        </pc:spChg>
        <pc:picChg chg="add mod">
          <ac:chgData name="Nikolaj Clement" userId="af83f6d9-57e1-4d44-b142-1501730df7d9" providerId="ADAL" clId="{4112335E-B538-497B-BFE6-64D877149E96}" dt="2022-12-14T16:35:14.154" v="1413" actId="1076"/>
          <ac:picMkLst>
            <pc:docMk/>
            <pc:sldMk cId="177793831" sldId="929"/>
            <ac:picMk id="3074" creationId="{CCC1267D-7CEB-9EA1-347A-4B528569D09A}"/>
          </ac:picMkLst>
        </pc:picChg>
      </pc:sldChg>
      <pc:sldChg chg="del">
        <pc:chgData name="Nikolaj Clement" userId="af83f6d9-57e1-4d44-b142-1501730df7d9" providerId="ADAL" clId="{4112335E-B538-497B-BFE6-64D877149E96}" dt="2022-12-14T15:14:10.016" v="3" actId="47"/>
        <pc:sldMkLst>
          <pc:docMk/>
          <pc:sldMk cId="1246417999" sldId="930"/>
        </pc:sldMkLst>
      </pc:sldChg>
      <pc:sldChg chg="del">
        <pc:chgData name="Nikolaj Clement" userId="af83f6d9-57e1-4d44-b142-1501730df7d9" providerId="ADAL" clId="{4112335E-B538-497B-BFE6-64D877149E96}" dt="2022-12-14T15:14:09.114" v="2" actId="47"/>
        <pc:sldMkLst>
          <pc:docMk/>
          <pc:sldMk cId="2821456813" sldId="931"/>
        </pc:sldMkLst>
      </pc:sldChg>
      <pc:sldChg chg="del">
        <pc:chgData name="Nikolaj Clement" userId="af83f6d9-57e1-4d44-b142-1501730df7d9" providerId="ADAL" clId="{4112335E-B538-497B-BFE6-64D877149E96}" dt="2022-12-14T15:14:08.238" v="1" actId="47"/>
        <pc:sldMkLst>
          <pc:docMk/>
          <pc:sldMk cId="3496514094" sldId="933"/>
        </pc:sldMkLst>
      </pc:sldChg>
      <pc:sldChg chg="del">
        <pc:chgData name="Nikolaj Clement" userId="af83f6d9-57e1-4d44-b142-1501730df7d9" providerId="ADAL" clId="{4112335E-B538-497B-BFE6-64D877149E96}" dt="2022-12-14T15:14:07.815" v="0" actId="47"/>
        <pc:sldMkLst>
          <pc:docMk/>
          <pc:sldMk cId="3547664346" sldId="934"/>
        </pc:sldMkLst>
      </pc:sldChg>
      <pc:sldChg chg="del">
        <pc:chgData name="Nikolaj Clement" userId="af83f6d9-57e1-4d44-b142-1501730df7d9" providerId="ADAL" clId="{4112335E-B538-497B-BFE6-64D877149E96}" dt="2022-12-14T15:14:42.154" v="40" actId="47"/>
        <pc:sldMkLst>
          <pc:docMk/>
          <pc:sldMk cId="8614562" sldId="935"/>
        </pc:sldMkLst>
      </pc:sldChg>
      <pc:sldChg chg="modSp mod">
        <pc:chgData name="Nikolaj Clement" userId="af83f6d9-57e1-4d44-b142-1501730df7d9" providerId="ADAL" clId="{4112335E-B538-497B-BFE6-64D877149E96}" dt="2022-12-14T16:31:48.192" v="1358" actId="1076"/>
        <pc:sldMkLst>
          <pc:docMk/>
          <pc:sldMk cId="256260184" sldId="936"/>
        </pc:sldMkLst>
        <pc:spChg chg="mod">
          <ac:chgData name="Nikolaj Clement" userId="af83f6d9-57e1-4d44-b142-1501730df7d9" providerId="ADAL" clId="{4112335E-B538-497B-BFE6-64D877149E96}" dt="2022-12-14T16:31:48.192" v="1358" actId="1076"/>
          <ac:spMkLst>
            <pc:docMk/>
            <pc:sldMk cId="256260184" sldId="936"/>
            <ac:spMk id="13" creationId="{05E1FBCB-CD37-18ED-3F67-3F49DD7247D1}"/>
          </ac:spMkLst>
        </pc:spChg>
        <pc:picChg chg="mod">
          <ac:chgData name="Nikolaj Clement" userId="af83f6d9-57e1-4d44-b142-1501730df7d9" providerId="ADAL" clId="{4112335E-B538-497B-BFE6-64D877149E96}" dt="2022-12-14T16:31:41.161" v="1357" actId="14100"/>
          <ac:picMkLst>
            <pc:docMk/>
            <pc:sldMk cId="256260184" sldId="936"/>
            <ac:picMk id="4098" creationId="{C00894F7-8934-BFC0-0BB1-0F9189E2BC01}"/>
          </ac:picMkLst>
        </pc:picChg>
      </pc:sldChg>
      <pc:sldChg chg="modSp mod">
        <pc:chgData name="Nikolaj Clement" userId="af83f6d9-57e1-4d44-b142-1501730df7d9" providerId="ADAL" clId="{4112335E-B538-497B-BFE6-64D877149E96}" dt="2022-12-14T16:31:26.188" v="1352" actId="403"/>
        <pc:sldMkLst>
          <pc:docMk/>
          <pc:sldMk cId="2450778873" sldId="937"/>
        </pc:sldMkLst>
        <pc:spChg chg="mod">
          <ac:chgData name="Nikolaj Clement" userId="af83f6d9-57e1-4d44-b142-1501730df7d9" providerId="ADAL" clId="{4112335E-B538-497B-BFE6-64D877149E96}" dt="2022-12-14T16:31:26.188" v="1352" actId="403"/>
          <ac:spMkLst>
            <pc:docMk/>
            <pc:sldMk cId="2450778873" sldId="937"/>
            <ac:spMk id="6" creationId="{75DD4C33-1D2D-C9F9-D566-F9636C50A0AE}"/>
          </ac:spMkLst>
        </pc:spChg>
        <pc:graphicFrameChg chg="mod">
          <ac:chgData name="Nikolaj Clement" userId="af83f6d9-57e1-4d44-b142-1501730df7d9" providerId="ADAL" clId="{4112335E-B538-497B-BFE6-64D877149E96}" dt="2022-12-14T16:31:19.188" v="1348" actId="14100"/>
          <ac:graphicFrameMkLst>
            <pc:docMk/>
            <pc:sldMk cId="2450778873" sldId="937"/>
            <ac:graphicFrameMk id="8" creationId="{1BA9386C-F2EB-F53C-C186-AE468BD1365F}"/>
          </ac:graphicFrameMkLst>
        </pc:graphicFrameChg>
      </pc:sldChg>
      <pc:sldChg chg="modSp del mod">
        <pc:chgData name="Nikolaj Clement" userId="af83f6d9-57e1-4d44-b142-1501730df7d9" providerId="ADAL" clId="{4112335E-B538-497B-BFE6-64D877149E96}" dt="2022-12-14T15:19:01.144" v="223" actId="47"/>
        <pc:sldMkLst>
          <pc:docMk/>
          <pc:sldMk cId="1556292822" sldId="938"/>
        </pc:sldMkLst>
        <pc:spChg chg="mod">
          <ac:chgData name="Nikolaj Clement" userId="af83f6d9-57e1-4d44-b142-1501730df7d9" providerId="ADAL" clId="{4112335E-B538-497B-BFE6-64D877149E96}" dt="2022-12-14T15:14:18.854" v="35" actId="6549"/>
          <ac:spMkLst>
            <pc:docMk/>
            <pc:sldMk cId="1556292822" sldId="938"/>
            <ac:spMk id="5" creationId="{059913EC-0553-4E0C-3EDC-E84C7D78350E}"/>
          </ac:spMkLst>
        </pc:spChg>
      </pc:sldChg>
      <pc:sldChg chg="addSp delSp modSp mod">
        <pc:chgData name="Nikolaj Clement" userId="af83f6d9-57e1-4d44-b142-1501730df7d9" providerId="ADAL" clId="{4112335E-B538-497B-BFE6-64D877149E96}" dt="2022-12-14T16:34:22.758" v="1404" actId="1076"/>
        <pc:sldMkLst>
          <pc:docMk/>
          <pc:sldMk cId="161869609" sldId="939"/>
        </pc:sldMkLst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161869609" sldId="939"/>
            <ac:spMk id="2" creationId="{0C347733-666A-EADE-6A82-671E3F5E4B63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161869609" sldId="939"/>
            <ac:spMk id="3" creationId="{EB2B48B1-800E-915E-9822-6A2557B16F3C}"/>
          </ac:spMkLst>
        </pc:spChg>
        <pc:spChg chg="mod">
          <ac:chgData name="Nikolaj Clement" userId="af83f6d9-57e1-4d44-b142-1501730df7d9" providerId="ADAL" clId="{4112335E-B538-497B-BFE6-64D877149E96}" dt="2022-12-14T16:34:21.302" v="1403" actId="14100"/>
          <ac:spMkLst>
            <pc:docMk/>
            <pc:sldMk cId="161869609" sldId="939"/>
            <ac:spMk id="5" creationId="{D7D92813-7654-B2D8-4E44-4C3A04478344}"/>
          </ac:spMkLst>
        </pc:spChg>
        <pc:spChg chg="mod">
          <ac:chgData name="Nikolaj Clement" userId="af83f6d9-57e1-4d44-b142-1501730df7d9" providerId="ADAL" clId="{4112335E-B538-497B-BFE6-64D877149E96}" dt="2022-12-14T16:33:58.199" v="1396" actId="14100"/>
          <ac:spMkLst>
            <pc:docMk/>
            <pc:sldMk cId="161869609" sldId="939"/>
            <ac:spMk id="6" creationId="{B4B1AF1B-68EF-87F4-862B-DFAFD83DC7DC}"/>
          </ac:spMkLst>
        </pc:spChg>
        <pc:spChg chg="del">
          <ac:chgData name="Nikolaj Clement" userId="af83f6d9-57e1-4d44-b142-1501730df7d9" providerId="ADAL" clId="{4112335E-B538-497B-BFE6-64D877149E96}" dt="2022-12-14T15:18:42.474" v="221" actId="478"/>
          <ac:spMkLst>
            <pc:docMk/>
            <pc:sldMk cId="161869609" sldId="939"/>
            <ac:spMk id="7" creationId="{DE4A7368-317A-78AE-E0E4-FE0D4560F4C1}"/>
          </ac:spMkLst>
        </pc:spChg>
        <pc:picChg chg="del mod">
          <ac:chgData name="Nikolaj Clement" userId="af83f6d9-57e1-4d44-b142-1501730df7d9" providerId="ADAL" clId="{4112335E-B538-497B-BFE6-64D877149E96}" dt="2022-12-14T16:34:13.046" v="1397" actId="478"/>
          <ac:picMkLst>
            <pc:docMk/>
            <pc:sldMk cId="161869609" sldId="939"/>
            <ac:picMk id="11" creationId="{B34151A1-8B44-2B49-B6FA-8551114631FE}"/>
          </ac:picMkLst>
        </pc:picChg>
        <pc:picChg chg="add mod">
          <ac:chgData name="Nikolaj Clement" userId="af83f6d9-57e1-4d44-b142-1501730df7d9" providerId="ADAL" clId="{4112335E-B538-497B-BFE6-64D877149E96}" dt="2022-12-14T16:34:22.758" v="1404" actId="1076"/>
          <ac:picMkLst>
            <pc:docMk/>
            <pc:sldMk cId="161869609" sldId="939"/>
            <ac:picMk id="2050" creationId="{31541FEF-8D01-2E3B-C359-F5C5C7E4C358}"/>
          </ac:picMkLst>
        </pc:picChg>
      </pc:sldChg>
      <pc:sldChg chg="addSp delSp modSp new mod ord modClrScheme chgLayout">
        <pc:chgData name="Nikolaj Clement" userId="af83f6d9-57e1-4d44-b142-1501730df7d9" providerId="ADAL" clId="{4112335E-B538-497B-BFE6-64D877149E96}" dt="2022-12-14T16:33:32.237" v="1388" actId="14100"/>
        <pc:sldMkLst>
          <pc:docMk/>
          <pc:sldMk cId="1440226228" sldId="940"/>
        </pc:sldMkLst>
        <pc:spChg chg="mod">
          <ac:chgData name="Nikolaj Clement" userId="af83f6d9-57e1-4d44-b142-1501730df7d9" providerId="ADAL" clId="{4112335E-B538-497B-BFE6-64D877149E96}" dt="2022-12-14T16:32:59.686" v="1378" actId="26606"/>
          <ac:spMkLst>
            <pc:docMk/>
            <pc:sldMk cId="1440226228" sldId="940"/>
            <ac:spMk id="2" creationId="{A4457DBC-FE8E-CC70-BF7A-D4F8490B0572}"/>
          </ac:spMkLst>
        </pc:spChg>
        <pc:spChg chg="mod">
          <ac:chgData name="Nikolaj Clement" userId="af83f6d9-57e1-4d44-b142-1501730df7d9" providerId="ADAL" clId="{4112335E-B538-497B-BFE6-64D877149E96}" dt="2022-12-14T16:32:59.686" v="1378" actId="26606"/>
          <ac:spMkLst>
            <pc:docMk/>
            <pc:sldMk cId="1440226228" sldId="940"/>
            <ac:spMk id="3" creationId="{F25430A7-5379-4B24-78B5-5D8D934FBF75}"/>
          </ac:spMkLst>
        </pc:spChg>
        <pc:spChg chg="mod">
          <ac:chgData name="Nikolaj Clement" userId="af83f6d9-57e1-4d44-b142-1501730df7d9" providerId="ADAL" clId="{4112335E-B538-497B-BFE6-64D877149E96}" dt="2022-12-14T16:32:59.686" v="1378" actId="26606"/>
          <ac:spMkLst>
            <pc:docMk/>
            <pc:sldMk cId="1440226228" sldId="940"/>
            <ac:spMk id="4" creationId="{B9B60A74-B23B-4D2B-F508-0A1CD3014859}"/>
          </ac:spMkLst>
        </pc:spChg>
        <pc:spChg chg="mod ord">
          <ac:chgData name="Nikolaj Clement" userId="af83f6d9-57e1-4d44-b142-1501730df7d9" providerId="ADAL" clId="{4112335E-B538-497B-BFE6-64D877149E96}" dt="2022-12-14T16:33:26.464" v="1387" actId="255"/>
          <ac:spMkLst>
            <pc:docMk/>
            <pc:sldMk cId="1440226228" sldId="940"/>
            <ac:spMk id="5" creationId="{D5513E30-C7B3-77A0-545E-9E532D044ADA}"/>
          </ac:spMkLst>
        </pc:spChg>
        <pc:spChg chg="mod ord">
          <ac:chgData name="Nikolaj Clement" userId="af83f6d9-57e1-4d44-b142-1501730df7d9" providerId="ADAL" clId="{4112335E-B538-497B-BFE6-64D877149E96}" dt="2022-12-14T16:33:32.237" v="1388" actId="14100"/>
          <ac:spMkLst>
            <pc:docMk/>
            <pc:sldMk cId="1440226228" sldId="940"/>
            <ac:spMk id="6" creationId="{04E9460B-C9D7-5569-D3E8-C3D735E57A01}"/>
          </ac:spMkLst>
        </pc:spChg>
        <pc:spChg chg="add del">
          <ac:chgData name="Nikolaj Clement" userId="af83f6d9-57e1-4d44-b142-1501730df7d9" providerId="ADAL" clId="{4112335E-B538-497B-BFE6-64D877149E96}" dt="2022-12-14T16:32:59.686" v="1378" actId="26606"/>
          <ac:spMkLst>
            <pc:docMk/>
            <pc:sldMk cId="1440226228" sldId="940"/>
            <ac:spMk id="7" creationId="{7AFDFB02-C633-FE13-F5F1-6FC720C32D7E}"/>
          </ac:spMkLst>
        </pc:spChg>
        <pc:spChg chg="add mod">
          <ac:chgData name="Nikolaj Clement" userId="af83f6d9-57e1-4d44-b142-1501730df7d9" providerId="ADAL" clId="{4112335E-B538-497B-BFE6-64D877149E96}" dt="2022-12-14T16:32:59.686" v="1378" actId="26606"/>
          <ac:spMkLst>
            <pc:docMk/>
            <pc:sldMk cId="1440226228" sldId="940"/>
            <ac:spMk id="1028" creationId="{C78A8F11-1880-0A69-A2C8-D26AD7704661}"/>
          </ac:spMkLst>
        </pc:spChg>
        <pc:spChg chg="add del mod">
          <ac:chgData name="Nikolaj Clement" userId="af83f6d9-57e1-4d44-b142-1501730df7d9" providerId="ADAL" clId="{4112335E-B538-497B-BFE6-64D877149E96}" dt="2022-12-14T16:32:43.084" v="1372" actId="26606"/>
          <ac:spMkLst>
            <pc:docMk/>
            <pc:sldMk cId="1440226228" sldId="940"/>
            <ac:spMk id="1031" creationId="{066EE1E5-803B-7D9F-7BC9-69F3A2EF1F4D}"/>
          </ac:spMkLst>
        </pc:spChg>
        <pc:picChg chg="add mod">
          <ac:chgData name="Nikolaj Clement" userId="af83f6d9-57e1-4d44-b142-1501730df7d9" providerId="ADAL" clId="{4112335E-B538-497B-BFE6-64D877149E96}" dt="2022-12-14T16:33:19.344" v="1385" actId="14100"/>
          <ac:picMkLst>
            <pc:docMk/>
            <pc:sldMk cId="1440226228" sldId="940"/>
            <ac:picMk id="1026" creationId="{ABCE273F-C3D5-453C-FB8A-F4584D96E469}"/>
          </ac:picMkLst>
        </pc:picChg>
      </pc:sldChg>
      <pc:sldChg chg="new del">
        <pc:chgData name="Nikolaj Clement" userId="af83f6d9-57e1-4d44-b142-1501730df7d9" providerId="ADAL" clId="{4112335E-B538-497B-BFE6-64D877149E96}" dt="2022-12-14T15:14:26.616" v="37" actId="680"/>
        <pc:sldMkLst>
          <pc:docMk/>
          <pc:sldMk cId="3705619918" sldId="940"/>
        </pc:sldMkLst>
      </pc:sldChg>
      <pc:sldChg chg="addSp delSp modSp new mod">
        <pc:chgData name="Nikolaj Clement" userId="af83f6d9-57e1-4d44-b142-1501730df7d9" providerId="ADAL" clId="{4112335E-B538-497B-BFE6-64D877149E96}" dt="2022-12-14T16:30:19.404" v="1332" actId="1076"/>
        <pc:sldMkLst>
          <pc:docMk/>
          <pc:sldMk cId="41989957" sldId="941"/>
        </pc:sldMkLst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k cId="41989957" sldId="941"/>
            <ac:spMk id="5" creationId="{972F56FC-CE51-660B-7EC9-338952A31280}"/>
          </ac:spMkLst>
        </pc:spChg>
        <pc:spChg chg="del">
          <ac:chgData name="Nikolaj Clement" userId="af83f6d9-57e1-4d44-b142-1501730df7d9" providerId="ADAL" clId="{4112335E-B538-497B-BFE6-64D877149E96}" dt="2022-12-14T16:21:10.309" v="1202" actId="478"/>
          <ac:spMkLst>
            <pc:docMk/>
            <pc:sldMk cId="41989957" sldId="941"/>
            <ac:spMk id="8" creationId="{FEEAF2DB-C84A-30B2-E66C-9B0B3C1886D9}"/>
          </ac:spMkLst>
        </pc:spChg>
        <pc:picChg chg="add mod">
          <ac:chgData name="Nikolaj Clement" userId="af83f6d9-57e1-4d44-b142-1501730df7d9" providerId="ADAL" clId="{4112335E-B538-497B-BFE6-64D877149E96}" dt="2022-12-14T16:30:16.194" v="1330" actId="14100"/>
          <ac:picMkLst>
            <pc:docMk/>
            <pc:sldMk cId="41989957" sldId="941"/>
            <ac:picMk id="10" creationId="{62A78D21-3007-E08A-100B-67B11760853E}"/>
          </ac:picMkLst>
        </pc:picChg>
        <pc:picChg chg="add mod">
          <ac:chgData name="Nikolaj Clement" userId="af83f6d9-57e1-4d44-b142-1501730df7d9" providerId="ADAL" clId="{4112335E-B538-497B-BFE6-64D877149E96}" dt="2022-12-14T16:30:19.404" v="1332" actId="1076"/>
          <ac:picMkLst>
            <pc:docMk/>
            <pc:sldMk cId="41989957" sldId="941"/>
            <ac:picMk id="12" creationId="{C2581BF3-8A19-A491-FE04-0DED33F32D5E}"/>
          </ac:picMkLst>
        </pc:picChg>
      </pc:sldChg>
      <pc:sldChg chg="new del">
        <pc:chgData name="Nikolaj Clement" userId="af83f6d9-57e1-4d44-b142-1501730df7d9" providerId="ADAL" clId="{4112335E-B538-497B-BFE6-64D877149E96}" dt="2022-12-14T16:18:53.425" v="1196" actId="2696"/>
        <pc:sldMkLst>
          <pc:docMk/>
          <pc:sldMk cId="101452074" sldId="941"/>
        </pc:sldMkLst>
      </pc:sldChg>
      <pc:sldChg chg="modSp add del mod">
        <pc:chgData name="Nikolaj Clement" userId="af83f6d9-57e1-4d44-b142-1501730df7d9" providerId="ADAL" clId="{4112335E-B538-497B-BFE6-64D877149E96}" dt="2022-12-14T16:15:51.868" v="1192" actId="2696"/>
        <pc:sldMkLst>
          <pc:docMk/>
          <pc:sldMk cId="3462752637" sldId="941"/>
        </pc:sldMkLst>
        <pc:spChg chg="mod">
          <ac:chgData name="Nikolaj Clement" userId="af83f6d9-57e1-4d44-b142-1501730df7d9" providerId="ADAL" clId="{4112335E-B538-497B-BFE6-64D877149E96}" dt="2022-12-14T16:15:33.724" v="1142" actId="20577"/>
          <ac:spMkLst>
            <pc:docMk/>
            <pc:sldMk cId="3462752637" sldId="941"/>
            <ac:spMk id="5" creationId="{D5513E30-C7B3-77A0-545E-9E532D044ADA}"/>
          </ac:spMkLst>
        </pc:spChg>
        <pc:spChg chg="mod">
          <ac:chgData name="Nikolaj Clement" userId="af83f6d9-57e1-4d44-b142-1501730df7d9" providerId="ADAL" clId="{4112335E-B538-497B-BFE6-64D877149E96}" dt="2022-12-14T15:24:46.544" v="897" actId="20577"/>
          <ac:spMkLst>
            <pc:docMk/>
            <pc:sldMk cId="3462752637" sldId="941"/>
            <ac:spMk id="6" creationId="{04E9460B-C9D7-5569-D3E8-C3D735E57A01}"/>
          </ac:spMkLst>
        </pc:spChg>
      </pc:sldChg>
      <pc:sldMasterChg chg="modSp modSldLayout">
        <pc:chgData name="Nikolaj Clement" userId="af83f6d9-57e1-4d44-b142-1501730df7d9" providerId="ADAL" clId="{4112335E-B538-497B-BFE6-64D877149E96}" dt="2022-12-14T16:28:32.065" v="1307"/>
        <pc:sldMasterMkLst>
          <pc:docMk/>
          <pc:sldMasterMk cId="0" sldId="2147483648"/>
        </pc:sldMasterMkLst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Nikolaj Clement" userId="af83f6d9-57e1-4d44-b142-1501730df7d9" providerId="ADAL" clId="{4112335E-B538-497B-BFE6-64D877149E96}" dt="2022-12-14T16:28:32.065" v="1307"/>
          <ac:spMkLst>
            <pc:docMk/>
            <pc:sldMasterMk cId="0" sldId="2147483648"/>
            <ac:spMk id="6" creationId="{00000000-0000-0000-0000-000000000000}"/>
          </ac:spMkLst>
        </pc:spChg>
        <pc:picChg chg="mod">
          <ac:chgData name="Nikolaj Clement" userId="af83f6d9-57e1-4d44-b142-1501730df7d9" providerId="ADAL" clId="{4112335E-B538-497B-BFE6-64D877149E96}" dt="2022-12-14T16:28:32.065" v="1307"/>
          <ac:picMkLst>
            <pc:docMk/>
            <pc:sldMasterMk cId="0" sldId="2147483648"/>
            <ac:picMk id="12" creationId="{00000000-0000-0000-0000-000000000000}"/>
          </ac:picMkLst>
        </pc:picChg>
        <pc:cxnChg chg="mod">
          <ac:chgData name="Nikolaj Clement" userId="af83f6d9-57e1-4d44-b142-1501730df7d9" providerId="ADAL" clId="{4112335E-B538-497B-BFE6-64D877149E96}" dt="2022-12-14T16:28:32.065" v="1307"/>
          <ac:cxnSpMkLst>
            <pc:docMk/>
            <pc:sldMasterMk cId="0" sldId="2147483648"/>
            <ac:cxnSpMk id="13" creationId="{00000000-0000-0000-0000-000000000000}"/>
          </ac:cxnSpMkLst>
        </pc:cxn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4031601467" sldId="2147483652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031601467" sldId="2147483652"/>
              <ac:spMk id="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031601467" sldId="2147483652"/>
              <ac:spMk id="9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2964907975" sldId="2147483654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964907975" sldId="2147483654"/>
              <ac:spMk id="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964907975" sldId="2147483654"/>
              <ac:spMk id="1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964907975" sldId="2147483654"/>
              <ac:spMk id="12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4192568627" sldId="2147483657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192568627" sldId="2147483657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192568627" sldId="2147483657"/>
              <ac:spMk id="2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192568627" sldId="2147483657"/>
              <ac:spMk id="21" creationId="{00000000-0000-0000-0000-000000000000}"/>
            </ac:spMkLst>
          </pc:sp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4192568627" sldId="2147483657"/>
              <ac:cxnSpMk id="23" creationId="{00000000-0000-0000-0000-000000000000}"/>
            </ac:cxnSpMkLst>
          </pc:cxn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606158897" sldId="2147483661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1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1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2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2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2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2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2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2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2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3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606158897" sldId="2147483661"/>
              <ac:spMk id="31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2118328528" sldId="2147483667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18328528" sldId="2147483667"/>
              <ac:spMk id="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18328528" sldId="2147483667"/>
              <ac:spMk id="1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18328528" sldId="2147483667"/>
              <ac:spMk id="1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18328528" sldId="2147483667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18328528" sldId="2147483667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18328528" sldId="2147483667"/>
              <ac:spMk id="20" creationId="{00000000-0000-0000-0000-000000000000}"/>
            </ac:spMkLst>
          </pc:s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2118328528" sldId="2147483667"/>
              <ac:picMk id="14" creationId="{00000000-0000-0000-0000-000000000000}"/>
            </ac:picMkLst>
          </pc:pic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2118328528" sldId="2147483667"/>
              <ac:cxnSpMk id="27" creationId="{00000000-0000-0000-0000-000000000000}"/>
            </ac:cxnSpMkLst>
          </pc:cxn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2351200378" sldId="2147483670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351200378" sldId="2147483670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351200378" sldId="2147483670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351200378" sldId="2147483670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351200378" sldId="2147483670"/>
              <ac:spMk id="1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351200378" sldId="2147483670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351200378" sldId="2147483670"/>
              <ac:spMk id="2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351200378" sldId="2147483670"/>
              <ac:spMk id="21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2351200378" sldId="2147483670"/>
              <ac:grpSpMk id="16" creationId="{00000000-0000-0000-0000-000000000000}"/>
            </ac:grpSpMkLst>
          </pc:gr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2351200378" sldId="2147483670"/>
              <ac:picMk id="24" creationId="{00000000-0000-0000-0000-000000000000}"/>
            </ac:picMkLst>
          </pc:pic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2351200378" sldId="2147483670"/>
              <ac:cxnSpMk id="23" creationId="{00000000-0000-0000-0000-000000000000}"/>
            </ac:cxnSpMkLst>
          </pc:cxn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3088558370" sldId="2147483671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088558370" sldId="2147483671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088558370" sldId="2147483671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088558370" sldId="2147483671"/>
              <ac:spMk id="2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088558370" sldId="2147483671"/>
              <ac:spMk id="2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088558370" sldId="2147483671"/>
              <ac:spMk id="30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3088558370" sldId="2147483671"/>
              <ac:grpSpMk id="21" creationId="{00000000-0000-0000-0000-000000000000}"/>
            </ac:grpSpMkLst>
          </pc:gr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3088558370" sldId="2147483671"/>
              <ac:picMk id="15" creationId="{00000000-0000-0000-0000-000000000000}"/>
            </ac:picMkLst>
          </pc:pic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3088558370" sldId="2147483671"/>
              <ac:cxnSpMk id="17" creationId="{00000000-0000-0000-0000-000000000000}"/>
            </ac:cxnSpMkLst>
          </pc:cxn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2122525744" sldId="2147483672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22525744" sldId="2147483672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22525744" sldId="2147483672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22525744" sldId="2147483672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22525744" sldId="2147483672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122525744" sldId="2147483672"/>
              <ac:spMk id="20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2122525744" sldId="2147483672"/>
              <ac:grpSpMk id="16" creationId="{00000000-0000-0000-0000-000000000000}"/>
            </ac:grpSpMkLst>
          </pc:gr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2122525744" sldId="2147483672"/>
              <ac:picMk id="15" creationId="{00000000-0000-0000-0000-000000000000}"/>
            </ac:picMkLst>
          </pc:pic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2122525744" sldId="2147483672"/>
              <ac:cxnSpMk id="22" creationId="{00000000-0000-0000-0000-000000000000}"/>
            </ac:cxnSpMkLst>
          </pc:cxn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792314032" sldId="2147483674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314032" sldId="2147483674"/>
              <ac:spMk id="1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314032" sldId="2147483674"/>
              <ac:spMk id="1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314032" sldId="2147483674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314032" sldId="2147483674"/>
              <ac:spMk id="15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792023583" sldId="2147483675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023583" sldId="2147483675"/>
              <ac:spMk id="1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023583" sldId="2147483675"/>
              <ac:spMk id="1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023583" sldId="2147483675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023583" sldId="2147483675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2023583" sldId="2147483675"/>
              <ac:spMk id="15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133273001" sldId="2147483676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33273001" sldId="2147483676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33273001" sldId="2147483676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33273001" sldId="2147483676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33273001" sldId="2147483676"/>
              <ac:spMk id="1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33273001" sldId="2147483676"/>
              <ac:spMk id="19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873134687" sldId="2147483681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73134687" sldId="2147483681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73134687" sldId="2147483681"/>
              <ac:spMk id="1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73134687" sldId="2147483681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73134687" sldId="2147483681"/>
              <ac:spMk id="1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73134687" sldId="2147483681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73134687" sldId="2147483681"/>
              <ac:spMk id="23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873134687" sldId="2147483681"/>
              <ac:grpSpMk id="15" creationId="{00000000-0000-0000-0000-000000000000}"/>
            </ac:grpSpMkLst>
          </pc:gr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873134687" sldId="2147483681"/>
              <ac:picMk id="20" creationId="{00000000-0000-0000-0000-000000000000}"/>
            </ac:picMkLst>
          </pc:pic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873134687" sldId="2147483681"/>
              <ac:cxnSpMk id="21" creationId="{00000000-0000-0000-0000-000000000000}"/>
            </ac:cxnSpMkLst>
          </pc:cxn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3701736125" sldId="2147483687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701736125" sldId="2147483687"/>
              <ac:spMk id="1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701736125" sldId="2147483687"/>
              <ac:spMk id="1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701736125" sldId="2147483687"/>
              <ac:spMk id="12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409302286" sldId="2147483688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409302286" sldId="2147483688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409302286" sldId="2147483688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409302286" sldId="2147483688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409302286" sldId="2147483688"/>
              <ac:spMk id="2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409302286" sldId="2147483688"/>
              <ac:spMk id="2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409302286" sldId="2147483688"/>
              <ac:spMk id="23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1409302286" sldId="2147483688"/>
              <ac:grpSpMk id="16" creationId="{00000000-0000-0000-0000-000000000000}"/>
            </ac:grpSpMkLst>
          </pc:gr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2435922718" sldId="2147483689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435922718" sldId="2147483689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435922718" sldId="2147483689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435922718" sldId="2147483689"/>
              <ac:spMk id="1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435922718" sldId="2147483689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435922718" sldId="2147483689"/>
              <ac:spMk id="1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435922718" sldId="2147483689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435922718" sldId="2147483689"/>
              <ac:spMk id="20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2435922718" sldId="2147483689"/>
              <ac:grpSpMk id="14" creationId="{00000000-0000-0000-0000-000000000000}"/>
            </ac:grpSpMkLst>
          </pc:gr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053367025" sldId="2147483690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53367025" sldId="2147483690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53367025" sldId="2147483690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53367025" sldId="2147483690"/>
              <ac:spMk id="1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53367025" sldId="2147483690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53367025" sldId="2147483690"/>
              <ac:spMk id="1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53367025" sldId="2147483690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53367025" sldId="2147483690"/>
              <ac:spMk id="20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1053367025" sldId="2147483690"/>
              <ac:grpSpMk id="14" creationId="{00000000-0000-0000-0000-000000000000}"/>
            </ac:grpSpMkLst>
          </pc:gr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736765531" sldId="2147483691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736765531" sldId="2147483691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736765531" sldId="2147483691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736765531" sldId="2147483691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736765531" sldId="2147483691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736765531" sldId="2147483691"/>
              <ac:spMk id="2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736765531" sldId="2147483691"/>
              <ac:spMk id="23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736765531" sldId="2147483691"/>
              <ac:grpSpMk id="16" creationId="{00000000-0000-0000-0000-000000000000}"/>
            </ac:grpSpMkLst>
          </pc:gr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79310060" sldId="2147483692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310060" sldId="2147483692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310060" sldId="2147483692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310060" sldId="2147483692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310060" sldId="2147483692"/>
              <ac:spMk id="1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310060" sldId="2147483692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310060" sldId="2147483692"/>
              <ac:spMk id="2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79310060" sldId="2147483692"/>
              <ac:spMk id="21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179310060" sldId="2147483692"/>
              <ac:grpSpMk id="17" creationId="{00000000-0000-0000-0000-000000000000}"/>
            </ac:grpSpMkLst>
          </pc:gr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173795263" sldId="2147483693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73795263" sldId="2147483693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73795263" sldId="2147483693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73795263" sldId="2147483693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73795263" sldId="2147483693"/>
              <ac:spMk id="1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73795263" sldId="2147483693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73795263" sldId="2147483693"/>
              <ac:spMk id="2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173795263" sldId="2147483693"/>
              <ac:spMk id="21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1173795263" sldId="2147483693"/>
              <ac:grpSpMk id="17" creationId="{00000000-0000-0000-0000-000000000000}"/>
            </ac:grpSpMkLst>
          </pc:gr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401550749" sldId="2147483694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01550749" sldId="2147483694"/>
              <ac:spMk id="1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01550749" sldId="2147483694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01550749" sldId="2147483694"/>
              <ac:spMk id="2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01550749" sldId="2147483694"/>
              <ac:spMk id="2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401550749" sldId="2147483694"/>
              <ac:spMk id="24" creationId="{00000000-0000-0000-0000-000000000000}"/>
            </ac:spMkLst>
          </pc:s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401550749" sldId="2147483694"/>
              <ac:picMk id="14" creationId="{00000000-0000-0000-0000-000000000000}"/>
            </ac:picMkLst>
          </pc:pic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401550749" sldId="2147483694"/>
              <ac:cxnSpMk id="16" creationId="{00000000-0000-0000-0000-000000000000}"/>
            </ac:cxnSpMkLst>
          </pc:cxn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3181669429" sldId="2147483695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181669429" sldId="2147483695"/>
              <ac:spMk id="1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181669429" sldId="2147483695"/>
              <ac:spMk id="1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181669429" sldId="2147483695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181669429" sldId="2147483695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181669429" sldId="2147483695"/>
              <ac:spMk id="1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3181669429" sldId="2147483695"/>
              <ac:spMk id="16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884253320" sldId="2147483696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884253320" sldId="2147483696"/>
              <ac:spMk id="1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884253320" sldId="2147483696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884253320" sldId="2147483696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884253320" sldId="2147483696"/>
              <ac:spMk id="1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884253320" sldId="2147483696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884253320" sldId="2147483696"/>
              <ac:spMk id="18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1085735640" sldId="2147483697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85735640" sldId="2147483697"/>
              <ac:spMk id="1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85735640" sldId="2147483697"/>
              <ac:spMk id="1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85735640" sldId="2147483697"/>
              <ac:spMk id="1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85735640" sldId="2147483697"/>
              <ac:spMk id="1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85735640" sldId="2147483697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1085735640" sldId="2147483697"/>
              <ac:spMk id="16" creationId="{00000000-0000-0000-0000-000000000000}"/>
            </ac:spMkLst>
          </pc:sp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848205051" sldId="2147483698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48205051" sldId="2147483698"/>
              <ac:spMk id="1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48205051" sldId="2147483698"/>
              <ac:spMk id="1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48205051" sldId="2147483698"/>
              <ac:spMk id="1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848205051" sldId="2147483698"/>
              <ac:spMk id="20" creationId="{00000000-0000-0000-0000-000000000000}"/>
            </ac:spMkLst>
          </pc:s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848205051" sldId="2147483698"/>
              <ac:picMk id="13" creationId="{00000000-0000-0000-0000-000000000000}"/>
            </ac:picMkLst>
          </pc:picChg>
        </pc:sldLayoutChg>
        <pc:sldLayoutChg chg="modSp">
          <pc:chgData name="Nikolaj Clement" userId="af83f6d9-57e1-4d44-b142-1501730df7d9" providerId="ADAL" clId="{4112335E-B538-497B-BFE6-64D877149E96}" dt="2022-12-14T16:28:32.065" v="1307"/>
          <pc:sldLayoutMkLst>
            <pc:docMk/>
            <pc:sldMasterMk cId="0" sldId="2147483648"/>
            <pc:sldLayoutMk cId="2598776175" sldId="2147483700"/>
          </pc:sldLayoutMkLst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1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1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1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1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1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2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2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2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2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2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2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29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0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1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2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3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4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5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6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7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8" creationId="{00000000-0000-0000-0000-000000000000}"/>
            </ac:spMkLst>
          </pc:spChg>
          <pc:spChg chg="mod">
            <ac:chgData name="Nikolaj Clement" userId="af83f6d9-57e1-4d44-b142-1501730df7d9" providerId="ADAL" clId="{4112335E-B538-497B-BFE6-64D877149E96}" dt="2022-12-14T16:28:32.065" v="1307"/>
            <ac:spMkLst>
              <pc:docMk/>
              <pc:sldMasterMk cId="0" sldId="2147483648"/>
              <pc:sldLayoutMk cId="2598776175" sldId="2147483700"/>
              <ac:spMk id="39" creationId="{00000000-0000-0000-0000-000000000000}"/>
            </ac:spMkLst>
          </pc:spChg>
          <pc:grpChg chg="mod">
            <ac:chgData name="Nikolaj Clement" userId="af83f6d9-57e1-4d44-b142-1501730df7d9" providerId="ADAL" clId="{4112335E-B538-497B-BFE6-64D877149E96}" dt="2022-12-14T16:28:32.065" v="1307"/>
            <ac:grpSpMkLst>
              <pc:docMk/>
              <pc:sldMasterMk cId="0" sldId="2147483648"/>
              <pc:sldLayoutMk cId="2598776175" sldId="2147483700"/>
              <ac:grpSpMk id="15" creationId="{00000000-0000-0000-0000-000000000000}"/>
            </ac:grpSpMkLst>
          </pc:grpChg>
          <pc:picChg chg="mod">
            <ac:chgData name="Nikolaj Clement" userId="af83f6d9-57e1-4d44-b142-1501730df7d9" providerId="ADAL" clId="{4112335E-B538-497B-BFE6-64D877149E96}" dt="2022-12-14T16:28:32.065" v="1307"/>
            <ac:picMkLst>
              <pc:docMk/>
              <pc:sldMasterMk cId="0" sldId="2147483648"/>
              <pc:sldLayoutMk cId="2598776175" sldId="2147483700"/>
              <ac:picMk id="41" creationId="{00000000-0000-0000-0000-000000000000}"/>
            </ac:picMkLst>
          </pc:pic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2598776175" sldId="2147483700"/>
              <ac:cxnSpMk id="21" creationId="{00000000-0000-0000-0000-000000000000}"/>
            </ac:cxnSpMkLst>
          </pc:cxnChg>
          <pc:cxnChg chg="mod">
            <ac:chgData name="Nikolaj Clement" userId="af83f6d9-57e1-4d44-b142-1501730df7d9" providerId="ADAL" clId="{4112335E-B538-497B-BFE6-64D877149E96}" dt="2022-12-14T16:28:32.065" v="1307"/>
            <ac:cxnSpMkLst>
              <pc:docMk/>
              <pc:sldMasterMk cId="0" sldId="2147483648"/>
              <pc:sldLayoutMk cId="2598776175" sldId="2147483700"/>
              <ac:cxnSpMk id="40" creationId="{00000000-0000-0000-0000-000000000000}"/>
            </ac:cxnSpMkLst>
          </pc:cxn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t\COWI\A250378%20-%20GreenLab%20-%20Overskudsvarme%20fra%20P2X%20-%20Documents\60-WorkInProgress\10-Documents\Elpriser%20DK1%202021,%202022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wi.sharepoint.com/sites/A247806-project/Shared%20Documents/60-WorkInProgress/10-Documents/Brevskabelon%20tildel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Timevariation for elprisen på spotmarkedet over de seneste 2 år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9.6510111612413865E-2"/>
          <c:y val="0.1094816837461932"/>
          <c:w val="0.88666740603704342"/>
          <c:h val="0.76619568433261032"/>
        </c:manualLayout>
      </c:layout>
      <c:lineChart>
        <c:grouping val="standard"/>
        <c:varyColors val="0"/>
        <c:ser>
          <c:idx val="0"/>
          <c:order val="0"/>
          <c:tx>
            <c:strRef>
              <c:f>'Elpriser DK1 2021, 2022'!$I$1</c:f>
              <c:strCache>
                <c:ptCount val="1"/>
                <c:pt idx="0">
                  <c:v>Elpris 2021 DK1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'Elpriser DK1 2021, 2022'!$H$2:$H$8761</c:f>
              <c:numCache>
                <c:formatCode>d\-mmm</c:formatCode>
                <c:ptCount val="8760"/>
                <c:pt idx="0">
                  <c:v>44562</c:v>
                </c:pt>
                <c:pt idx="1">
                  <c:v>44562</c:v>
                </c:pt>
                <c:pt idx="2">
                  <c:v>44562</c:v>
                </c:pt>
                <c:pt idx="3">
                  <c:v>44562</c:v>
                </c:pt>
                <c:pt idx="4">
                  <c:v>44562</c:v>
                </c:pt>
                <c:pt idx="5">
                  <c:v>44562</c:v>
                </c:pt>
                <c:pt idx="6">
                  <c:v>44562</c:v>
                </c:pt>
                <c:pt idx="7">
                  <c:v>44562</c:v>
                </c:pt>
                <c:pt idx="8">
                  <c:v>44562</c:v>
                </c:pt>
                <c:pt idx="9">
                  <c:v>44562</c:v>
                </c:pt>
                <c:pt idx="10">
                  <c:v>44562</c:v>
                </c:pt>
                <c:pt idx="11">
                  <c:v>44562</c:v>
                </c:pt>
                <c:pt idx="12">
                  <c:v>44562</c:v>
                </c:pt>
                <c:pt idx="13">
                  <c:v>44562</c:v>
                </c:pt>
                <c:pt idx="14">
                  <c:v>44562</c:v>
                </c:pt>
                <c:pt idx="15">
                  <c:v>44562</c:v>
                </c:pt>
                <c:pt idx="16">
                  <c:v>44562</c:v>
                </c:pt>
                <c:pt idx="17">
                  <c:v>44562</c:v>
                </c:pt>
                <c:pt idx="18">
                  <c:v>44562</c:v>
                </c:pt>
                <c:pt idx="19">
                  <c:v>44562</c:v>
                </c:pt>
                <c:pt idx="20">
                  <c:v>44562</c:v>
                </c:pt>
                <c:pt idx="21">
                  <c:v>44562</c:v>
                </c:pt>
                <c:pt idx="22">
                  <c:v>44562</c:v>
                </c:pt>
                <c:pt idx="23">
                  <c:v>44562</c:v>
                </c:pt>
                <c:pt idx="24">
                  <c:v>44563</c:v>
                </c:pt>
                <c:pt idx="25">
                  <c:v>44563</c:v>
                </c:pt>
                <c:pt idx="26">
                  <c:v>44563</c:v>
                </c:pt>
                <c:pt idx="27">
                  <c:v>44563</c:v>
                </c:pt>
                <c:pt idx="28">
                  <c:v>44563</c:v>
                </c:pt>
                <c:pt idx="29">
                  <c:v>44563</c:v>
                </c:pt>
                <c:pt idx="30">
                  <c:v>44563</c:v>
                </c:pt>
                <c:pt idx="31">
                  <c:v>44563</c:v>
                </c:pt>
                <c:pt idx="32">
                  <c:v>44563</c:v>
                </c:pt>
                <c:pt idx="33">
                  <c:v>44563</c:v>
                </c:pt>
                <c:pt idx="34">
                  <c:v>44563</c:v>
                </c:pt>
                <c:pt idx="35">
                  <c:v>44563</c:v>
                </c:pt>
                <c:pt idx="36">
                  <c:v>44563</c:v>
                </c:pt>
                <c:pt idx="37">
                  <c:v>44563</c:v>
                </c:pt>
                <c:pt idx="38">
                  <c:v>44563</c:v>
                </c:pt>
                <c:pt idx="39">
                  <c:v>44563</c:v>
                </c:pt>
                <c:pt idx="40">
                  <c:v>44563</c:v>
                </c:pt>
                <c:pt idx="41">
                  <c:v>44563</c:v>
                </c:pt>
                <c:pt idx="42">
                  <c:v>44563</c:v>
                </c:pt>
                <c:pt idx="43">
                  <c:v>44563</c:v>
                </c:pt>
                <c:pt idx="44">
                  <c:v>44563</c:v>
                </c:pt>
                <c:pt idx="45">
                  <c:v>44563</c:v>
                </c:pt>
                <c:pt idx="46">
                  <c:v>44563</c:v>
                </c:pt>
                <c:pt idx="47">
                  <c:v>44563</c:v>
                </c:pt>
                <c:pt idx="48">
                  <c:v>44564</c:v>
                </c:pt>
                <c:pt idx="49">
                  <c:v>44564</c:v>
                </c:pt>
                <c:pt idx="50">
                  <c:v>44564</c:v>
                </c:pt>
                <c:pt idx="51">
                  <c:v>44564</c:v>
                </c:pt>
                <c:pt idx="52">
                  <c:v>44564</c:v>
                </c:pt>
                <c:pt idx="53">
                  <c:v>44564</c:v>
                </c:pt>
                <c:pt idx="54">
                  <c:v>44564</c:v>
                </c:pt>
                <c:pt idx="55">
                  <c:v>44564</c:v>
                </c:pt>
                <c:pt idx="56">
                  <c:v>44564</c:v>
                </c:pt>
                <c:pt idx="57">
                  <c:v>44564</c:v>
                </c:pt>
                <c:pt idx="58">
                  <c:v>44564</c:v>
                </c:pt>
                <c:pt idx="59">
                  <c:v>44564</c:v>
                </c:pt>
                <c:pt idx="60">
                  <c:v>44564</c:v>
                </c:pt>
                <c:pt idx="61">
                  <c:v>44564</c:v>
                </c:pt>
                <c:pt idx="62">
                  <c:v>44564</c:v>
                </c:pt>
                <c:pt idx="63">
                  <c:v>44564</c:v>
                </c:pt>
                <c:pt idx="64">
                  <c:v>44564</c:v>
                </c:pt>
                <c:pt idx="65">
                  <c:v>44564</c:v>
                </c:pt>
                <c:pt idx="66">
                  <c:v>44564</c:v>
                </c:pt>
                <c:pt idx="67">
                  <c:v>44564</c:v>
                </c:pt>
                <c:pt idx="68">
                  <c:v>44564</c:v>
                </c:pt>
                <c:pt idx="69">
                  <c:v>44564</c:v>
                </c:pt>
                <c:pt idx="70">
                  <c:v>44564</c:v>
                </c:pt>
                <c:pt idx="71">
                  <c:v>44564</c:v>
                </c:pt>
                <c:pt idx="72">
                  <c:v>44565</c:v>
                </c:pt>
                <c:pt idx="73">
                  <c:v>44565</c:v>
                </c:pt>
                <c:pt idx="74">
                  <c:v>44565</c:v>
                </c:pt>
                <c:pt idx="75">
                  <c:v>44565</c:v>
                </c:pt>
                <c:pt idx="76">
                  <c:v>44565</c:v>
                </c:pt>
                <c:pt idx="77">
                  <c:v>44565</c:v>
                </c:pt>
                <c:pt idx="78">
                  <c:v>44565</c:v>
                </c:pt>
                <c:pt idx="79">
                  <c:v>44565</c:v>
                </c:pt>
                <c:pt idx="80">
                  <c:v>44565</c:v>
                </c:pt>
                <c:pt idx="81">
                  <c:v>44565</c:v>
                </c:pt>
                <c:pt idx="82">
                  <c:v>44565</c:v>
                </c:pt>
                <c:pt idx="83">
                  <c:v>44565</c:v>
                </c:pt>
                <c:pt idx="84">
                  <c:v>44565</c:v>
                </c:pt>
                <c:pt idx="85">
                  <c:v>44565</c:v>
                </c:pt>
                <c:pt idx="86">
                  <c:v>44565</c:v>
                </c:pt>
                <c:pt idx="87">
                  <c:v>44565</c:v>
                </c:pt>
                <c:pt idx="88">
                  <c:v>44565</c:v>
                </c:pt>
                <c:pt idx="89">
                  <c:v>44565</c:v>
                </c:pt>
                <c:pt idx="90">
                  <c:v>44565</c:v>
                </c:pt>
                <c:pt idx="91">
                  <c:v>44565</c:v>
                </c:pt>
                <c:pt idx="92">
                  <c:v>44565</c:v>
                </c:pt>
                <c:pt idx="93">
                  <c:v>44565</c:v>
                </c:pt>
                <c:pt idx="94">
                  <c:v>44565</c:v>
                </c:pt>
                <c:pt idx="95">
                  <c:v>44565</c:v>
                </c:pt>
                <c:pt idx="96">
                  <c:v>44566</c:v>
                </c:pt>
                <c:pt idx="97">
                  <c:v>44566</c:v>
                </c:pt>
                <c:pt idx="98">
                  <c:v>44566</c:v>
                </c:pt>
                <c:pt idx="99">
                  <c:v>44566</c:v>
                </c:pt>
                <c:pt idx="100">
                  <c:v>44566</c:v>
                </c:pt>
                <c:pt idx="101">
                  <c:v>44566</c:v>
                </c:pt>
                <c:pt idx="102">
                  <c:v>44566</c:v>
                </c:pt>
                <c:pt idx="103">
                  <c:v>44566</c:v>
                </c:pt>
                <c:pt idx="104">
                  <c:v>44566</c:v>
                </c:pt>
                <c:pt idx="105">
                  <c:v>44566</c:v>
                </c:pt>
                <c:pt idx="106">
                  <c:v>44566</c:v>
                </c:pt>
                <c:pt idx="107">
                  <c:v>44566</c:v>
                </c:pt>
                <c:pt idx="108">
                  <c:v>44566</c:v>
                </c:pt>
                <c:pt idx="109">
                  <c:v>44566</c:v>
                </c:pt>
                <c:pt idx="110">
                  <c:v>44566</c:v>
                </c:pt>
                <c:pt idx="111">
                  <c:v>44566</c:v>
                </c:pt>
                <c:pt idx="112">
                  <c:v>44566</c:v>
                </c:pt>
                <c:pt idx="113">
                  <c:v>44566</c:v>
                </c:pt>
                <c:pt idx="114">
                  <c:v>44566</c:v>
                </c:pt>
                <c:pt idx="115">
                  <c:v>44566</c:v>
                </c:pt>
                <c:pt idx="116">
                  <c:v>44566</c:v>
                </c:pt>
                <c:pt idx="117">
                  <c:v>44566</c:v>
                </c:pt>
                <c:pt idx="118">
                  <c:v>44566</c:v>
                </c:pt>
                <c:pt idx="119">
                  <c:v>44566</c:v>
                </c:pt>
                <c:pt idx="120">
                  <c:v>44567</c:v>
                </c:pt>
                <c:pt idx="121">
                  <c:v>44567</c:v>
                </c:pt>
                <c:pt idx="122">
                  <c:v>44567</c:v>
                </c:pt>
                <c:pt idx="123">
                  <c:v>44567</c:v>
                </c:pt>
                <c:pt idx="124">
                  <c:v>44567</c:v>
                </c:pt>
                <c:pt idx="125">
                  <c:v>44567</c:v>
                </c:pt>
                <c:pt idx="126">
                  <c:v>44567</c:v>
                </c:pt>
                <c:pt idx="127">
                  <c:v>44567</c:v>
                </c:pt>
                <c:pt idx="128">
                  <c:v>44567</c:v>
                </c:pt>
                <c:pt idx="129">
                  <c:v>44567</c:v>
                </c:pt>
                <c:pt idx="130">
                  <c:v>44567</c:v>
                </c:pt>
                <c:pt idx="131">
                  <c:v>44567</c:v>
                </c:pt>
                <c:pt idx="132">
                  <c:v>44567</c:v>
                </c:pt>
                <c:pt idx="133">
                  <c:v>44567</c:v>
                </c:pt>
                <c:pt idx="134">
                  <c:v>44567</c:v>
                </c:pt>
                <c:pt idx="135">
                  <c:v>44567</c:v>
                </c:pt>
                <c:pt idx="136">
                  <c:v>44567</c:v>
                </c:pt>
                <c:pt idx="137">
                  <c:v>44567</c:v>
                </c:pt>
                <c:pt idx="138">
                  <c:v>44567</c:v>
                </c:pt>
                <c:pt idx="139">
                  <c:v>44567</c:v>
                </c:pt>
                <c:pt idx="140">
                  <c:v>44567</c:v>
                </c:pt>
                <c:pt idx="141">
                  <c:v>44567</c:v>
                </c:pt>
                <c:pt idx="142">
                  <c:v>44567</c:v>
                </c:pt>
                <c:pt idx="143">
                  <c:v>44567</c:v>
                </c:pt>
                <c:pt idx="144">
                  <c:v>44568</c:v>
                </c:pt>
                <c:pt idx="145">
                  <c:v>44568</c:v>
                </c:pt>
                <c:pt idx="146">
                  <c:v>44568</c:v>
                </c:pt>
                <c:pt idx="147">
                  <c:v>44568</c:v>
                </c:pt>
                <c:pt idx="148">
                  <c:v>44568</c:v>
                </c:pt>
                <c:pt idx="149">
                  <c:v>44568</c:v>
                </c:pt>
                <c:pt idx="150">
                  <c:v>44568</c:v>
                </c:pt>
                <c:pt idx="151">
                  <c:v>44568</c:v>
                </c:pt>
                <c:pt idx="152">
                  <c:v>44568</c:v>
                </c:pt>
                <c:pt idx="153">
                  <c:v>44568</c:v>
                </c:pt>
                <c:pt idx="154">
                  <c:v>44568</c:v>
                </c:pt>
                <c:pt idx="155">
                  <c:v>44568</c:v>
                </c:pt>
                <c:pt idx="156">
                  <c:v>44568</c:v>
                </c:pt>
                <c:pt idx="157">
                  <c:v>44568</c:v>
                </c:pt>
                <c:pt idx="158">
                  <c:v>44568</c:v>
                </c:pt>
                <c:pt idx="159">
                  <c:v>44568</c:v>
                </c:pt>
                <c:pt idx="160">
                  <c:v>44568</c:v>
                </c:pt>
                <c:pt idx="161">
                  <c:v>44568</c:v>
                </c:pt>
                <c:pt idx="162">
                  <c:v>44568</c:v>
                </c:pt>
                <c:pt idx="163">
                  <c:v>44568</c:v>
                </c:pt>
                <c:pt idx="164">
                  <c:v>44568</c:v>
                </c:pt>
                <c:pt idx="165">
                  <c:v>44568</c:v>
                </c:pt>
                <c:pt idx="166">
                  <c:v>44568</c:v>
                </c:pt>
                <c:pt idx="167">
                  <c:v>44568</c:v>
                </c:pt>
                <c:pt idx="168">
                  <c:v>44569</c:v>
                </c:pt>
                <c:pt idx="169">
                  <c:v>44569</c:v>
                </c:pt>
                <c:pt idx="170">
                  <c:v>44569</c:v>
                </c:pt>
                <c:pt idx="171">
                  <c:v>44569</c:v>
                </c:pt>
                <c:pt idx="172">
                  <c:v>44569</c:v>
                </c:pt>
                <c:pt idx="173">
                  <c:v>44569</c:v>
                </c:pt>
                <c:pt idx="174">
                  <c:v>44569</c:v>
                </c:pt>
                <c:pt idx="175">
                  <c:v>44569</c:v>
                </c:pt>
                <c:pt idx="176">
                  <c:v>44569</c:v>
                </c:pt>
                <c:pt idx="177">
                  <c:v>44569</c:v>
                </c:pt>
                <c:pt idx="178">
                  <c:v>44569</c:v>
                </c:pt>
                <c:pt idx="179">
                  <c:v>44569</c:v>
                </c:pt>
                <c:pt idx="180">
                  <c:v>44569</c:v>
                </c:pt>
                <c:pt idx="181">
                  <c:v>44569</c:v>
                </c:pt>
                <c:pt idx="182">
                  <c:v>44569</c:v>
                </c:pt>
                <c:pt idx="183">
                  <c:v>44569</c:v>
                </c:pt>
                <c:pt idx="184">
                  <c:v>44569</c:v>
                </c:pt>
                <c:pt idx="185">
                  <c:v>44569</c:v>
                </c:pt>
                <c:pt idx="186">
                  <c:v>44569</c:v>
                </c:pt>
                <c:pt idx="187">
                  <c:v>44569</c:v>
                </c:pt>
                <c:pt idx="188">
                  <c:v>44569</c:v>
                </c:pt>
                <c:pt idx="189">
                  <c:v>44569</c:v>
                </c:pt>
                <c:pt idx="190">
                  <c:v>44569</c:v>
                </c:pt>
                <c:pt idx="191">
                  <c:v>44569</c:v>
                </c:pt>
                <c:pt idx="192">
                  <c:v>44570</c:v>
                </c:pt>
                <c:pt idx="193">
                  <c:v>44570</c:v>
                </c:pt>
                <c:pt idx="194">
                  <c:v>44570</c:v>
                </c:pt>
                <c:pt idx="195">
                  <c:v>44570</c:v>
                </c:pt>
                <c:pt idx="196">
                  <c:v>44570</c:v>
                </c:pt>
                <c:pt idx="197">
                  <c:v>44570</c:v>
                </c:pt>
                <c:pt idx="198">
                  <c:v>44570</c:v>
                </c:pt>
                <c:pt idx="199">
                  <c:v>44570</c:v>
                </c:pt>
                <c:pt idx="200">
                  <c:v>44570</c:v>
                </c:pt>
                <c:pt idx="201">
                  <c:v>44570</c:v>
                </c:pt>
                <c:pt idx="202">
                  <c:v>44570</c:v>
                </c:pt>
                <c:pt idx="203">
                  <c:v>44570</c:v>
                </c:pt>
                <c:pt idx="204">
                  <c:v>44570</c:v>
                </c:pt>
                <c:pt idx="205">
                  <c:v>44570</c:v>
                </c:pt>
                <c:pt idx="206">
                  <c:v>44570</c:v>
                </c:pt>
                <c:pt idx="207">
                  <c:v>44570</c:v>
                </c:pt>
                <c:pt idx="208">
                  <c:v>44570</c:v>
                </c:pt>
                <c:pt idx="209">
                  <c:v>44570</c:v>
                </c:pt>
                <c:pt idx="210">
                  <c:v>44570</c:v>
                </c:pt>
                <c:pt idx="211">
                  <c:v>44570</c:v>
                </c:pt>
                <c:pt idx="212">
                  <c:v>44570</c:v>
                </c:pt>
                <c:pt idx="213">
                  <c:v>44570</c:v>
                </c:pt>
                <c:pt idx="214">
                  <c:v>44570</c:v>
                </c:pt>
                <c:pt idx="215">
                  <c:v>44570</c:v>
                </c:pt>
                <c:pt idx="216">
                  <c:v>44571</c:v>
                </c:pt>
                <c:pt idx="217">
                  <c:v>44571</c:v>
                </c:pt>
                <c:pt idx="218">
                  <c:v>44571</c:v>
                </c:pt>
                <c:pt idx="219">
                  <c:v>44571</c:v>
                </c:pt>
                <c:pt idx="220">
                  <c:v>44571</c:v>
                </c:pt>
                <c:pt idx="221">
                  <c:v>44571</c:v>
                </c:pt>
                <c:pt idx="222">
                  <c:v>44571</c:v>
                </c:pt>
                <c:pt idx="223">
                  <c:v>44571</c:v>
                </c:pt>
                <c:pt idx="224">
                  <c:v>44571</c:v>
                </c:pt>
                <c:pt idx="225">
                  <c:v>44571</c:v>
                </c:pt>
                <c:pt idx="226">
                  <c:v>44571</c:v>
                </c:pt>
                <c:pt idx="227">
                  <c:v>44571</c:v>
                </c:pt>
                <c:pt idx="228">
                  <c:v>44571</c:v>
                </c:pt>
                <c:pt idx="229">
                  <c:v>44571</c:v>
                </c:pt>
                <c:pt idx="230">
                  <c:v>44571</c:v>
                </c:pt>
                <c:pt idx="231">
                  <c:v>44571</c:v>
                </c:pt>
                <c:pt idx="232">
                  <c:v>44571</c:v>
                </c:pt>
                <c:pt idx="233">
                  <c:v>44571</c:v>
                </c:pt>
                <c:pt idx="234">
                  <c:v>44571</c:v>
                </c:pt>
                <c:pt idx="235">
                  <c:v>44571</c:v>
                </c:pt>
                <c:pt idx="236">
                  <c:v>44571</c:v>
                </c:pt>
                <c:pt idx="237">
                  <c:v>44571</c:v>
                </c:pt>
                <c:pt idx="238">
                  <c:v>44571</c:v>
                </c:pt>
                <c:pt idx="239">
                  <c:v>44571</c:v>
                </c:pt>
                <c:pt idx="240">
                  <c:v>44572</c:v>
                </c:pt>
                <c:pt idx="241">
                  <c:v>44572</c:v>
                </c:pt>
                <c:pt idx="242">
                  <c:v>44572</c:v>
                </c:pt>
                <c:pt idx="243">
                  <c:v>44572</c:v>
                </c:pt>
                <c:pt idx="244">
                  <c:v>44572</c:v>
                </c:pt>
                <c:pt idx="245">
                  <c:v>44572</c:v>
                </c:pt>
                <c:pt idx="246">
                  <c:v>44572</c:v>
                </c:pt>
                <c:pt idx="247">
                  <c:v>44572</c:v>
                </c:pt>
                <c:pt idx="248">
                  <c:v>44572</c:v>
                </c:pt>
                <c:pt idx="249">
                  <c:v>44572</c:v>
                </c:pt>
                <c:pt idx="250">
                  <c:v>44572</c:v>
                </c:pt>
                <c:pt idx="251">
                  <c:v>44572</c:v>
                </c:pt>
                <c:pt idx="252">
                  <c:v>44572</c:v>
                </c:pt>
                <c:pt idx="253">
                  <c:v>44572</c:v>
                </c:pt>
                <c:pt idx="254">
                  <c:v>44572</c:v>
                </c:pt>
                <c:pt idx="255">
                  <c:v>44572</c:v>
                </c:pt>
                <c:pt idx="256">
                  <c:v>44572</c:v>
                </c:pt>
                <c:pt idx="257">
                  <c:v>44572</c:v>
                </c:pt>
                <c:pt idx="258">
                  <c:v>44572</c:v>
                </c:pt>
                <c:pt idx="259">
                  <c:v>44572</c:v>
                </c:pt>
                <c:pt idx="260">
                  <c:v>44572</c:v>
                </c:pt>
                <c:pt idx="261">
                  <c:v>44572</c:v>
                </c:pt>
                <c:pt idx="262">
                  <c:v>44572</c:v>
                </c:pt>
                <c:pt idx="263">
                  <c:v>44572</c:v>
                </c:pt>
                <c:pt idx="264">
                  <c:v>44573</c:v>
                </c:pt>
                <c:pt idx="265">
                  <c:v>44573</c:v>
                </c:pt>
                <c:pt idx="266">
                  <c:v>44573</c:v>
                </c:pt>
                <c:pt idx="267">
                  <c:v>44573</c:v>
                </c:pt>
                <c:pt idx="268">
                  <c:v>44573</c:v>
                </c:pt>
                <c:pt idx="269">
                  <c:v>44573</c:v>
                </c:pt>
                <c:pt idx="270">
                  <c:v>44573</c:v>
                </c:pt>
                <c:pt idx="271">
                  <c:v>44573</c:v>
                </c:pt>
                <c:pt idx="272">
                  <c:v>44573</c:v>
                </c:pt>
                <c:pt idx="273">
                  <c:v>44573</c:v>
                </c:pt>
                <c:pt idx="274">
                  <c:v>44573</c:v>
                </c:pt>
                <c:pt idx="275">
                  <c:v>44573</c:v>
                </c:pt>
                <c:pt idx="276">
                  <c:v>44573</c:v>
                </c:pt>
                <c:pt idx="277">
                  <c:v>44573</c:v>
                </c:pt>
                <c:pt idx="278">
                  <c:v>44573</c:v>
                </c:pt>
                <c:pt idx="279">
                  <c:v>44573</c:v>
                </c:pt>
                <c:pt idx="280">
                  <c:v>44573</c:v>
                </c:pt>
                <c:pt idx="281">
                  <c:v>44573</c:v>
                </c:pt>
                <c:pt idx="282">
                  <c:v>44573</c:v>
                </c:pt>
                <c:pt idx="283">
                  <c:v>44573</c:v>
                </c:pt>
                <c:pt idx="284">
                  <c:v>44573</c:v>
                </c:pt>
                <c:pt idx="285">
                  <c:v>44573</c:v>
                </c:pt>
                <c:pt idx="286">
                  <c:v>44573</c:v>
                </c:pt>
                <c:pt idx="287">
                  <c:v>44573</c:v>
                </c:pt>
                <c:pt idx="288">
                  <c:v>44574</c:v>
                </c:pt>
                <c:pt idx="289">
                  <c:v>44574</c:v>
                </c:pt>
                <c:pt idx="290">
                  <c:v>44574</c:v>
                </c:pt>
                <c:pt idx="291">
                  <c:v>44574</c:v>
                </c:pt>
                <c:pt idx="292">
                  <c:v>44574</c:v>
                </c:pt>
                <c:pt idx="293">
                  <c:v>44574</c:v>
                </c:pt>
                <c:pt idx="294">
                  <c:v>44574</c:v>
                </c:pt>
                <c:pt idx="295">
                  <c:v>44574</c:v>
                </c:pt>
                <c:pt idx="296">
                  <c:v>44574</c:v>
                </c:pt>
                <c:pt idx="297">
                  <c:v>44574</c:v>
                </c:pt>
                <c:pt idx="298">
                  <c:v>44574</c:v>
                </c:pt>
                <c:pt idx="299">
                  <c:v>44574</c:v>
                </c:pt>
                <c:pt idx="300">
                  <c:v>44574</c:v>
                </c:pt>
                <c:pt idx="301">
                  <c:v>44574</c:v>
                </c:pt>
                <c:pt idx="302">
                  <c:v>44574</c:v>
                </c:pt>
                <c:pt idx="303">
                  <c:v>44574</c:v>
                </c:pt>
                <c:pt idx="304">
                  <c:v>44574</c:v>
                </c:pt>
                <c:pt idx="305">
                  <c:v>44574</c:v>
                </c:pt>
                <c:pt idx="306">
                  <c:v>44574</c:v>
                </c:pt>
                <c:pt idx="307">
                  <c:v>44574</c:v>
                </c:pt>
                <c:pt idx="308">
                  <c:v>44574</c:v>
                </c:pt>
                <c:pt idx="309">
                  <c:v>44574</c:v>
                </c:pt>
                <c:pt idx="310">
                  <c:v>44574</c:v>
                </c:pt>
                <c:pt idx="311">
                  <c:v>44574</c:v>
                </c:pt>
                <c:pt idx="312">
                  <c:v>44575</c:v>
                </c:pt>
                <c:pt idx="313">
                  <c:v>44575</c:v>
                </c:pt>
                <c:pt idx="314">
                  <c:v>44575</c:v>
                </c:pt>
                <c:pt idx="315">
                  <c:v>44575</c:v>
                </c:pt>
                <c:pt idx="316">
                  <c:v>44575</c:v>
                </c:pt>
                <c:pt idx="317">
                  <c:v>44575</c:v>
                </c:pt>
                <c:pt idx="318">
                  <c:v>44575</c:v>
                </c:pt>
                <c:pt idx="319">
                  <c:v>44575</c:v>
                </c:pt>
                <c:pt idx="320">
                  <c:v>44575</c:v>
                </c:pt>
                <c:pt idx="321">
                  <c:v>44575</c:v>
                </c:pt>
                <c:pt idx="322">
                  <c:v>44575</c:v>
                </c:pt>
                <c:pt idx="323">
                  <c:v>44575</c:v>
                </c:pt>
                <c:pt idx="324">
                  <c:v>44575</c:v>
                </c:pt>
                <c:pt idx="325">
                  <c:v>44575</c:v>
                </c:pt>
                <c:pt idx="326">
                  <c:v>44575</c:v>
                </c:pt>
                <c:pt idx="327">
                  <c:v>44575</c:v>
                </c:pt>
                <c:pt idx="328">
                  <c:v>44575</c:v>
                </c:pt>
                <c:pt idx="329">
                  <c:v>44575</c:v>
                </c:pt>
                <c:pt idx="330">
                  <c:v>44575</c:v>
                </c:pt>
                <c:pt idx="331">
                  <c:v>44575</c:v>
                </c:pt>
                <c:pt idx="332">
                  <c:v>44575</c:v>
                </c:pt>
                <c:pt idx="333">
                  <c:v>44575</c:v>
                </c:pt>
                <c:pt idx="334">
                  <c:v>44575</c:v>
                </c:pt>
                <c:pt idx="335">
                  <c:v>44575</c:v>
                </c:pt>
                <c:pt idx="336">
                  <c:v>44576</c:v>
                </c:pt>
                <c:pt idx="337">
                  <c:v>44576</c:v>
                </c:pt>
                <c:pt idx="338">
                  <c:v>44576</c:v>
                </c:pt>
                <c:pt idx="339">
                  <c:v>44576</c:v>
                </c:pt>
                <c:pt idx="340">
                  <c:v>44576</c:v>
                </c:pt>
                <c:pt idx="341">
                  <c:v>44576</c:v>
                </c:pt>
                <c:pt idx="342">
                  <c:v>44576</c:v>
                </c:pt>
                <c:pt idx="343">
                  <c:v>44576</c:v>
                </c:pt>
                <c:pt idx="344">
                  <c:v>44576</c:v>
                </c:pt>
                <c:pt idx="345">
                  <c:v>44576</c:v>
                </c:pt>
                <c:pt idx="346">
                  <c:v>44576</c:v>
                </c:pt>
                <c:pt idx="347">
                  <c:v>44576</c:v>
                </c:pt>
                <c:pt idx="348">
                  <c:v>44576</c:v>
                </c:pt>
                <c:pt idx="349">
                  <c:v>44576</c:v>
                </c:pt>
                <c:pt idx="350">
                  <c:v>44576</c:v>
                </c:pt>
                <c:pt idx="351">
                  <c:v>44576</c:v>
                </c:pt>
                <c:pt idx="352">
                  <c:v>44576</c:v>
                </c:pt>
                <c:pt idx="353">
                  <c:v>44576</c:v>
                </c:pt>
                <c:pt idx="354">
                  <c:v>44576</c:v>
                </c:pt>
                <c:pt idx="355">
                  <c:v>44576</c:v>
                </c:pt>
                <c:pt idx="356">
                  <c:v>44576</c:v>
                </c:pt>
                <c:pt idx="357">
                  <c:v>44576</c:v>
                </c:pt>
                <c:pt idx="358">
                  <c:v>44576</c:v>
                </c:pt>
                <c:pt idx="359">
                  <c:v>44576</c:v>
                </c:pt>
                <c:pt idx="360">
                  <c:v>44577</c:v>
                </c:pt>
                <c:pt idx="361">
                  <c:v>44577</c:v>
                </c:pt>
                <c:pt idx="362">
                  <c:v>44577</c:v>
                </c:pt>
                <c:pt idx="363">
                  <c:v>44577</c:v>
                </c:pt>
                <c:pt idx="364">
                  <c:v>44577</c:v>
                </c:pt>
                <c:pt idx="365">
                  <c:v>44577</c:v>
                </c:pt>
                <c:pt idx="366">
                  <c:v>44577</c:v>
                </c:pt>
                <c:pt idx="367">
                  <c:v>44577</c:v>
                </c:pt>
                <c:pt idx="368">
                  <c:v>44577</c:v>
                </c:pt>
                <c:pt idx="369">
                  <c:v>44577</c:v>
                </c:pt>
                <c:pt idx="370">
                  <c:v>44577</c:v>
                </c:pt>
                <c:pt idx="371">
                  <c:v>44577</c:v>
                </c:pt>
                <c:pt idx="372">
                  <c:v>44577</c:v>
                </c:pt>
                <c:pt idx="373">
                  <c:v>44577</c:v>
                </c:pt>
                <c:pt idx="374">
                  <c:v>44577</c:v>
                </c:pt>
                <c:pt idx="375">
                  <c:v>44577</c:v>
                </c:pt>
                <c:pt idx="376">
                  <c:v>44577</c:v>
                </c:pt>
                <c:pt idx="377">
                  <c:v>44577</c:v>
                </c:pt>
                <c:pt idx="378">
                  <c:v>44577</c:v>
                </c:pt>
                <c:pt idx="379">
                  <c:v>44577</c:v>
                </c:pt>
                <c:pt idx="380">
                  <c:v>44577</c:v>
                </c:pt>
                <c:pt idx="381">
                  <c:v>44577</c:v>
                </c:pt>
                <c:pt idx="382">
                  <c:v>44577</c:v>
                </c:pt>
                <c:pt idx="383">
                  <c:v>44577</c:v>
                </c:pt>
                <c:pt idx="384">
                  <c:v>44578</c:v>
                </c:pt>
                <c:pt idx="385">
                  <c:v>44578</c:v>
                </c:pt>
                <c:pt idx="386">
                  <c:v>44578</c:v>
                </c:pt>
                <c:pt idx="387">
                  <c:v>44578</c:v>
                </c:pt>
                <c:pt idx="388">
                  <c:v>44578</c:v>
                </c:pt>
                <c:pt idx="389">
                  <c:v>44578</c:v>
                </c:pt>
                <c:pt idx="390">
                  <c:v>44578</c:v>
                </c:pt>
                <c:pt idx="391">
                  <c:v>44578</c:v>
                </c:pt>
                <c:pt idx="392">
                  <c:v>44578</c:v>
                </c:pt>
                <c:pt idx="393">
                  <c:v>44578</c:v>
                </c:pt>
                <c:pt idx="394">
                  <c:v>44578</c:v>
                </c:pt>
                <c:pt idx="395">
                  <c:v>44578</c:v>
                </c:pt>
                <c:pt idx="396">
                  <c:v>44578</c:v>
                </c:pt>
                <c:pt idx="397">
                  <c:v>44578</c:v>
                </c:pt>
                <c:pt idx="398">
                  <c:v>44578</c:v>
                </c:pt>
                <c:pt idx="399">
                  <c:v>44578</c:v>
                </c:pt>
                <c:pt idx="400">
                  <c:v>44578</c:v>
                </c:pt>
                <c:pt idx="401">
                  <c:v>44578</c:v>
                </c:pt>
                <c:pt idx="402">
                  <c:v>44578</c:v>
                </c:pt>
                <c:pt idx="403">
                  <c:v>44578</c:v>
                </c:pt>
                <c:pt idx="404">
                  <c:v>44578</c:v>
                </c:pt>
                <c:pt idx="405">
                  <c:v>44578</c:v>
                </c:pt>
                <c:pt idx="406">
                  <c:v>44578</c:v>
                </c:pt>
                <c:pt idx="407">
                  <c:v>44578</c:v>
                </c:pt>
                <c:pt idx="408">
                  <c:v>44579</c:v>
                </c:pt>
                <c:pt idx="409">
                  <c:v>44579</c:v>
                </c:pt>
                <c:pt idx="410">
                  <c:v>44579</c:v>
                </c:pt>
                <c:pt idx="411">
                  <c:v>44579</c:v>
                </c:pt>
                <c:pt idx="412">
                  <c:v>44579</c:v>
                </c:pt>
                <c:pt idx="413">
                  <c:v>44579</c:v>
                </c:pt>
                <c:pt idx="414">
                  <c:v>44579</c:v>
                </c:pt>
                <c:pt idx="415">
                  <c:v>44579</c:v>
                </c:pt>
                <c:pt idx="416">
                  <c:v>44579</c:v>
                </c:pt>
                <c:pt idx="417">
                  <c:v>44579</c:v>
                </c:pt>
                <c:pt idx="418">
                  <c:v>44579</c:v>
                </c:pt>
                <c:pt idx="419">
                  <c:v>44579</c:v>
                </c:pt>
                <c:pt idx="420">
                  <c:v>44579</c:v>
                </c:pt>
                <c:pt idx="421">
                  <c:v>44579</c:v>
                </c:pt>
                <c:pt idx="422">
                  <c:v>44579</c:v>
                </c:pt>
                <c:pt idx="423">
                  <c:v>44579</c:v>
                </c:pt>
                <c:pt idx="424">
                  <c:v>44579</c:v>
                </c:pt>
                <c:pt idx="425">
                  <c:v>44579</c:v>
                </c:pt>
                <c:pt idx="426">
                  <c:v>44579</c:v>
                </c:pt>
                <c:pt idx="427">
                  <c:v>44579</c:v>
                </c:pt>
                <c:pt idx="428">
                  <c:v>44579</c:v>
                </c:pt>
                <c:pt idx="429">
                  <c:v>44579</c:v>
                </c:pt>
                <c:pt idx="430">
                  <c:v>44579</c:v>
                </c:pt>
                <c:pt idx="431">
                  <c:v>44579</c:v>
                </c:pt>
                <c:pt idx="432">
                  <c:v>44580</c:v>
                </c:pt>
                <c:pt idx="433">
                  <c:v>44580</c:v>
                </c:pt>
                <c:pt idx="434">
                  <c:v>44580</c:v>
                </c:pt>
                <c:pt idx="435">
                  <c:v>44580</c:v>
                </c:pt>
                <c:pt idx="436">
                  <c:v>44580</c:v>
                </c:pt>
                <c:pt idx="437">
                  <c:v>44580</c:v>
                </c:pt>
                <c:pt idx="438">
                  <c:v>44580</c:v>
                </c:pt>
                <c:pt idx="439">
                  <c:v>44580</c:v>
                </c:pt>
                <c:pt idx="440">
                  <c:v>44580</c:v>
                </c:pt>
                <c:pt idx="441">
                  <c:v>44580</c:v>
                </c:pt>
                <c:pt idx="442">
                  <c:v>44580</c:v>
                </c:pt>
                <c:pt idx="443">
                  <c:v>44580</c:v>
                </c:pt>
                <c:pt idx="444">
                  <c:v>44580</c:v>
                </c:pt>
                <c:pt idx="445">
                  <c:v>44580</c:v>
                </c:pt>
                <c:pt idx="446">
                  <c:v>44580</c:v>
                </c:pt>
                <c:pt idx="447">
                  <c:v>44580</c:v>
                </c:pt>
                <c:pt idx="448">
                  <c:v>44580</c:v>
                </c:pt>
                <c:pt idx="449">
                  <c:v>44580</c:v>
                </c:pt>
                <c:pt idx="450">
                  <c:v>44580</c:v>
                </c:pt>
                <c:pt idx="451">
                  <c:v>44580</c:v>
                </c:pt>
                <c:pt idx="452">
                  <c:v>44580</c:v>
                </c:pt>
                <c:pt idx="453">
                  <c:v>44580</c:v>
                </c:pt>
                <c:pt idx="454">
                  <c:v>44580</c:v>
                </c:pt>
                <c:pt idx="455">
                  <c:v>44580</c:v>
                </c:pt>
                <c:pt idx="456">
                  <c:v>44581</c:v>
                </c:pt>
                <c:pt idx="457">
                  <c:v>44581</c:v>
                </c:pt>
                <c:pt idx="458">
                  <c:v>44581</c:v>
                </c:pt>
                <c:pt idx="459">
                  <c:v>44581</c:v>
                </c:pt>
                <c:pt idx="460">
                  <c:v>44581</c:v>
                </c:pt>
                <c:pt idx="461">
                  <c:v>44581</c:v>
                </c:pt>
                <c:pt idx="462">
                  <c:v>44581</c:v>
                </c:pt>
                <c:pt idx="463">
                  <c:v>44581</c:v>
                </c:pt>
                <c:pt idx="464">
                  <c:v>44581</c:v>
                </c:pt>
                <c:pt idx="465">
                  <c:v>44581</c:v>
                </c:pt>
                <c:pt idx="466">
                  <c:v>44581</c:v>
                </c:pt>
                <c:pt idx="467">
                  <c:v>44581</c:v>
                </c:pt>
                <c:pt idx="468">
                  <c:v>44581</c:v>
                </c:pt>
                <c:pt idx="469">
                  <c:v>44581</c:v>
                </c:pt>
                <c:pt idx="470">
                  <c:v>44581</c:v>
                </c:pt>
                <c:pt idx="471">
                  <c:v>44581</c:v>
                </c:pt>
                <c:pt idx="472">
                  <c:v>44581</c:v>
                </c:pt>
                <c:pt idx="473">
                  <c:v>44581</c:v>
                </c:pt>
                <c:pt idx="474">
                  <c:v>44581</c:v>
                </c:pt>
                <c:pt idx="475">
                  <c:v>44581</c:v>
                </c:pt>
                <c:pt idx="476">
                  <c:v>44581</c:v>
                </c:pt>
                <c:pt idx="477">
                  <c:v>44581</c:v>
                </c:pt>
                <c:pt idx="478">
                  <c:v>44581</c:v>
                </c:pt>
                <c:pt idx="479">
                  <c:v>44581</c:v>
                </c:pt>
                <c:pt idx="480">
                  <c:v>44582</c:v>
                </c:pt>
                <c:pt idx="481">
                  <c:v>44582</c:v>
                </c:pt>
                <c:pt idx="482">
                  <c:v>44582</c:v>
                </c:pt>
                <c:pt idx="483">
                  <c:v>44582</c:v>
                </c:pt>
                <c:pt idx="484">
                  <c:v>44582</c:v>
                </c:pt>
                <c:pt idx="485">
                  <c:v>44582</c:v>
                </c:pt>
                <c:pt idx="486">
                  <c:v>44582</c:v>
                </c:pt>
                <c:pt idx="487">
                  <c:v>44582</c:v>
                </c:pt>
                <c:pt idx="488">
                  <c:v>44582</c:v>
                </c:pt>
                <c:pt idx="489">
                  <c:v>44582</c:v>
                </c:pt>
                <c:pt idx="490">
                  <c:v>44582</c:v>
                </c:pt>
                <c:pt idx="491">
                  <c:v>44582</c:v>
                </c:pt>
                <c:pt idx="492">
                  <c:v>44582</c:v>
                </c:pt>
                <c:pt idx="493">
                  <c:v>44582</c:v>
                </c:pt>
                <c:pt idx="494">
                  <c:v>44582</c:v>
                </c:pt>
                <c:pt idx="495">
                  <c:v>44582</c:v>
                </c:pt>
                <c:pt idx="496">
                  <c:v>44582</c:v>
                </c:pt>
                <c:pt idx="497">
                  <c:v>44582</c:v>
                </c:pt>
                <c:pt idx="498">
                  <c:v>44582</c:v>
                </c:pt>
                <c:pt idx="499">
                  <c:v>44582</c:v>
                </c:pt>
                <c:pt idx="500">
                  <c:v>44582</c:v>
                </c:pt>
                <c:pt idx="501">
                  <c:v>44582</c:v>
                </c:pt>
                <c:pt idx="502">
                  <c:v>44582</c:v>
                </c:pt>
                <c:pt idx="503">
                  <c:v>44582</c:v>
                </c:pt>
                <c:pt idx="504">
                  <c:v>44583</c:v>
                </c:pt>
                <c:pt idx="505">
                  <c:v>44583</c:v>
                </c:pt>
                <c:pt idx="506">
                  <c:v>44583</c:v>
                </c:pt>
                <c:pt idx="507">
                  <c:v>44583</c:v>
                </c:pt>
                <c:pt idx="508">
                  <c:v>44583</c:v>
                </c:pt>
                <c:pt idx="509">
                  <c:v>44583</c:v>
                </c:pt>
                <c:pt idx="510">
                  <c:v>44583</c:v>
                </c:pt>
                <c:pt idx="511">
                  <c:v>44583</c:v>
                </c:pt>
                <c:pt idx="512">
                  <c:v>44583</c:v>
                </c:pt>
                <c:pt idx="513">
                  <c:v>44583</c:v>
                </c:pt>
                <c:pt idx="514">
                  <c:v>44583</c:v>
                </c:pt>
                <c:pt idx="515">
                  <c:v>44583</c:v>
                </c:pt>
                <c:pt idx="516">
                  <c:v>44583</c:v>
                </c:pt>
                <c:pt idx="517">
                  <c:v>44583</c:v>
                </c:pt>
                <c:pt idx="518">
                  <c:v>44583</c:v>
                </c:pt>
                <c:pt idx="519">
                  <c:v>44583</c:v>
                </c:pt>
                <c:pt idx="520">
                  <c:v>44583</c:v>
                </c:pt>
                <c:pt idx="521">
                  <c:v>44583</c:v>
                </c:pt>
                <c:pt idx="522">
                  <c:v>44583</c:v>
                </c:pt>
                <c:pt idx="523">
                  <c:v>44583</c:v>
                </c:pt>
                <c:pt idx="524">
                  <c:v>44583</c:v>
                </c:pt>
                <c:pt idx="525">
                  <c:v>44583</c:v>
                </c:pt>
                <c:pt idx="526">
                  <c:v>44583</c:v>
                </c:pt>
                <c:pt idx="527">
                  <c:v>44583</c:v>
                </c:pt>
                <c:pt idx="528">
                  <c:v>44584</c:v>
                </c:pt>
                <c:pt idx="529">
                  <c:v>44584</c:v>
                </c:pt>
                <c:pt idx="530">
                  <c:v>44584</c:v>
                </c:pt>
                <c:pt idx="531">
                  <c:v>44584</c:v>
                </c:pt>
                <c:pt idx="532">
                  <c:v>44584</c:v>
                </c:pt>
                <c:pt idx="533">
                  <c:v>44584</c:v>
                </c:pt>
                <c:pt idx="534">
                  <c:v>44584</c:v>
                </c:pt>
                <c:pt idx="535">
                  <c:v>44584</c:v>
                </c:pt>
                <c:pt idx="536">
                  <c:v>44584</c:v>
                </c:pt>
                <c:pt idx="537">
                  <c:v>44584</c:v>
                </c:pt>
                <c:pt idx="538">
                  <c:v>44584</c:v>
                </c:pt>
                <c:pt idx="539">
                  <c:v>44584</c:v>
                </c:pt>
                <c:pt idx="540">
                  <c:v>44584</c:v>
                </c:pt>
                <c:pt idx="541">
                  <c:v>44584</c:v>
                </c:pt>
                <c:pt idx="542">
                  <c:v>44584</c:v>
                </c:pt>
                <c:pt idx="543">
                  <c:v>44584</c:v>
                </c:pt>
                <c:pt idx="544">
                  <c:v>44584</c:v>
                </c:pt>
                <c:pt idx="545">
                  <c:v>44584</c:v>
                </c:pt>
                <c:pt idx="546">
                  <c:v>44584</c:v>
                </c:pt>
                <c:pt idx="547">
                  <c:v>44584</c:v>
                </c:pt>
                <c:pt idx="548">
                  <c:v>44584</c:v>
                </c:pt>
                <c:pt idx="549">
                  <c:v>44584</c:v>
                </c:pt>
                <c:pt idx="550">
                  <c:v>44584</c:v>
                </c:pt>
                <c:pt idx="551">
                  <c:v>44584</c:v>
                </c:pt>
                <c:pt idx="552">
                  <c:v>44585</c:v>
                </c:pt>
                <c:pt idx="553">
                  <c:v>44585</c:v>
                </c:pt>
                <c:pt idx="554">
                  <c:v>44585</c:v>
                </c:pt>
                <c:pt idx="555">
                  <c:v>44585</c:v>
                </c:pt>
                <c:pt idx="556">
                  <c:v>44585</c:v>
                </c:pt>
                <c:pt idx="557">
                  <c:v>44585</c:v>
                </c:pt>
                <c:pt idx="558">
                  <c:v>44585</c:v>
                </c:pt>
                <c:pt idx="559">
                  <c:v>44585</c:v>
                </c:pt>
                <c:pt idx="560">
                  <c:v>44585</c:v>
                </c:pt>
                <c:pt idx="561">
                  <c:v>44585</c:v>
                </c:pt>
                <c:pt idx="562">
                  <c:v>44585</c:v>
                </c:pt>
                <c:pt idx="563">
                  <c:v>44585</c:v>
                </c:pt>
                <c:pt idx="564">
                  <c:v>44585</c:v>
                </c:pt>
                <c:pt idx="565">
                  <c:v>44585</c:v>
                </c:pt>
                <c:pt idx="566">
                  <c:v>44585</c:v>
                </c:pt>
                <c:pt idx="567">
                  <c:v>44585</c:v>
                </c:pt>
                <c:pt idx="568">
                  <c:v>44585</c:v>
                </c:pt>
                <c:pt idx="569">
                  <c:v>44585</c:v>
                </c:pt>
                <c:pt idx="570">
                  <c:v>44585</c:v>
                </c:pt>
                <c:pt idx="571">
                  <c:v>44585</c:v>
                </c:pt>
                <c:pt idx="572">
                  <c:v>44585</c:v>
                </c:pt>
                <c:pt idx="573">
                  <c:v>44585</c:v>
                </c:pt>
                <c:pt idx="574">
                  <c:v>44585</c:v>
                </c:pt>
                <c:pt idx="575">
                  <c:v>44585</c:v>
                </c:pt>
                <c:pt idx="576">
                  <c:v>44586</c:v>
                </c:pt>
                <c:pt idx="577">
                  <c:v>44586</c:v>
                </c:pt>
                <c:pt idx="578">
                  <c:v>44586</c:v>
                </c:pt>
                <c:pt idx="579">
                  <c:v>44586</c:v>
                </c:pt>
                <c:pt idx="580">
                  <c:v>44586</c:v>
                </c:pt>
                <c:pt idx="581">
                  <c:v>44586</c:v>
                </c:pt>
                <c:pt idx="582">
                  <c:v>44586</c:v>
                </c:pt>
                <c:pt idx="583">
                  <c:v>44586</c:v>
                </c:pt>
                <c:pt idx="584">
                  <c:v>44586</c:v>
                </c:pt>
                <c:pt idx="585">
                  <c:v>44586</c:v>
                </c:pt>
                <c:pt idx="586">
                  <c:v>44586</c:v>
                </c:pt>
                <c:pt idx="587">
                  <c:v>44586</c:v>
                </c:pt>
                <c:pt idx="588">
                  <c:v>44586</c:v>
                </c:pt>
                <c:pt idx="589">
                  <c:v>44586</c:v>
                </c:pt>
                <c:pt idx="590">
                  <c:v>44586</c:v>
                </c:pt>
                <c:pt idx="591">
                  <c:v>44586</c:v>
                </c:pt>
                <c:pt idx="592">
                  <c:v>44586</c:v>
                </c:pt>
                <c:pt idx="593">
                  <c:v>44586</c:v>
                </c:pt>
                <c:pt idx="594">
                  <c:v>44586</c:v>
                </c:pt>
                <c:pt idx="595">
                  <c:v>44586</c:v>
                </c:pt>
                <c:pt idx="596">
                  <c:v>44586</c:v>
                </c:pt>
                <c:pt idx="597">
                  <c:v>44586</c:v>
                </c:pt>
                <c:pt idx="598">
                  <c:v>44586</c:v>
                </c:pt>
                <c:pt idx="599">
                  <c:v>44586</c:v>
                </c:pt>
                <c:pt idx="600">
                  <c:v>44587</c:v>
                </c:pt>
                <c:pt idx="601">
                  <c:v>44587</c:v>
                </c:pt>
                <c:pt idx="602">
                  <c:v>44587</c:v>
                </c:pt>
                <c:pt idx="603">
                  <c:v>44587</c:v>
                </c:pt>
                <c:pt idx="604">
                  <c:v>44587</c:v>
                </c:pt>
                <c:pt idx="605">
                  <c:v>44587</c:v>
                </c:pt>
                <c:pt idx="606">
                  <c:v>44587</c:v>
                </c:pt>
                <c:pt idx="607">
                  <c:v>44587</c:v>
                </c:pt>
                <c:pt idx="608">
                  <c:v>44587</c:v>
                </c:pt>
                <c:pt idx="609">
                  <c:v>44587</c:v>
                </c:pt>
                <c:pt idx="610">
                  <c:v>44587</c:v>
                </c:pt>
                <c:pt idx="611">
                  <c:v>44587</c:v>
                </c:pt>
                <c:pt idx="612">
                  <c:v>44587</c:v>
                </c:pt>
                <c:pt idx="613">
                  <c:v>44587</c:v>
                </c:pt>
                <c:pt idx="614">
                  <c:v>44587</c:v>
                </c:pt>
                <c:pt idx="615">
                  <c:v>44587</c:v>
                </c:pt>
                <c:pt idx="616">
                  <c:v>44587</c:v>
                </c:pt>
                <c:pt idx="617">
                  <c:v>44587</c:v>
                </c:pt>
                <c:pt idx="618">
                  <c:v>44587</c:v>
                </c:pt>
                <c:pt idx="619">
                  <c:v>44587</c:v>
                </c:pt>
                <c:pt idx="620">
                  <c:v>44587</c:v>
                </c:pt>
                <c:pt idx="621">
                  <c:v>44587</c:v>
                </c:pt>
                <c:pt idx="622">
                  <c:v>44587</c:v>
                </c:pt>
                <c:pt idx="623">
                  <c:v>44587</c:v>
                </c:pt>
                <c:pt idx="624">
                  <c:v>44588</c:v>
                </c:pt>
                <c:pt idx="625">
                  <c:v>44588</c:v>
                </c:pt>
                <c:pt idx="626">
                  <c:v>44588</c:v>
                </c:pt>
                <c:pt idx="627">
                  <c:v>44588</c:v>
                </c:pt>
                <c:pt idx="628">
                  <c:v>44588</c:v>
                </c:pt>
                <c:pt idx="629">
                  <c:v>44588</c:v>
                </c:pt>
                <c:pt idx="630">
                  <c:v>44588</c:v>
                </c:pt>
                <c:pt idx="631">
                  <c:v>44588</c:v>
                </c:pt>
                <c:pt idx="632">
                  <c:v>44588</c:v>
                </c:pt>
                <c:pt idx="633">
                  <c:v>44588</c:v>
                </c:pt>
                <c:pt idx="634">
                  <c:v>44588</c:v>
                </c:pt>
                <c:pt idx="635">
                  <c:v>44588</c:v>
                </c:pt>
                <c:pt idx="636">
                  <c:v>44588</c:v>
                </c:pt>
                <c:pt idx="637">
                  <c:v>44588</c:v>
                </c:pt>
                <c:pt idx="638">
                  <c:v>44588</c:v>
                </c:pt>
                <c:pt idx="639">
                  <c:v>44588</c:v>
                </c:pt>
                <c:pt idx="640">
                  <c:v>44588</c:v>
                </c:pt>
                <c:pt idx="641">
                  <c:v>44588</c:v>
                </c:pt>
                <c:pt idx="642">
                  <c:v>44588</c:v>
                </c:pt>
                <c:pt idx="643">
                  <c:v>44588</c:v>
                </c:pt>
                <c:pt idx="644">
                  <c:v>44588</c:v>
                </c:pt>
                <c:pt idx="645">
                  <c:v>44588</c:v>
                </c:pt>
                <c:pt idx="646">
                  <c:v>44588</c:v>
                </c:pt>
                <c:pt idx="647">
                  <c:v>44588</c:v>
                </c:pt>
                <c:pt idx="648">
                  <c:v>44589</c:v>
                </c:pt>
                <c:pt idx="649">
                  <c:v>44589</c:v>
                </c:pt>
                <c:pt idx="650">
                  <c:v>44589</c:v>
                </c:pt>
                <c:pt idx="651">
                  <c:v>44589</c:v>
                </c:pt>
                <c:pt idx="652">
                  <c:v>44589</c:v>
                </c:pt>
                <c:pt idx="653">
                  <c:v>44589</c:v>
                </c:pt>
                <c:pt idx="654">
                  <c:v>44589</c:v>
                </c:pt>
                <c:pt idx="655">
                  <c:v>44589</c:v>
                </c:pt>
                <c:pt idx="656">
                  <c:v>44589</c:v>
                </c:pt>
                <c:pt idx="657">
                  <c:v>44589</c:v>
                </c:pt>
                <c:pt idx="658">
                  <c:v>44589</c:v>
                </c:pt>
                <c:pt idx="659">
                  <c:v>44589</c:v>
                </c:pt>
                <c:pt idx="660">
                  <c:v>44589</c:v>
                </c:pt>
                <c:pt idx="661">
                  <c:v>44589</c:v>
                </c:pt>
                <c:pt idx="662">
                  <c:v>44589</c:v>
                </c:pt>
                <c:pt idx="663">
                  <c:v>44589</c:v>
                </c:pt>
                <c:pt idx="664">
                  <c:v>44589</c:v>
                </c:pt>
                <c:pt idx="665">
                  <c:v>44589</c:v>
                </c:pt>
                <c:pt idx="666">
                  <c:v>44589</c:v>
                </c:pt>
                <c:pt idx="667">
                  <c:v>44589</c:v>
                </c:pt>
                <c:pt idx="668">
                  <c:v>44589</c:v>
                </c:pt>
                <c:pt idx="669">
                  <c:v>44589</c:v>
                </c:pt>
                <c:pt idx="670">
                  <c:v>44589</c:v>
                </c:pt>
                <c:pt idx="671">
                  <c:v>44589</c:v>
                </c:pt>
                <c:pt idx="672">
                  <c:v>44590</c:v>
                </c:pt>
                <c:pt idx="673">
                  <c:v>44590</c:v>
                </c:pt>
                <c:pt idx="674">
                  <c:v>44590</c:v>
                </c:pt>
                <c:pt idx="675">
                  <c:v>44590</c:v>
                </c:pt>
                <c:pt idx="676">
                  <c:v>44590</c:v>
                </c:pt>
                <c:pt idx="677">
                  <c:v>44590</c:v>
                </c:pt>
                <c:pt idx="678">
                  <c:v>44590</c:v>
                </c:pt>
                <c:pt idx="679">
                  <c:v>44590</c:v>
                </c:pt>
                <c:pt idx="680">
                  <c:v>44590</c:v>
                </c:pt>
                <c:pt idx="681">
                  <c:v>44590</c:v>
                </c:pt>
                <c:pt idx="682">
                  <c:v>44590</c:v>
                </c:pt>
                <c:pt idx="683">
                  <c:v>44590</c:v>
                </c:pt>
                <c:pt idx="684">
                  <c:v>44590</c:v>
                </c:pt>
                <c:pt idx="685">
                  <c:v>44590</c:v>
                </c:pt>
                <c:pt idx="686">
                  <c:v>44590</c:v>
                </c:pt>
                <c:pt idx="687">
                  <c:v>44590</c:v>
                </c:pt>
                <c:pt idx="688">
                  <c:v>44590</c:v>
                </c:pt>
                <c:pt idx="689">
                  <c:v>44590</c:v>
                </c:pt>
                <c:pt idx="690">
                  <c:v>44590</c:v>
                </c:pt>
                <c:pt idx="691">
                  <c:v>44590</c:v>
                </c:pt>
                <c:pt idx="692">
                  <c:v>44590</c:v>
                </c:pt>
                <c:pt idx="693">
                  <c:v>44590</c:v>
                </c:pt>
                <c:pt idx="694">
                  <c:v>44590</c:v>
                </c:pt>
                <c:pt idx="695">
                  <c:v>44590</c:v>
                </c:pt>
                <c:pt idx="696">
                  <c:v>44591</c:v>
                </c:pt>
                <c:pt idx="697">
                  <c:v>44591</c:v>
                </c:pt>
                <c:pt idx="698">
                  <c:v>44591</c:v>
                </c:pt>
                <c:pt idx="699">
                  <c:v>44591</c:v>
                </c:pt>
                <c:pt idx="700">
                  <c:v>44591</c:v>
                </c:pt>
                <c:pt idx="701">
                  <c:v>44591</c:v>
                </c:pt>
                <c:pt idx="702">
                  <c:v>44591</c:v>
                </c:pt>
                <c:pt idx="703">
                  <c:v>44591</c:v>
                </c:pt>
                <c:pt idx="704">
                  <c:v>44591</c:v>
                </c:pt>
                <c:pt idx="705">
                  <c:v>44591</c:v>
                </c:pt>
                <c:pt idx="706">
                  <c:v>44591</c:v>
                </c:pt>
                <c:pt idx="707">
                  <c:v>44591</c:v>
                </c:pt>
                <c:pt idx="708">
                  <c:v>44591</c:v>
                </c:pt>
                <c:pt idx="709">
                  <c:v>44591</c:v>
                </c:pt>
                <c:pt idx="710">
                  <c:v>44591</c:v>
                </c:pt>
                <c:pt idx="711">
                  <c:v>44591</c:v>
                </c:pt>
                <c:pt idx="712">
                  <c:v>44591</c:v>
                </c:pt>
                <c:pt idx="713">
                  <c:v>44591</c:v>
                </c:pt>
                <c:pt idx="714">
                  <c:v>44591</c:v>
                </c:pt>
                <c:pt idx="715">
                  <c:v>44591</c:v>
                </c:pt>
                <c:pt idx="716">
                  <c:v>44591</c:v>
                </c:pt>
                <c:pt idx="717">
                  <c:v>44591</c:v>
                </c:pt>
                <c:pt idx="718">
                  <c:v>44591</c:v>
                </c:pt>
                <c:pt idx="719">
                  <c:v>44591</c:v>
                </c:pt>
                <c:pt idx="720">
                  <c:v>44592</c:v>
                </c:pt>
                <c:pt idx="721">
                  <c:v>44592</c:v>
                </c:pt>
                <c:pt idx="722">
                  <c:v>44592</c:v>
                </c:pt>
                <c:pt idx="723">
                  <c:v>44592</c:v>
                </c:pt>
                <c:pt idx="724">
                  <c:v>44592</c:v>
                </c:pt>
                <c:pt idx="725">
                  <c:v>44592</c:v>
                </c:pt>
                <c:pt idx="726">
                  <c:v>44592</c:v>
                </c:pt>
                <c:pt idx="727">
                  <c:v>44592</c:v>
                </c:pt>
                <c:pt idx="728">
                  <c:v>44592</c:v>
                </c:pt>
                <c:pt idx="729">
                  <c:v>44592</c:v>
                </c:pt>
                <c:pt idx="730">
                  <c:v>44592</c:v>
                </c:pt>
                <c:pt idx="731">
                  <c:v>44592</c:v>
                </c:pt>
                <c:pt idx="732">
                  <c:v>44592</c:v>
                </c:pt>
                <c:pt idx="733">
                  <c:v>44592</c:v>
                </c:pt>
                <c:pt idx="734">
                  <c:v>44592</c:v>
                </c:pt>
                <c:pt idx="735">
                  <c:v>44592</c:v>
                </c:pt>
                <c:pt idx="736">
                  <c:v>44592</c:v>
                </c:pt>
                <c:pt idx="737">
                  <c:v>44592</c:v>
                </c:pt>
                <c:pt idx="738">
                  <c:v>44592</c:v>
                </c:pt>
                <c:pt idx="739">
                  <c:v>44592</c:v>
                </c:pt>
                <c:pt idx="740">
                  <c:v>44592</c:v>
                </c:pt>
                <c:pt idx="741">
                  <c:v>44592</c:v>
                </c:pt>
                <c:pt idx="742">
                  <c:v>44592</c:v>
                </c:pt>
                <c:pt idx="743">
                  <c:v>44592</c:v>
                </c:pt>
                <c:pt idx="744">
                  <c:v>44593</c:v>
                </c:pt>
                <c:pt idx="745">
                  <c:v>44593</c:v>
                </c:pt>
                <c:pt idx="746">
                  <c:v>44593</c:v>
                </c:pt>
                <c:pt idx="747">
                  <c:v>44593</c:v>
                </c:pt>
                <c:pt idx="748">
                  <c:v>44593</c:v>
                </c:pt>
                <c:pt idx="749">
                  <c:v>44593</c:v>
                </c:pt>
                <c:pt idx="750">
                  <c:v>44593</c:v>
                </c:pt>
                <c:pt idx="751">
                  <c:v>44593</c:v>
                </c:pt>
                <c:pt idx="752">
                  <c:v>44593</c:v>
                </c:pt>
                <c:pt idx="753">
                  <c:v>44593</c:v>
                </c:pt>
                <c:pt idx="754">
                  <c:v>44593</c:v>
                </c:pt>
                <c:pt idx="755">
                  <c:v>44593</c:v>
                </c:pt>
                <c:pt idx="756">
                  <c:v>44593</c:v>
                </c:pt>
                <c:pt idx="757">
                  <c:v>44593</c:v>
                </c:pt>
                <c:pt idx="758">
                  <c:v>44593</c:v>
                </c:pt>
                <c:pt idx="759">
                  <c:v>44593</c:v>
                </c:pt>
                <c:pt idx="760">
                  <c:v>44593</c:v>
                </c:pt>
                <c:pt idx="761">
                  <c:v>44593</c:v>
                </c:pt>
                <c:pt idx="762">
                  <c:v>44593</c:v>
                </c:pt>
                <c:pt idx="763">
                  <c:v>44593</c:v>
                </c:pt>
                <c:pt idx="764">
                  <c:v>44593</c:v>
                </c:pt>
                <c:pt idx="765">
                  <c:v>44593</c:v>
                </c:pt>
                <c:pt idx="766">
                  <c:v>44593</c:v>
                </c:pt>
                <c:pt idx="767">
                  <c:v>44593</c:v>
                </c:pt>
                <c:pt idx="768">
                  <c:v>44594</c:v>
                </c:pt>
                <c:pt idx="769">
                  <c:v>44594</c:v>
                </c:pt>
                <c:pt idx="770">
                  <c:v>44594</c:v>
                </c:pt>
                <c:pt idx="771">
                  <c:v>44594</c:v>
                </c:pt>
                <c:pt idx="772">
                  <c:v>44594</c:v>
                </c:pt>
                <c:pt idx="773">
                  <c:v>44594</c:v>
                </c:pt>
                <c:pt idx="774">
                  <c:v>44594</c:v>
                </c:pt>
                <c:pt idx="775">
                  <c:v>44594</c:v>
                </c:pt>
                <c:pt idx="776">
                  <c:v>44594</c:v>
                </c:pt>
                <c:pt idx="777">
                  <c:v>44594</c:v>
                </c:pt>
                <c:pt idx="778">
                  <c:v>44594</c:v>
                </c:pt>
                <c:pt idx="779">
                  <c:v>44594</c:v>
                </c:pt>
                <c:pt idx="780">
                  <c:v>44594</c:v>
                </c:pt>
                <c:pt idx="781">
                  <c:v>44594</c:v>
                </c:pt>
                <c:pt idx="782">
                  <c:v>44594</c:v>
                </c:pt>
                <c:pt idx="783">
                  <c:v>44594</c:v>
                </c:pt>
                <c:pt idx="784">
                  <c:v>44594</c:v>
                </c:pt>
                <c:pt idx="785">
                  <c:v>44594</c:v>
                </c:pt>
                <c:pt idx="786">
                  <c:v>44594</c:v>
                </c:pt>
                <c:pt idx="787">
                  <c:v>44594</c:v>
                </c:pt>
                <c:pt idx="788">
                  <c:v>44594</c:v>
                </c:pt>
                <c:pt idx="789">
                  <c:v>44594</c:v>
                </c:pt>
                <c:pt idx="790">
                  <c:v>44594</c:v>
                </c:pt>
                <c:pt idx="791">
                  <c:v>44594</c:v>
                </c:pt>
                <c:pt idx="792">
                  <c:v>44595</c:v>
                </c:pt>
                <c:pt idx="793">
                  <c:v>44595</c:v>
                </c:pt>
                <c:pt idx="794">
                  <c:v>44595</c:v>
                </c:pt>
                <c:pt idx="795">
                  <c:v>44595</c:v>
                </c:pt>
                <c:pt idx="796">
                  <c:v>44595</c:v>
                </c:pt>
                <c:pt idx="797">
                  <c:v>44595</c:v>
                </c:pt>
                <c:pt idx="798">
                  <c:v>44595</c:v>
                </c:pt>
                <c:pt idx="799">
                  <c:v>44595</c:v>
                </c:pt>
                <c:pt idx="800">
                  <c:v>44595</c:v>
                </c:pt>
                <c:pt idx="801">
                  <c:v>44595</c:v>
                </c:pt>
                <c:pt idx="802">
                  <c:v>44595</c:v>
                </c:pt>
                <c:pt idx="803">
                  <c:v>44595</c:v>
                </c:pt>
                <c:pt idx="804">
                  <c:v>44595</c:v>
                </c:pt>
                <c:pt idx="805">
                  <c:v>44595</c:v>
                </c:pt>
                <c:pt idx="806">
                  <c:v>44595</c:v>
                </c:pt>
                <c:pt idx="807">
                  <c:v>44595</c:v>
                </c:pt>
                <c:pt idx="808">
                  <c:v>44595</c:v>
                </c:pt>
                <c:pt idx="809">
                  <c:v>44595</c:v>
                </c:pt>
                <c:pt idx="810">
                  <c:v>44595</c:v>
                </c:pt>
                <c:pt idx="811">
                  <c:v>44595</c:v>
                </c:pt>
                <c:pt idx="812">
                  <c:v>44595</c:v>
                </c:pt>
                <c:pt idx="813">
                  <c:v>44595</c:v>
                </c:pt>
                <c:pt idx="814">
                  <c:v>44595</c:v>
                </c:pt>
                <c:pt idx="815">
                  <c:v>44595</c:v>
                </c:pt>
                <c:pt idx="816">
                  <c:v>44596</c:v>
                </c:pt>
                <c:pt idx="817">
                  <c:v>44596</c:v>
                </c:pt>
                <c:pt idx="818">
                  <c:v>44596</c:v>
                </c:pt>
                <c:pt idx="819">
                  <c:v>44596</c:v>
                </c:pt>
                <c:pt idx="820">
                  <c:v>44596</c:v>
                </c:pt>
                <c:pt idx="821">
                  <c:v>44596</c:v>
                </c:pt>
                <c:pt idx="822">
                  <c:v>44596</c:v>
                </c:pt>
                <c:pt idx="823">
                  <c:v>44596</c:v>
                </c:pt>
                <c:pt idx="824">
                  <c:v>44596</c:v>
                </c:pt>
                <c:pt idx="825">
                  <c:v>44596</c:v>
                </c:pt>
                <c:pt idx="826">
                  <c:v>44596</c:v>
                </c:pt>
                <c:pt idx="827">
                  <c:v>44596</c:v>
                </c:pt>
                <c:pt idx="828">
                  <c:v>44596</c:v>
                </c:pt>
                <c:pt idx="829">
                  <c:v>44596</c:v>
                </c:pt>
                <c:pt idx="830">
                  <c:v>44596</c:v>
                </c:pt>
                <c:pt idx="831">
                  <c:v>44596</c:v>
                </c:pt>
                <c:pt idx="832">
                  <c:v>44596</c:v>
                </c:pt>
                <c:pt idx="833">
                  <c:v>44596</c:v>
                </c:pt>
                <c:pt idx="834">
                  <c:v>44596</c:v>
                </c:pt>
                <c:pt idx="835">
                  <c:v>44596</c:v>
                </c:pt>
                <c:pt idx="836">
                  <c:v>44596</c:v>
                </c:pt>
                <c:pt idx="837">
                  <c:v>44596</c:v>
                </c:pt>
                <c:pt idx="838">
                  <c:v>44596</c:v>
                </c:pt>
                <c:pt idx="839">
                  <c:v>44596</c:v>
                </c:pt>
                <c:pt idx="840">
                  <c:v>44597</c:v>
                </c:pt>
                <c:pt idx="841">
                  <c:v>44597</c:v>
                </c:pt>
                <c:pt idx="842">
                  <c:v>44597</c:v>
                </c:pt>
                <c:pt idx="843">
                  <c:v>44597</c:v>
                </c:pt>
                <c:pt idx="844">
                  <c:v>44597</c:v>
                </c:pt>
                <c:pt idx="845">
                  <c:v>44597</c:v>
                </c:pt>
                <c:pt idx="846">
                  <c:v>44597</c:v>
                </c:pt>
                <c:pt idx="847">
                  <c:v>44597</c:v>
                </c:pt>
                <c:pt idx="848">
                  <c:v>44597</c:v>
                </c:pt>
                <c:pt idx="849">
                  <c:v>44597</c:v>
                </c:pt>
                <c:pt idx="850">
                  <c:v>44597</c:v>
                </c:pt>
                <c:pt idx="851">
                  <c:v>44597</c:v>
                </c:pt>
                <c:pt idx="852">
                  <c:v>44597</c:v>
                </c:pt>
                <c:pt idx="853">
                  <c:v>44597</c:v>
                </c:pt>
                <c:pt idx="854">
                  <c:v>44597</c:v>
                </c:pt>
                <c:pt idx="855">
                  <c:v>44597</c:v>
                </c:pt>
                <c:pt idx="856">
                  <c:v>44597</c:v>
                </c:pt>
                <c:pt idx="857">
                  <c:v>44597</c:v>
                </c:pt>
                <c:pt idx="858">
                  <c:v>44597</c:v>
                </c:pt>
                <c:pt idx="859">
                  <c:v>44597</c:v>
                </c:pt>
                <c:pt idx="860">
                  <c:v>44597</c:v>
                </c:pt>
                <c:pt idx="861">
                  <c:v>44597</c:v>
                </c:pt>
                <c:pt idx="862">
                  <c:v>44597</c:v>
                </c:pt>
                <c:pt idx="863">
                  <c:v>44597</c:v>
                </c:pt>
                <c:pt idx="864">
                  <c:v>44598</c:v>
                </c:pt>
                <c:pt idx="865">
                  <c:v>44598</c:v>
                </c:pt>
                <c:pt idx="866">
                  <c:v>44598</c:v>
                </c:pt>
                <c:pt idx="867">
                  <c:v>44598</c:v>
                </c:pt>
                <c:pt idx="868">
                  <c:v>44598</c:v>
                </c:pt>
                <c:pt idx="869">
                  <c:v>44598</c:v>
                </c:pt>
                <c:pt idx="870">
                  <c:v>44598</c:v>
                </c:pt>
                <c:pt idx="871">
                  <c:v>44598</c:v>
                </c:pt>
                <c:pt idx="872">
                  <c:v>44598</c:v>
                </c:pt>
                <c:pt idx="873">
                  <c:v>44598</c:v>
                </c:pt>
                <c:pt idx="874">
                  <c:v>44598</c:v>
                </c:pt>
                <c:pt idx="875">
                  <c:v>44598</c:v>
                </c:pt>
                <c:pt idx="876">
                  <c:v>44598</c:v>
                </c:pt>
                <c:pt idx="877">
                  <c:v>44598</c:v>
                </c:pt>
                <c:pt idx="878">
                  <c:v>44598</c:v>
                </c:pt>
                <c:pt idx="879">
                  <c:v>44598</c:v>
                </c:pt>
                <c:pt idx="880">
                  <c:v>44598</c:v>
                </c:pt>
                <c:pt idx="881">
                  <c:v>44598</c:v>
                </c:pt>
                <c:pt idx="882">
                  <c:v>44598</c:v>
                </c:pt>
                <c:pt idx="883">
                  <c:v>44598</c:v>
                </c:pt>
                <c:pt idx="884">
                  <c:v>44598</c:v>
                </c:pt>
                <c:pt idx="885">
                  <c:v>44598</c:v>
                </c:pt>
                <c:pt idx="886">
                  <c:v>44598</c:v>
                </c:pt>
                <c:pt idx="887">
                  <c:v>44598</c:v>
                </c:pt>
                <c:pt idx="888">
                  <c:v>44599</c:v>
                </c:pt>
                <c:pt idx="889">
                  <c:v>44599</c:v>
                </c:pt>
                <c:pt idx="890">
                  <c:v>44599</c:v>
                </c:pt>
                <c:pt idx="891">
                  <c:v>44599</c:v>
                </c:pt>
                <c:pt idx="892">
                  <c:v>44599</c:v>
                </c:pt>
                <c:pt idx="893">
                  <c:v>44599</c:v>
                </c:pt>
                <c:pt idx="894">
                  <c:v>44599</c:v>
                </c:pt>
                <c:pt idx="895">
                  <c:v>44599</c:v>
                </c:pt>
                <c:pt idx="896">
                  <c:v>44599</c:v>
                </c:pt>
                <c:pt idx="897">
                  <c:v>44599</c:v>
                </c:pt>
                <c:pt idx="898">
                  <c:v>44599</c:v>
                </c:pt>
                <c:pt idx="899">
                  <c:v>44599</c:v>
                </c:pt>
                <c:pt idx="900">
                  <c:v>44599</c:v>
                </c:pt>
                <c:pt idx="901">
                  <c:v>44599</c:v>
                </c:pt>
                <c:pt idx="902">
                  <c:v>44599</c:v>
                </c:pt>
                <c:pt idx="903">
                  <c:v>44599</c:v>
                </c:pt>
                <c:pt idx="904">
                  <c:v>44599</c:v>
                </c:pt>
                <c:pt idx="905">
                  <c:v>44599</c:v>
                </c:pt>
                <c:pt idx="906">
                  <c:v>44599</c:v>
                </c:pt>
                <c:pt idx="907">
                  <c:v>44599</c:v>
                </c:pt>
                <c:pt idx="908">
                  <c:v>44599</c:v>
                </c:pt>
                <c:pt idx="909">
                  <c:v>44599</c:v>
                </c:pt>
                <c:pt idx="910">
                  <c:v>44599</c:v>
                </c:pt>
                <c:pt idx="911">
                  <c:v>44599</c:v>
                </c:pt>
                <c:pt idx="912">
                  <c:v>44600</c:v>
                </c:pt>
                <c:pt idx="913">
                  <c:v>44600</c:v>
                </c:pt>
                <c:pt idx="914">
                  <c:v>44600</c:v>
                </c:pt>
                <c:pt idx="915">
                  <c:v>44600</c:v>
                </c:pt>
                <c:pt idx="916">
                  <c:v>44600</c:v>
                </c:pt>
                <c:pt idx="917">
                  <c:v>44600</c:v>
                </c:pt>
                <c:pt idx="918">
                  <c:v>44600</c:v>
                </c:pt>
                <c:pt idx="919">
                  <c:v>44600</c:v>
                </c:pt>
                <c:pt idx="920">
                  <c:v>44600</c:v>
                </c:pt>
                <c:pt idx="921">
                  <c:v>44600</c:v>
                </c:pt>
                <c:pt idx="922">
                  <c:v>44600</c:v>
                </c:pt>
                <c:pt idx="923">
                  <c:v>44600</c:v>
                </c:pt>
                <c:pt idx="924">
                  <c:v>44600</c:v>
                </c:pt>
                <c:pt idx="925">
                  <c:v>44600</c:v>
                </c:pt>
                <c:pt idx="926">
                  <c:v>44600</c:v>
                </c:pt>
                <c:pt idx="927">
                  <c:v>44600</c:v>
                </c:pt>
                <c:pt idx="928">
                  <c:v>44600</c:v>
                </c:pt>
                <c:pt idx="929">
                  <c:v>44600</c:v>
                </c:pt>
                <c:pt idx="930">
                  <c:v>44600</c:v>
                </c:pt>
                <c:pt idx="931">
                  <c:v>44600</c:v>
                </c:pt>
                <c:pt idx="932">
                  <c:v>44600</c:v>
                </c:pt>
                <c:pt idx="933">
                  <c:v>44600</c:v>
                </c:pt>
                <c:pt idx="934">
                  <c:v>44600</c:v>
                </c:pt>
                <c:pt idx="935">
                  <c:v>44600</c:v>
                </c:pt>
                <c:pt idx="936">
                  <c:v>44601</c:v>
                </c:pt>
                <c:pt idx="937">
                  <c:v>44601</c:v>
                </c:pt>
                <c:pt idx="938">
                  <c:v>44601</c:v>
                </c:pt>
                <c:pt idx="939">
                  <c:v>44601</c:v>
                </c:pt>
                <c:pt idx="940">
                  <c:v>44601</c:v>
                </c:pt>
                <c:pt idx="941">
                  <c:v>44601</c:v>
                </c:pt>
                <c:pt idx="942">
                  <c:v>44601</c:v>
                </c:pt>
                <c:pt idx="943">
                  <c:v>44601</c:v>
                </c:pt>
                <c:pt idx="944">
                  <c:v>44601</c:v>
                </c:pt>
                <c:pt idx="945">
                  <c:v>44601</c:v>
                </c:pt>
                <c:pt idx="946">
                  <c:v>44601</c:v>
                </c:pt>
                <c:pt idx="947">
                  <c:v>44601</c:v>
                </c:pt>
                <c:pt idx="948">
                  <c:v>44601</c:v>
                </c:pt>
                <c:pt idx="949">
                  <c:v>44601</c:v>
                </c:pt>
                <c:pt idx="950">
                  <c:v>44601</c:v>
                </c:pt>
                <c:pt idx="951">
                  <c:v>44601</c:v>
                </c:pt>
                <c:pt idx="952">
                  <c:v>44601</c:v>
                </c:pt>
                <c:pt idx="953">
                  <c:v>44601</c:v>
                </c:pt>
                <c:pt idx="954">
                  <c:v>44601</c:v>
                </c:pt>
                <c:pt idx="955">
                  <c:v>44601</c:v>
                </c:pt>
                <c:pt idx="956">
                  <c:v>44601</c:v>
                </c:pt>
                <c:pt idx="957">
                  <c:v>44601</c:v>
                </c:pt>
                <c:pt idx="958">
                  <c:v>44601</c:v>
                </c:pt>
                <c:pt idx="959">
                  <c:v>44601</c:v>
                </c:pt>
                <c:pt idx="960">
                  <c:v>44602</c:v>
                </c:pt>
                <c:pt idx="961">
                  <c:v>44602</c:v>
                </c:pt>
                <c:pt idx="962">
                  <c:v>44602</c:v>
                </c:pt>
                <c:pt idx="963">
                  <c:v>44602</c:v>
                </c:pt>
                <c:pt idx="964">
                  <c:v>44602</c:v>
                </c:pt>
                <c:pt idx="965">
                  <c:v>44602</c:v>
                </c:pt>
                <c:pt idx="966">
                  <c:v>44602</c:v>
                </c:pt>
                <c:pt idx="967">
                  <c:v>44602</c:v>
                </c:pt>
                <c:pt idx="968">
                  <c:v>44602</c:v>
                </c:pt>
                <c:pt idx="969">
                  <c:v>44602</c:v>
                </c:pt>
                <c:pt idx="970">
                  <c:v>44602</c:v>
                </c:pt>
                <c:pt idx="971">
                  <c:v>44602</c:v>
                </c:pt>
                <c:pt idx="972">
                  <c:v>44602</c:v>
                </c:pt>
                <c:pt idx="973">
                  <c:v>44602</c:v>
                </c:pt>
                <c:pt idx="974">
                  <c:v>44602</c:v>
                </c:pt>
                <c:pt idx="975">
                  <c:v>44602</c:v>
                </c:pt>
                <c:pt idx="976">
                  <c:v>44602</c:v>
                </c:pt>
                <c:pt idx="977">
                  <c:v>44602</c:v>
                </c:pt>
                <c:pt idx="978">
                  <c:v>44602</c:v>
                </c:pt>
                <c:pt idx="979">
                  <c:v>44602</c:v>
                </c:pt>
                <c:pt idx="980">
                  <c:v>44602</c:v>
                </c:pt>
                <c:pt idx="981">
                  <c:v>44602</c:v>
                </c:pt>
                <c:pt idx="982">
                  <c:v>44602</c:v>
                </c:pt>
                <c:pt idx="983">
                  <c:v>44602</c:v>
                </c:pt>
                <c:pt idx="984">
                  <c:v>44603</c:v>
                </c:pt>
                <c:pt idx="985">
                  <c:v>44603</c:v>
                </c:pt>
                <c:pt idx="986">
                  <c:v>44603</c:v>
                </c:pt>
                <c:pt idx="987">
                  <c:v>44603</c:v>
                </c:pt>
                <c:pt idx="988">
                  <c:v>44603</c:v>
                </c:pt>
                <c:pt idx="989">
                  <c:v>44603</c:v>
                </c:pt>
                <c:pt idx="990">
                  <c:v>44603</c:v>
                </c:pt>
                <c:pt idx="991">
                  <c:v>44603</c:v>
                </c:pt>
                <c:pt idx="992">
                  <c:v>44603</c:v>
                </c:pt>
                <c:pt idx="993">
                  <c:v>44603</c:v>
                </c:pt>
                <c:pt idx="994">
                  <c:v>44603</c:v>
                </c:pt>
                <c:pt idx="995">
                  <c:v>44603</c:v>
                </c:pt>
                <c:pt idx="996">
                  <c:v>44603</c:v>
                </c:pt>
                <c:pt idx="997">
                  <c:v>44603</c:v>
                </c:pt>
                <c:pt idx="998">
                  <c:v>44603</c:v>
                </c:pt>
                <c:pt idx="999">
                  <c:v>44603</c:v>
                </c:pt>
                <c:pt idx="1000">
                  <c:v>44603</c:v>
                </c:pt>
                <c:pt idx="1001">
                  <c:v>44603</c:v>
                </c:pt>
                <c:pt idx="1002">
                  <c:v>44603</c:v>
                </c:pt>
                <c:pt idx="1003">
                  <c:v>44603</c:v>
                </c:pt>
                <c:pt idx="1004">
                  <c:v>44603</c:v>
                </c:pt>
                <c:pt idx="1005">
                  <c:v>44603</c:v>
                </c:pt>
                <c:pt idx="1006">
                  <c:v>44603</c:v>
                </c:pt>
                <c:pt idx="1007">
                  <c:v>44603</c:v>
                </c:pt>
                <c:pt idx="1008">
                  <c:v>44604</c:v>
                </c:pt>
                <c:pt idx="1009">
                  <c:v>44604</c:v>
                </c:pt>
                <c:pt idx="1010">
                  <c:v>44604</c:v>
                </c:pt>
                <c:pt idx="1011">
                  <c:v>44604</c:v>
                </c:pt>
                <c:pt idx="1012">
                  <c:v>44604</c:v>
                </c:pt>
                <c:pt idx="1013">
                  <c:v>44604</c:v>
                </c:pt>
                <c:pt idx="1014">
                  <c:v>44604</c:v>
                </c:pt>
                <c:pt idx="1015">
                  <c:v>44604</c:v>
                </c:pt>
                <c:pt idx="1016">
                  <c:v>44604</c:v>
                </c:pt>
                <c:pt idx="1017">
                  <c:v>44604</c:v>
                </c:pt>
                <c:pt idx="1018">
                  <c:v>44604</c:v>
                </c:pt>
                <c:pt idx="1019">
                  <c:v>44604</c:v>
                </c:pt>
                <c:pt idx="1020">
                  <c:v>44604</c:v>
                </c:pt>
                <c:pt idx="1021">
                  <c:v>44604</c:v>
                </c:pt>
                <c:pt idx="1022">
                  <c:v>44604</c:v>
                </c:pt>
                <c:pt idx="1023">
                  <c:v>44604</c:v>
                </c:pt>
                <c:pt idx="1024">
                  <c:v>44604</c:v>
                </c:pt>
                <c:pt idx="1025">
                  <c:v>44604</c:v>
                </c:pt>
                <c:pt idx="1026">
                  <c:v>44604</c:v>
                </c:pt>
                <c:pt idx="1027">
                  <c:v>44604</c:v>
                </c:pt>
                <c:pt idx="1028">
                  <c:v>44604</c:v>
                </c:pt>
                <c:pt idx="1029">
                  <c:v>44604</c:v>
                </c:pt>
                <c:pt idx="1030">
                  <c:v>44604</c:v>
                </c:pt>
                <c:pt idx="1031">
                  <c:v>44604</c:v>
                </c:pt>
                <c:pt idx="1032">
                  <c:v>44605</c:v>
                </c:pt>
                <c:pt idx="1033">
                  <c:v>44605</c:v>
                </c:pt>
                <c:pt idx="1034">
                  <c:v>44605</c:v>
                </c:pt>
                <c:pt idx="1035">
                  <c:v>44605</c:v>
                </c:pt>
                <c:pt idx="1036">
                  <c:v>44605</c:v>
                </c:pt>
                <c:pt idx="1037">
                  <c:v>44605</c:v>
                </c:pt>
                <c:pt idx="1038">
                  <c:v>44605</c:v>
                </c:pt>
                <c:pt idx="1039">
                  <c:v>44605</c:v>
                </c:pt>
                <c:pt idx="1040">
                  <c:v>44605</c:v>
                </c:pt>
                <c:pt idx="1041">
                  <c:v>44605</c:v>
                </c:pt>
                <c:pt idx="1042">
                  <c:v>44605</c:v>
                </c:pt>
                <c:pt idx="1043">
                  <c:v>44605</c:v>
                </c:pt>
                <c:pt idx="1044">
                  <c:v>44605</c:v>
                </c:pt>
                <c:pt idx="1045">
                  <c:v>44605</c:v>
                </c:pt>
                <c:pt idx="1046">
                  <c:v>44605</c:v>
                </c:pt>
                <c:pt idx="1047">
                  <c:v>44605</c:v>
                </c:pt>
                <c:pt idx="1048">
                  <c:v>44605</c:v>
                </c:pt>
                <c:pt idx="1049">
                  <c:v>44605</c:v>
                </c:pt>
                <c:pt idx="1050">
                  <c:v>44605</c:v>
                </c:pt>
                <c:pt idx="1051">
                  <c:v>44605</c:v>
                </c:pt>
                <c:pt idx="1052">
                  <c:v>44605</c:v>
                </c:pt>
                <c:pt idx="1053">
                  <c:v>44605</c:v>
                </c:pt>
                <c:pt idx="1054">
                  <c:v>44605</c:v>
                </c:pt>
                <c:pt idx="1055">
                  <c:v>44605</c:v>
                </c:pt>
                <c:pt idx="1056">
                  <c:v>44606</c:v>
                </c:pt>
                <c:pt idx="1057">
                  <c:v>44606</c:v>
                </c:pt>
                <c:pt idx="1058">
                  <c:v>44606</c:v>
                </c:pt>
                <c:pt idx="1059">
                  <c:v>44606</c:v>
                </c:pt>
                <c:pt idx="1060">
                  <c:v>44606</c:v>
                </c:pt>
                <c:pt idx="1061">
                  <c:v>44606</c:v>
                </c:pt>
                <c:pt idx="1062">
                  <c:v>44606</c:v>
                </c:pt>
                <c:pt idx="1063">
                  <c:v>44606</c:v>
                </c:pt>
                <c:pt idx="1064">
                  <c:v>44606</c:v>
                </c:pt>
                <c:pt idx="1065">
                  <c:v>44606</c:v>
                </c:pt>
                <c:pt idx="1066">
                  <c:v>44606</c:v>
                </c:pt>
                <c:pt idx="1067">
                  <c:v>44606</c:v>
                </c:pt>
                <c:pt idx="1068">
                  <c:v>44606</c:v>
                </c:pt>
                <c:pt idx="1069">
                  <c:v>44606</c:v>
                </c:pt>
                <c:pt idx="1070">
                  <c:v>44606</c:v>
                </c:pt>
                <c:pt idx="1071">
                  <c:v>44606</c:v>
                </c:pt>
                <c:pt idx="1072">
                  <c:v>44606</c:v>
                </c:pt>
                <c:pt idx="1073">
                  <c:v>44606</c:v>
                </c:pt>
                <c:pt idx="1074">
                  <c:v>44606</c:v>
                </c:pt>
                <c:pt idx="1075">
                  <c:v>44606</c:v>
                </c:pt>
                <c:pt idx="1076">
                  <c:v>44606</c:v>
                </c:pt>
                <c:pt idx="1077">
                  <c:v>44606</c:v>
                </c:pt>
                <c:pt idx="1078">
                  <c:v>44606</c:v>
                </c:pt>
                <c:pt idx="1079">
                  <c:v>44606</c:v>
                </c:pt>
                <c:pt idx="1080">
                  <c:v>44607</c:v>
                </c:pt>
                <c:pt idx="1081">
                  <c:v>44607</c:v>
                </c:pt>
                <c:pt idx="1082">
                  <c:v>44607</c:v>
                </c:pt>
                <c:pt idx="1083">
                  <c:v>44607</c:v>
                </c:pt>
                <c:pt idx="1084">
                  <c:v>44607</c:v>
                </c:pt>
                <c:pt idx="1085">
                  <c:v>44607</c:v>
                </c:pt>
                <c:pt idx="1086">
                  <c:v>44607</c:v>
                </c:pt>
                <c:pt idx="1087">
                  <c:v>44607</c:v>
                </c:pt>
                <c:pt idx="1088">
                  <c:v>44607</c:v>
                </c:pt>
                <c:pt idx="1089">
                  <c:v>44607</c:v>
                </c:pt>
                <c:pt idx="1090">
                  <c:v>44607</c:v>
                </c:pt>
                <c:pt idx="1091">
                  <c:v>44607</c:v>
                </c:pt>
                <c:pt idx="1092">
                  <c:v>44607</c:v>
                </c:pt>
                <c:pt idx="1093">
                  <c:v>44607</c:v>
                </c:pt>
                <c:pt idx="1094">
                  <c:v>44607</c:v>
                </c:pt>
                <c:pt idx="1095">
                  <c:v>44607</c:v>
                </c:pt>
                <c:pt idx="1096">
                  <c:v>44607</c:v>
                </c:pt>
                <c:pt idx="1097">
                  <c:v>44607</c:v>
                </c:pt>
                <c:pt idx="1098">
                  <c:v>44607</c:v>
                </c:pt>
                <c:pt idx="1099">
                  <c:v>44607</c:v>
                </c:pt>
                <c:pt idx="1100">
                  <c:v>44607</c:v>
                </c:pt>
                <c:pt idx="1101">
                  <c:v>44607</c:v>
                </c:pt>
                <c:pt idx="1102">
                  <c:v>44607</c:v>
                </c:pt>
                <c:pt idx="1103">
                  <c:v>44607</c:v>
                </c:pt>
                <c:pt idx="1104">
                  <c:v>44608</c:v>
                </c:pt>
                <c:pt idx="1105">
                  <c:v>44608</c:v>
                </c:pt>
                <c:pt idx="1106">
                  <c:v>44608</c:v>
                </c:pt>
                <c:pt idx="1107">
                  <c:v>44608</c:v>
                </c:pt>
                <c:pt idx="1108">
                  <c:v>44608</c:v>
                </c:pt>
                <c:pt idx="1109">
                  <c:v>44608</c:v>
                </c:pt>
                <c:pt idx="1110">
                  <c:v>44608</c:v>
                </c:pt>
                <c:pt idx="1111">
                  <c:v>44608</c:v>
                </c:pt>
                <c:pt idx="1112">
                  <c:v>44608</c:v>
                </c:pt>
                <c:pt idx="1113">
                  <c:v>44608</c:v>
                </c:pt>
                <c:pt idx="1114">
                  <c:v>44608</c:v>
                </c:pt>
                <c:pt idx="1115">
                  <c:v>44608</c:v>
                </c:pt>
                <c:pt idx="1116">
                  <c:v>44608</c:v>
                </c:pt>
                <c:pt idx="1117">
                  <c:v>44608</c:v>
                </c:pt>
                <c:pt idx="1118">
                  <c:v>44608</c:v>
                </c:pt>
                <c:pt idx="1119">
                  <c:v>44608</c:v>
                </c:pt>
                <c:pt idx="1120">
                  <c:v>44608</c:v>
                </c:pt>
                <c:pt idx="1121">
                  <c:v>44608</c:v>
                </c:pt>
                <c:pt idx="1122">
                  <c:v>44608</c:v>
                </c:pt>
                <c:pt idx="1123">
                  <c:v>44608</c:v>
                </c:pt>
                <c:pt idx="1124">
                  <c:v>44608</c:v>
                </c:pt>
                <c:pt idx="1125">
                  <c:v>44608</c:v>
                </c:pt>
                <c:pt idx="1126">
                  <c:v>44608</c:v>
                </c:pt>
                <c:pt idx="1127">
                  <c:v>44608</c:v>
                </c:pt>
                <c:pt idx="1128">
                  <c:v>44609</c:v>
                </c:pt>
                <c:pt idx="1129">
                  <c:v>44609</c:v>
                </c:pt>
                <c:pt idx="1130">
                  <c:v>44609</c:v>
                </c:pt>
                <c:pt idx="1131">
                  <c:v>44609</c:v>
                </c:pt>
                <c:pt idx="1132">
                  <c:v>44609</c:v>
                </c:pt>
                <c:pt idx="1133">
                  <c:v>44609</c:v>
                </c:pt>
                <c:pt idx="1134">
                  <c:v>44609</c:v>
                </c:pt>
                <c:pt idx="1135">
                  <c:v>44609</c:v>
                </c:pt>
                <c:pt idx="1136">
                  <c:v>44609</c:v>
                </c:pt>
                <c:pt idx="1137">
                  <c:v>44609</c:v>
                </c:pt>
                <c:pt idx="1138">
                  <c:v>44609</c:v>
                </c:pt>
                <c:pt idx="1139">
                  <c:v>44609</c:v>
                </c:pt>
                <c:pt idx="1140">
                  <c:v>44609</c:v>
                </c:pt>
                <c:pt idx="1141">
                  <c:v>44609</c:v>
                </c:pt>
                <c:pt idx="1142">
                  <c:v>44609</c:v>
                </c:pt>
                <c:pt idx="1143">
                  <c:v>44609</c:v>
                </c:pt>
                <c:pt idx="1144">
                  <c:v>44609</c:v>
                </c:pt>
                <c:pt idx="1145">
                  <c:v>44609</c:v>
                </c:pt>
                <c:pt idx="1146">
                  <c:v>44609</c:v>
                </c:pt>
                <c:pt idx="1147">
                  <c:v>44609</c:v>
                </c:pt>
                <c:pt idx="1148">
                  <c:v>44609</c:v>
                </c:pt>
                <c:pt idx="1149">
                  <c:v>44609</c:v>
                </c:pt>
                <c:pt idx="1150">
                  <c:v>44609</c:v>
                </c:pt>
                <c:pt idx="1151">
                  <c:v>44609</c:v>
                </c:pt>
                <c:pt idx="1152">
                  <c:v>44610</c:v>
                </c:pt>
                <c:pt idx="1153">
                  <c:v>44610</c:v>
                </c:pt>
                <c:pt idx="1154">
                  <c:v>44610</c:v>
                </c:pt>
                <c:pt idx="1155">
                  <c:v>44610</c:v>
                </c:pt>
                <c:pt idx="1156">
                  <c:v>44610</c:v>
                </c:pt>
                <c:pt idx="1157">
                  <c:v>44610</c:v>
                </c:pt>
                <c:pt idx="1158">
                  <c:v>44610</c:v>
                </c:pt>
                <c:pt idx="1159">
                  <c:v>44610</c:v>
                </c:pt>
                <c:pt idx="1160">
                  <c:v>44610</c:v>
                </c:pt>
                <c:pt idx="1161">
                  <c:v>44610</c:v>
                </c:pt>
                <c:pt idx="1162">
                  <c:v>44610</c:v>
                </c:pt>
                <c:pt idx="1163">
                  <c:v>44610</c:v>
                </c:pt>
                <c:pt idx="1164">
                  <c:v>44610</c:v>
                </c:pt>
                <c:pt idx="1165">
                  <c:v>44610</c:v>
                </c:pt>
                <c:pt idx="1166">
                  <c:v>44610</c:v>
                </c:pt>
                <c:pt idx="1167">
                  <c:v>44610</c:v>
                </c:pt>
                <c:pt idx="1168">
                  <c:v>44610</c:v>
                </c:pt>
                <c:pt idx="1169">
                  <c:v>44610</c:v>
                </c:pt>
                <c:pt idx="1170">
                  <c:v>44610</c:v>
                </c:pt>
                <c:pt idx="1171">
                  <c:v>44610</c:v>
                </c:pt>
                <c:pt idx="1172">
                  <c:v>44610</c:v>
                </c:pt>
                <c:pt idx="1173">
                  <c:v>44610</c:v>
                </c:pt>
                <c:pt idx="1174">
                  <c:v>44610</c:v>
                </c:pt>
                <c:pt idx="1175">
                  <c:v>44610</c:v>
                </c:pt>
                <c:pt idx="1176">
                  <c:v>44611</c:v>
                </c:pt>
                <c:pt idx="1177">
                  <c:v>44611</c:v>
                </c:pt>
                <c:pt idx="1178">
                  <c:v>44611</c:v>
                </c:pt>
                <c:pt idx="1179">
                  <c:v>44611</c:v>
                </c:pt>
                <c:pt idx="1180">
                  <c:v>44611</c:v>
                </c:pt>
                <c:pt idx="1181">
                  <c:v>44611</c:v>
                </c:pt>
                <c:pt idx="1182">
                  <c:v>44611</c:v>
                </c:pt>
                <c:pt idx="1183">
                  <c:v>44611</c:v>
                </c:pt>
                <c:pt idx="1184">
                  <c:v>44611</c:v>
                </c:pt>
                <c:pt idx="1185">
                  <c:v>44611</c:v>
                </c:pt>
                <c:pt idx="1186">
                  <c:v>44611</c:v>
                </c:pt>
                <c:pt idx="1187">
                  <c:v>44611</c:v>
                </c:pt>
                <c:pt idx="1188">
                  <c:v>44611</c:v>
                </c:pt>
                <c:pt idx="1189">
                  <c:v>44611</c:v>
                </c:pt>
                <c:pt idx="1190">
                  <c:v>44611</c:v>
                </c:pt>
                <c:pt idx="1191">
                  <c:v>44611</c:v>
                </c:pt>
                <c:pt idx="1192">
                  <c:v>44611</c:v>
                </c:pt>
                <c:pt idx="1193">
                  <c:v>44611</c:v>
                </c:pt>
                <c:pt idx="1194">
                  <c:v>44611</c:v>
                </c:pt>
                <c:pt idx="1195">
                  <c:v>44611</c:v>
                </c:pt>
                <c:pt idx="1196">
                  <c:v>44611</c:v>
                </c:pt>
                <c:pt idx="1197">
                  <c:v>44611</c:v>
                </c:pt>
                <c:pt idx="1198">
                  <c:v>44611</c:v>
                </c:pt>
                <c:pt idx="1199">
                  <c:v>44611</c:v>
                </c:pt>
                <c:pt idx="1200">
                  <c:v>44612</c:v>
                </c:pt>
                <c:pt idx="1201">
                  <c:v>44612</c:v>
                </c:pt>
                <c:pt idx="1202">
                  <c:v>44612</c:v>
                </c:pt>
                <c:pt idx="1203">
                  <c:v>44612</c:v>
                </c:pt>
                <c:pt idx="1204">
                  <c:v>44612</c:v>
                </c:pt>
                <c:pt idx="1205">
                  <c:v>44612</c:v>
                </c:pt>
                <c:pt idx="1206">
                  <c:v>44612</c:v>
                </c:pt>
                <c:pt idx="1207">
                  <c:v>44612</c:v>
                </c:pt>
                <c:pt idx="1208">
                  <c:v>44612</c:v>
                </c:pt>
                <c:pt idx="1209">
                  <c:v>44612</c:v>
                </c:pt>
                <c:pt idx="1210">
                  <c:v>44612</c:v>
                </c:pt>
                <c:pt idx="1211">
                  <c:v>44612</c:v>
                </c:pt>
                <c:pt idx="1212">
                  <c:v>44612</c:v>
                </c:pt>
                <c:pt idx="1213">
                  <c:v>44612</c:v>
                </c:pt>
                <c:pt idx="1214">
                  <c:v>44612</c:v>
                </c:pt>
                <c:pt idx="1215">
                  <c:v>44612</c:v>
                </c:pt>
                <c:pt idx="1216">
                  <c:v>44612</c:v>
                </c:pt>
                <c:pt idx="1217">
                  <c:v>44612</c:v>
                </c:pt>
                <c:pt idx="1218">
                  <c:v>44612</c:v>
                </c:pt>
                <c:pt idx="1219">
                  <c:v>44612</c:v>
                </c:pt>
                <c:pt idx="1220">
                  <c:v>44612</c:v>
                </c:pt>
                <c:pt idx="1221">
                  <c:v>44612</c:v>
                </c:pt>
                <c:pt idx="1222">
                  <c:v>44612</c:v>
                </c:pt>
                <c:pt idx="1223">
                  <c:v>44612</c:v>
                </c:pt>
                <c:pt idx="1224">
                  <c:v>44613</c:v>
                </c:pt>
                <c:pt idx="1225">
                  <c:v>44613</c:v>
                </c:pt>
                <c:pt idx="1226">
                  <c:v>44613</c:v>
                </c:pt>
                <c:pt idx="1227">
                  <c:v>44613</c:v>
                </c:pt>
                <c:pt idx="1228">
                  <c:v>44613</c:v>
                </c:pt>
                <c:pt idx="1229">
                  <c:v>44613</c:v>
                </c:pt>
                <c:pt idx="1230">
                  <c:v>44613</c:v>
                </c:pt>
                <c:pt idx="1231">
                  <c:v>44613</c:v>
                </c:pt>
                <c:pt idx="1232">
                  <c:v>44613</c:v>
                </c:pt>
                <c:pt idx="1233">
                  <c:v>44613</c:v>
                </c:pt>
                <c:pt idx="1234">
                  <c:v>44613</c:v>
                </c:pt>
                <c:pt idx="1235">
                  <c:v>44613</c:v>
                </c:pt>
                <c:pt idx="1236">
                  <c:v>44613</c:v>
                </c:pt>
                <c:pt idx="1237">
                  <c:v>44613</c:v>
                </c:pt>
                <c:pt idx="1238">
                  <c:v>44613</c:v>
                </c:pt>
                <c:pt idx="1239">
                  <c:v>44613</c:v>
                </c:pt>
                <c:pt idx="1240">
                  <c:v>44613</c:v>
                </c:pt>
                <c:pt idx="1241">
                  <c:v>44613</c:v>
                </c:pt>
                <c:pt idx="1242">
                  <c:v>44613</c:v>
                </c:pt>
                <c:pt idx="1243">
                  <c:v>44613</c:v>
                </c:pt>
                <c:pt idx="1244">
                  <c:v>44613</c:v>
                </c:pt>
                <c:pt idx="1245">
                  <c:v>44613</c:v>
                </c:pt>
                <c:pt idx="1246">
                  <c:v>44613</c:v>
                </c:pt>
                <c:pt idx="1247">
                  <c:v>44613</c:v>
                </c:pt>
                <c:pt idx="1248">
                  <c:v>44614</c:v>
                </c:pt>
                <c:pt idx="1249">
                  <c:v>44614</c:v>
                </c:pt>
                <c:pt idx="1250">
                  <c:v>44614</c:v>
                </c:pt>
                <c:pt idx="1251">
                  <c:v>44614</c:v>
                </c:pt>
                <c:pt idx="1252">
                  <c:v>44614</c:v>
                </c:pt>
                <c:pt idx="1253">
                  <c:v>44614</c:v>
                </c:pt>
                <c:pt idx="1254">
                  <c:v>44614</c:v>
                </c:pt>
                <c:pt idx="1255">
                  <c:v>44614</c:v>
                </c:pt>
                <c:pt idx="1256">
                  <c:v>44614</c:v>
                </c:pt>
                <c:pt idx="1257">
                  <c:v>44614</c:v>
                </c:pt>
                <c:pt idx="1258">
                  <c:v>44614</c:v>
                </c:pt>
                <c:pt idx="1259">
                  <c:v>44614</c:v>
                </c:pt>
                <c:pt idx="1260">
                  <c:v>44614</c:v>
                </c:pt>
                <c:pt idx="1261">
                  <c:v>44614</c:v>
                </c:pt>
                <c:pt idx="1262">
                  <c:v>44614</c:v>
                </c:pt>
                <c:pt idx="1263">
                  <c:v>44614</c:v>
                </c:pt>
                <c:pt idx="1264">
                  <c:v>44614</c:v>
                </c:pt>
                <c:pt idx="1265">
                  <c:v>44614</c:v>
                </c:pt>
                <c:pt idx="1266">
                  <c:v>44614</c:v>
                </c:pt>
                <c:pt idx="1267">
                  <c:v>44614</c:v>
                </c:pt>
                <c:pt idx="1268">
                  <c:v>44614</c:v>
                </c:pt>
                <c:pt idx="1269">
                  <c:v>44614</c:v>
                </c:pt>
                <c:pt idx="1270">
                  <c:v>44614</c:v>
                </c:pt>
                <c:pt idx="1271">
                  <c:v>44614</c:v>
                </c:pt>
                <c:pt idx="1272">
                  <c:v>44615</c:v>
                </c:pt>
                <c:pt idx="1273">
                  <c:v>44615</c:v>
                </c:pt>
                <c:pt idx="1274">
                  <c:v>44615</c:v>
                </c:pt>
                <c:pt idx="1275">
                  <c:v>44615</c:v>
                </c:pt>
                <c:pt idx="1276">
                  <c:v>44615</c:v>
                </c:pt>
                <c:pt idx="1277">
                  <c:v>44615</c:v>
                </c:pt>
                <c:pt idx="1278">
                  <c:v>44615</c:v>
                </c:pt>
                <c:pt idx="1279">
                  <c:v>44615</c:v>
                </c:pt>
                <c:pt idx="1280">
                  <c:v>44615</c:v>
                </c:pt>
                <c:pt idx="1281">
                  <c:v>44615</c:v>
                </c:pt>
                <c:pt idx="1282">
                  <c:v>44615</c:v>
                </c:pt>
                <c:pt idx="1283">
                  <c:v>44615</c:v>
                </c:pt>
                <c:pt idx="1284">
                  <c:v>44615</c:v>
                </c:pt>
                <c:pt idx="1285">
                  <c:v>44615</c:v>
                </c:pt>
                <c:pt idx="1286">
                  <c:v>44615</c:v>
                </c:pt>
                <c:pt idx="1287">
                  <c:v>44615</c:v>
                </c:pt>
                <c:pt idx="1288">
                  <c:v>44615</c:v>
                </c:pt>
                <c:pt idx="1289">
                  <c:v>44615</c:v>
                </c:pt>
                <c:pt idx="1290">
                  <c:v>44615</c:v>
                </c:pt>
                <c:pt idx="1291">
                  <c:v>44615</c:v>
                </c:pt>
                <c:pt idx="1292">
                  <c:v>44615</c:v>
                </c:pt>
                <c:pt idx="1293">
                  <c:v>44615</c:v>
                </c:pt>
                <c:pt idx="1294">
                  <c:v>44615</c:v>
                </c:pt>
                <c:pt idx="1295">
                  <c:v>44615</c:v>
                </c:pt>
                <c:pt idx="1296">
                  <c:v>44616</c:v>
                </c:pt>
                <c:pt idx="1297">
                  <c:v>44616</c:v>
                </c:pt>
                <c:pt idx="1298">
                  <c:v>44616</c:v>
                </c:pt>
                <c:pt idx="1299">
                  <c:v>44616</c:v>
                </c:pt>
                <c:pt idx="1300">
                  <c:v>44616</c:v>
                </c:pt>
                <c:pt idx="1301">
                  <c:v>44616</c:v>
                </c:pt>
                <c:pt idx="1302">
                  <c:v>44616</c:v>
                </c:pt>
                <c:pt idx="1303">
                  <c:v>44616</c:v>
                </c:pt>
                <c:pt idx="1304">
                  <c:v>44616</c:v>
                </c:pt>
                <c:pt idx="1305">
                  <c:v>44616</c:v>
                </c:pt>
                <c:pt idx="1306">
                  <c:v>44616</c:v>
                </c:pt>
                <c:pt idx="1307">
                  <c:v>44616</c:v>
                </c:pt>
                <c:pt idx="1308">
                  <c:v>44616</c:v>
                </c:pt>
                <c:pt idx="1309">
                  <c:v>44616</c:v>
                </c:pt>
                <c:pt idx="1310">
                  <c:v>44616</c:v>
                </c:pt>
                <c:pt idx="1311">
                  <c:v>44616</c:v>
                </c:pt>
                <c:pt idx="1312">
                  <c:v>44616</c:v>
                </c:pt>
                <c:pt idx="1313">
                  <c:v>44616</c:v>
                </c:pt>
                <c:pt idx="1314">
                  <c:v>44616</c:v>
                </c:pt>
                <c:pt idx="1315">
                  <c:v>44616</c:v>
                </c:pt>
                <c:pt idx="1316">
                  <c:v>44616</c:v>
                </c:pt>
                <c:pt idx="1317">
                  <c:v>44616</c:v>
                </c:pt>
                <c:pt idx="1318">
                  <c:v>44616</c:v>
                </c:pt>
                <c:pt idx="1319">
                  <c:v>44616</c:v>
                </c:pt>
                <c:pt idx="1320">
                  <c:v>44617</c:v>
                </c:pt>
                <c:pt idx="1321">
                  <c:v>44617</c:v>
                </c:pt>
                <c:pt idx="1322">
                  <c:v>44617</c:v>
                </c:pt>
                <c:pt idx="1323">
                  <c:v>44617</c:v>
                </c:pt>
                <c:pt idx="1324">
                  <c:v>44617</c:v>
                </c:pt>
                <c:pt idx="1325">
                  <c:v>44617</c:v>
                </c:pt>
                <c:pt idx="1326">
                  <c:v>44617</c:v>
                </c:pt>
                <c:pt idx="1327">
                  <c:v>44617</c:v>
                </c:pt>
                <c:pt idx="1328">
                  <c:v>44617</c:v>
                </c:pt>
                <c:pt idx="1329">
                  <c:v>44617</c:v>
                </c:pt>
                <c:pt idx="1330">
                  <c:v>44617</c:v>
                </c:pt>
                <c:pt idx="1331">
                  <c:v>44617</c:v>
                </c:pt>
                <c:pt idx="1332">
                  <c:v>44617</c:v>
                </c:pt>
                <c:pt idx="1333">
                  <c:v>44617</c:v>
                </c:pt>
                <c:pt idx="1334">
                  <c:v>44617</c:v>
                </c:pt>
                <c:pt idx="1335">
                  <c:v>44617</c:v>
                </c:pt>
                <c:pt idx="1336">
                  <c:v>44617</c:v>
                </c:pt>
                <c:pt idx="1337">
                  <c:v>44617</c:v>
                </c:pt>
                <c:pt idx="1338">
                  <c:v>44617</c:v>
                </c:pt>
                <c:pt idx="1339">
                  <c:v>44617</c:v>
                </c:pt>
                <c:pt idx="1340">
                  <c:v>44617</c:v>
                </c:pt>
                <c:pt idx="1341">
                  <c:v>44617</c:v>
                </c:pt>
                <c:pt idx="1342">
                  <c:v>44617</c:v>
                </c:pt>
                <c:pt idx="1343">
                  <c:v>44617</c:v>
                </c:pt>
                <c:pt idx="1344">
                  <c:v>44618</c:v>
                </c:pt>
                <c:pt idx="1345">
                  <c:v>44618</c:v>
                </c:pt>
                <c:pt idx="1346">
                  <c:v>44618</c:v>
                </c:pt>
                <c:pt idx="1347">
                  <c:v>44618</c:v>
                </c:pt>
                <c:pt idx="1348">
                  <c:v>44618</c:v>
                </c:pt>
                <c:pt idx="1349">
                  <c:v>44618</c:v>
                </c:pt>
                <c:pt idx="1350">
                  <c:v>44618</c:v>
                </c:pt>
                <c:pt idx="1351">
                  <c:v>44618</c:v>
                </c:pt>
                <c:pt idx="1352">
                  <c:v>44618</c:v>
                </c:pt>
                <c:pt idx="1353">
                  <c:v>44618</c:v>
                </c:pt>
                <c:pt idx="1354">
                  <c:v>44618</c:v>
                </c:pt>
                <c:pt idx="1355">
                  <c:v>44618</c:v>
                </c:pt>
                <c:pt idx="1356">
                  <c:v>44618</c:v>
                </c:pt>
                <c:pt idx="1357">
                  <c:v>44618</c:v>
                </c:pt>
                <c:pt idx="1358">
                  <c:v>44618</c:v>
                </c:pt>
                <c:pt idx="1359">
                  <c:v>44618</c:v>
                </c:pt>
                <c:pt idx="1360">
                  <c:v>44618</c:v>
                </c:pt>
                <c:pt idx="1361">
                  <c:v>44618</c:v>
                </c:pt>
                <c:pt idx="1362">
                  <c:v>44618</c:v>
                </c:pt>
                <c:pt idx="1363">
                  <c:v>44618</c:v>
                </c:pt>
                <c:pt idx="1364">
                  <c:v>44618</c:v>
                </c:pt>
                <c:pt idx="1365">
                  <c:v>44618</c:v>
                </c:pt>
                <c:pt idx="1366">
                  <c:v>44618</c:v>
                </c:pt>
                <c:pt idx="1367">
                  <c:v>44618</c:v>
                </c:pt>
                <c:pt idx="1368">
                  <c:v>44619</c:v>
                </c:pt>
                <c:pt idx="1369">
                  <c:v>44619</c:v>
                </c:pt>
                <c:pt idx="1370">
                  <c:v>44619</c:v>
                </c:pt>
                <c:pt idx="1371">
                  <c:v>44619</c:v>
                </c:pt>
                <c:pt idx="1372">
                  <c:v>44619</c:v>
                </c:pt>
                <c:pt idx="1373">
                  <c:v>44619</c:v>
                </c:pt>
                <c:pt idx="1374">
                  <c:v>44619</c:v>
                </c:pt>
                <c:pt idx="1375">
                  <c:v>44619</c:v>
                </c:pt>
                <c:pt idx="1376">
                  <c:v>44619</c:v>
                </c:pt>
                <c:pt idx="1377">
                  <c:v>44619</c:v>
                </c:pt>
                <c:pt idx="1378">
                  <c:v>44619</c:v>
                </c:pt>
                <c:pt idx="1379">
                  <c:v>44619</c:v>
                </c:pt>
                <c:pt idx="1380">
                  <c:v>44619</c:v>
                </c:pt>
                <c:pt idx="1381">
                  <c:v>44619</c:v>
                </c:pt>
                <c:pt idx="1382">
                  <c:v>44619</c:v>
                </c:pt>
                <c:pt idx="1383">
                  <c:v>44619</c:v>
                </c:pt>
                <c:pt idx="1384">
                  <c:v>44619</c:v>
                </c:pt>
                <c:pt idx="1385">
                  <c:v>44619</c:v>
                </c:pt>
                <c:pt idx="1386">
                  <c:v>44619</c:v>
                </c:pt>
                <c:pt idx="1387">
                  <c:v>44619</c:v>
                </c:pt>
                <c:pt idx="1388">
                  <c:v>44619</c:v>
                </c:pt>
                <c:pt idx="1389">
                  <c:v>44619</c:v>
                </c:pt>
                <c:pt idx="1390">
                  <c:v>44619</c:v>
                </c:pt>
                <c:pt idx="1391">
                  <c:v>44619</c:v>
                </c:pt>
                <c:pt idx="1392">
                  <c:v>44620</c:v>
                </c:pt>
                <c:pt idx="1393">
                  <c:v>44620</c:v>
                </c:pt>
                <c:pt idx="1394">
                  <c:v>44620</c:v>
                </c:pt>
                <c:pt idx="1395">
                  <c:v>44620</c:v>
                </c:pt>
                <c:pt idx="1396">
                  <c:v>44620</c:v>
                </c:pt>
                <c:pt idx="1397">
                  <c:v>44620</c:v>
                </c:pt>
                <c:pt idx="1398">
                  <c:v>44620</c:v>
                </c:pt>
                <c:pt idx="1399">
                  <c:v>44620</c:v>
                </c:pt>
                <c:pt idx="1400">
                  <c:v>44620</c:v>
                </c:pt>
                <c:pt idx="1401">
                  <c:v>44620</c:v>
                </c:pt>
                <c:pt idx="1402">
                  <c:v>44620</c:v>
                </c:pt>
                <c:pt idx="1403">
                  <c:v>44620</c:v>
                </c:pt>
                <c:pt idx="1404">
                  <c:v>44620</c:v>
                </c:pt>
                <c:pt idx="1405">
                  <c:v>44620</c:v>
                </c:pt>
                <c:pt idx="1406">
                  <c:v>44620</c:v>
                </c:pt>
                <c:pt idx="1407">
                  <c:v>44620</c:v>
                </c:pt>
                <c:pt idx="1408">
                  <c:v>44620</c:v>
                </c:pt>
                <c:pt idx="1409">
                  <c:v>44620</c:v>
                </c:pt>
                <c:pt idx="1410">
                  <c:v>44620</c:v>
                </c:pt>
                <c:pt idx="1411">
                  <c:v>44620</c:v>
                </c:pt>
                <c:pt idx="1412">
                  <c:v>44620</c:v>
                </c:pt>
                <c:pt idx="1413">
                  <c:v>44620</c:v>
                </c:pt>
                <c:pt idx="1414">
                  <c:v>44620</c:v>
                </c:pt>
                <c:pt idx="1415">
                  <c:v>44620</c:v>
                </c:pt>
                <c:pt idx="1416">
                  <c:v>44621</c:v>
                </c:pt>
                <c:pt idx="1417">
                  <c:v>44621</c:v>
                </c:pt>
                <c:pt idx="1418">
                  <c:v>44621</c:v>
                </c:pt>
                <c:pt idx="1419">
                  <c:v>44621</c:v>
                </c:pt>
                <c:pt idx="1420">
                  <c:v>44621</c:v>
                </c:pt>
                <c:pt idx="1421">
                  <c:v>44621</c:v>
                </c:pt>
                <c:pt idx="1422">
                  <c:v>44621</c:v>
                </c:pt>
                <c:pt idx="1423">
                  <c:v>44621</c:v>
                </c:pt>
                <c:pt idx="1424">
                  <c:v>44621</c:v>
                </c:pt>
                <c:pt idx="1425">
                  <c:v>44621</c:v>
                </c:pt>
                <c:pt idx="1426">
                  <c:v>44621</c:v>
                </c:pt>
                <c:pt idx="1427">
                  <c:v>44621</c:v>
                </c:pt>
                <c:pt idx="1428">
                  <c:v>44621</c:v>
                </c:pt>
                <c:pt idx="1429">
                  <c:v>44621</c:v>
                </c:pt>
                <c:pt idx="1430">
                  <c:v>44621</c:v>
                </c:pt>
                <c:pt idx="1431">
                  <c:v>44621</c:v>
                </c:pt>
                <c:pt idx="1432">
                  <c:v>44621</c:v>
                </c:pt>
                <c:pt idx="1433">
                  <c:v>44621</c:v>
                </c:pt>
                <c:pt idx="1434">
                  <c:v>44621</c:v>
                </c:pt>
                <c:pt idx="1435">
                  <c:v>44621</c:v>
                </c:pt>
                <c:pt idx="1436">
                  <c:v>44621</c:v>
                </c:pt>
                <c:pt idx="1437">
                  <c:v>44621</c:v>
                </c:pt>
                <c:pt idx="1438">
                  <c:v>44621</c:v>
                </c:pt>
                <c:pt idx="1439">
                  <c:v>44621</c:v>
                </c:pt>
                <c:pt idx="1440">
                  <c:v>44622</c:v>
                </c:pt>
                <c:pt idx="1441">
                  <c:v>44622</c:v>
                </c:pt>
                <c:pt idx="1442">
                  <c:v>44622</c:v>
                </c:pt>
                <c:pt idx="1443">
                  <c:v>44622</c:v>
                </c:pt>
                <c:pt idx="1444">
                  <c:v>44622</c:v>
                </c:pt>
                <c:pt idx="1445">
                  <c:v>44622</c:v>
                </c:pt>
                <c:pt idx="1446">
                  <c:v>44622</c:v>
                </c:pt>
                <c:pt idx="1447">
                  <c:v>44622</c:v>
                </c:pt>
                <c:pt idx="1448">
                  <c:v>44622</c:v>
                </c:pt>
                <c:pt idx="1449">
                  <c:v>44622</c:v>
                </c:pt>
                <c:pt idx="1450">
                  <c:v>44622</c:v>
                </c:pt>
                <c:pt idx="1451">
                  <c:v>44622</c:v>
                </c:pt>
                <c:pt idx="1452">
                  <c:v>44622</c:v>
                </c:pt>
                <c:pt idx="1453">
                  <c:v>44622</c:v>
                </c:pt>
                <c:pt idx="1454">
                  <c:v>44622</c:v>
                </c:pt>
                <c:pt idx="1455">
                  <c:v>44622</c:v>
                </c:pt>
                <c:pt idx="1456">
                  <c:v>44622</c:v>
                </c:pt>
                <c:pt idx="1457">
                  <c:v>44622</c:v>
                </c:pt>
                <c:pt idx="1458">
                  <c:v>44622</c:v>
                </c:pt>
                <c:pt idx="1459">
                  <c:v>44622</c:v>
                </c:pt>
                <c:pt idx="1460">
                  <c:v>44622</c:v>
                </c:pt>
                <c:pt idx="1461">
                  <c:v>44622</c:v>
                </c:pt>
                <c:pt idx="1462">
                  <c:v>44622</c:v>
                </c:pt>
                <c:pt idx="1463">
                  <c:v>44622</c:v>
                </c:pt>
                <c:pt idx="1464">
                  <c:v>44623</c:v>
                </c:pt>
                <c:pt idx="1465">
                  <c:v>44623</c:v>
                </c:pt>
                <c:pt idx="1466">
                  <c:v>44623</c:v>
                </c:pt>
                <c:pt idx="1467">
                  <c:v>44623</c:v>
                </c:pt>
                <c:pt idx="1468">
                  <c:v>44623</c:v>
                </c:pt>
                <c:pt idx="1469">
                  <c:v>44623</c:v>
                </c:pt>
                <c:pt idx="1470">
                  <c:v>44623</c:v>
                </c:pt>
                <c:pt idx="1471">
                  <c:v>44623</c:v>
                </c:pt>
                <c:pt idx="1472">
                  <c:v>44623</c:v>
                </c:pt>
                <c:pt idx="1473">
                  <c:v>44623</c:v>
                </c:pt>
                <c:pt idx="1474">
                  <c:v>44623</c:v>
                </c:pt>
                <c:pt idx="1475">
                  <c:v>44623</c:v>
                </c:pt>
                <c:pt idx="1476">
                  <c:v>44623</c:v>
                </c:pt>
                <c:pt idx="1477">
                  <c:v>44623</c:v>
                </c:pt>
                <c:pt idx="1478">
                  <c:v>44623</c:v>
                </c:pt>
                <c:pt idx="1479">
                  <c:v>44623</c:v>
                </c:pt>
                <c:pt idx="1480">
                  <c:v>44623</c:v>
                </c:pt>
                <c:pt idx="1481">
                  <c:v>44623</c:v>
                </c:pt>
                <c:pt idx="1482">
                  <c:v>44623</c:v>
                </c:pt>
                <c:pt idx="1483">
                  <c:v>44623</c:v>
                </c:pt>
                <c:pt idx="1484">
                  <c:v>44623</c:v>
                </c:pt>
                <c:pt idx="1485">
                  <c:v>44623</c:v>
                </c:pt>
                <c:pt idx="1486">
                  <c:v>44623</c:v>
                </c:pt>
                <c:pt idx="1487">
                  <c:v>44623</c:v>
                </c:pt>
                <c:pt idx="1488">
                  <c:v>44624</c:v>
                </c:pt>
                <c:pt idx="1489">
                  <c:v>44624</c:v>
                </c:pt>
                <c:pt idx="1490">
                  <c:v>44624</c:v>
                </c:pt>
                <c:pt idx="1491">
                  <c:v>44624</c:v>
                </c:pt>
                <c:pt idx="1492">
                  <c:v>44624</c:v>
                </c:pt>
                <c:pt idx="1493">
                  <c:v>44624</c:v>
                </c:pt>
                <c:pt idx="1494">
                  <c:v>44624</c:v>
                </c:pt>
                <c:pt idx="1495">
                  <c:v>44624</c:v>
                </c:pt>
                <c:pt idx="1496">
                  <c:v>44624</c:v>
                </c:pt>
                <c:pt idx="1497">
                  <c:v>44624</c:v>
                </c:pt>
                <c:pt idx="1498">
                  <c:v>44624</c:v>
                </c:pt>
                <c:pt idx="1499">
                  <c:v>44624</c:v>
                </c:pt>
                <c:pt idx="1500">
                  <c:v>44624</c:v>
                </c:pt>
                <c:pt idx="1501">
                  <c:v>44624</c:v>
                </c:pt>
                <c:pt idx="1502">
                  <c:v>44624</c:v>
                </c:pt>
                <c:pt idx="1503">
                  <c:v>44624</c:v>
                </c:pt>
                <c:pt idx="1504">
                  <c:v>44624</c:v>
                </c:pt>
                <c:pt idx="1505">
                  <c:v>44624</c:v>
                </c:pt>
                <c:pt idx="1506">
                  <c:v>44624</c:v>
                </c:pt>
                <c:pt idx="1507">
                  <c:v>44624</c:v>
                </c:pt>
                <c:pt idx="1508">
                  <c:v>44624</c:v>
                </c:pt>
                <c:pt idx="1509">
                  <c:v>44624</c:v>
                </c:pt>
                <c:pt idx="1510">
                  <c:v>44624</c:v>
                </c:pt>
                <c:pt idx="1511">
                  <c:v>44624</c:v>
                </c:pt>
                <c:pt idx="1512">
                  <c:v>44625</c:v>
                </c:pt>
                <c:pt idx="1513">
                  <c:v>44625</c:v>
                </c:pt>
                <c:pt idx="1514">
                  <c:v>44625</c:v>
                </c:pt>
                <c:pt idx="1515">
                  <c:v>44625</c:v>
                </c:pt>
                <c:pt idx="1516">
                  <c:v>44625</c:v>
                </c:pt>
                <c:pt idx="1517">
                  <c:v>44625</c:v>
                </c:pt>
                <c:pt idx="1518">
                  <c:v>44625</c:v>
                </c:pt>
                <c:pt idx="1519">
                  <c:v>44625</c:v>
                </c:pt>
                <c:pt idx="1520">
                  <c:v>44625</c:v>
                </c:pt>
                <c:pt idx="1521">
                  <c:v>44625</c:v>
                </c:pt>
                <c:pt idx="1522">
                  <c:v>44625</c:v>
                </c:pt>
                <c:pt idx="1523">
                  <c:v>44625</c:v>
                </c:pt>
                <c:pt idx="1524">
                  <c:v>44625</c:v>
                </c:pt>
                <c:pt idx="1525">
                  <c:v>44625</c:v>
                </c:pt>
                <c:pt idx="1526">
                  <c:v>44625</c:v>
                </c:pt>
                <c:pt idx="1527">
                  <c:v>44625</c:v>
                </c:pt>
                <c:pt idx="1528">
                  <c:v>44625</c:v>
                </c:pt>
                <c:pt idx="1529">
                  <c:v>44625</c:v>
                </c:pt>
                <c:pt idx="1530">
                  <c:v>44625</c:v>
                </c:pt>
                <c:pt idx="1531">
                  <c:v>44625</c:v>
                </c:pt>
                <c:pt idx="1532">
                  <c:v>44625</c:v>
                </c:pt>
                <c:pt idx="1533">
                  <c:v>44625</c:v>
                </c:pt>
                <c:pt idx="1534">
                  <c:v>44625</c:v>
                </c:pt>
                <c:pt idx="1535">
                  <c:v>44625</c:v>
                </c:pt>
                <c:pt idx="1536">
                  <c:v>44626</c:v>
                </c:pt>
                <c:pt idx="1537">
                  <c:v>44626</c:v>
                </c:pt>
                <c:pt idx="1538">
                  <c:v>44626</c:v>
                </c:pt>
                <c:pt idx="1539">
                  <c:v>44626</c:v>
                </c:pt>
                <c:pt idx="1540">
                  <c:v>44626</c:v>
                </c:pt>
                <c:pt idx="1541">
                  <c:v>44626</c:v>
                </c:pt>
                <c:pt idx="1542">
                  <c:v>44626</c:v>
                </c:pt>
                <c:pt idx="1543">
                  <c:v>44626</c:v>
                </c:pt>
                <c:pt idx="1544">
                  <c:v>44626</c:v>
                </c:pt>
                <c:pt idx="1545">
                  <c:v>44626</c:v>
                </c:pt>
                <c:pt idx="1546">
                  <c:v>44626</c:v>
                </c:pt>
                <c:pt idx="1547">
                  <c:v>44626</c:v>
                </c:pt>
                <c:pt idx="1548">
                  <c:v>44626</c:v>
                </c:pt>
                <c:pt idx="1549">
                  <c:v>44626</c:v>
                </c:pt>
                <c:pt idx="1550">
                  <c:v>44626</c:v>
                </c:pt>
                <c:pt idx="1551">
                  <c:v>44626</c:v>
                </c:pt>
                <c:pt idx="1552">
                  <c:v>44626</c:v>
                </c:pt>
                <c:pt idx="1553">
                  <c:v>44626</c:v>
                </c:pt>
                <c:pt idx="1554">
                  <c:v>44626</c:v>
                </c:pt>
                <c:pt idx="1555">
                  <c:v>44626</c:v>
                </c:pt>
                <c:pt idx="1556">
                  <c:v>44626</c:v>
                </c:pt>
                <c:pt idx="1557">
                  <c:v>44626</c:v>
                </c:pt>
                <c:pt idx="1558">
                  <c:v>44626</c:v>
                </c:pt>
                <c:pt idx="1559">
                  <c:v>44626</c:v>
                </c:pt>
                <c:pt idx="1560">
                  <c:v>44627</c:v>
                </c:pt>
                <c:pt idx="1561">
                  <c:v>44627</c:v>
                </c:pt>
                <c:pt idx="1562">
                  <c:v>44627</c:v>
                </c:pt>
                <c:pt idx="1563">
                  <c:v>44627</c:v>
                </c:pt>
                <c:pt idx="1564">
                  <c:v>44627</c:v>
                </c:pt>
                <c:pt idx="1565">
                  <c:v>44627</c:v>
                </c:pt>
                <c:pt idx="1566">
                  <c:v>44627</c:v>
                </c:pt>
                <c:pt idx="1567">
                  <c:v>44627</c:v>
                </c:pt>
                <c:pt idx="1568">
                  <c:v>44627</c:v>
                </c:pt>
                <c:pt idx="1569">
                  <c:v>44627</c:v>
                </c:pt>
                <c:pt idx="1570">
                  <c:v>44627</c:v>
                </c:pt>
                <c:pt idx="1571">
                  <c:v>44627</c:v>
                </c:pt>
                <c:pt idx="1572">
                  <c:v>44627</c:v>
                </c:pt>
                <c:pt idx="1573">
                  <c:v>44627</c:v>
                </c:pt>
                <c:pt idx="1574">
                  <c:v>44627</c:v>
                </c:pt>
                <c:pt idx="1575">
                  <c:v>44627</c:v>
                </c:pt>
                <c:pt idx="1576">
                  <c:v>44627</c:v>
                </c:pt>
                <c:pt idx="1577">
                  <c:v>44627</c:v>
                </c:pt>
                <c:pt idx="1578">
                  <c:v>44627</c:v>
                </c:pt>
                <c:pt idx="1579">
                  <c:v>44627</c:v>
                </c:pt>
                <c:pt idx="1580">
                  <c:v>44627</c:v>
                </c:pt>
                <c:pt idx="1581">
                  <c:v>44627</c:v>
                </c:pt>
                <c:pt idx="1582">
                  <c:v>44627</c:v>
                </c:pt>
                <c:pt idx="1583">
                  <c:v>44627</c:v>
                </c:pt>
                <c:pt idx="1584">
                  <c:v>44628</c:v>
                </c:pt>
                <c:pt idx="1585">
                  <c:v>44628</c:v>
                </c:pt>
                <c:pt idx="1586">
                  <c:v>44628</c:v>
                </c:pt>
                <c:pt idx="1587">
                  <c:v>44628</c:v>
                </c:pt>
                <c:pt idx="1588">
                  <c:v>44628</c:v>
                </c:pt>
                <c:pt idx="1589">
                  <c:v>44628</c:v>
                </c:pt>
                <c:pt idx="1590">
                  <c:v>44628</c:v>
                </c:pt>
                <c:pt idx="1591">
                  <c:v>44628</c:v>
                </c:pt>
                <c:pt idx="1592">
                  <c:v>44628</c:v>
                </c:pt>
                <c:pt idx="1593">
                  <c:v>44628</c:v>
                </c:pt>
                <c:pt idx="1594">
                  <c:v>44628</c:v>
                </c:pt>
                <c:pt idx="1595">
                  <c:v>44628</c:v>
                </c:pt>
                <c:pt idx="1596">
                  <c:v>44628</c:v>
                </c:pt>
                <c:pt idx="1597">
                  <c:v>44628</c:v>
                </c:pt>
                <c:pt idx="1598">
                  <c:v>44628</c:v>
                </c:pt>
                <c:pt idx="1599">
                  <c:v>44628</c:v>
                </c:pt>
                <c:pt idx="1600">
                  <c:v>44628</c:v>
                </c:pt>
                <c:pt idx="1601">
                  <c:v>44628</c:v>
                </c:pt>
                <c:pt idx="1602">
                  <c:v>44628</c:v>
                </c:pt>
                <c:pt idx="1603">
                  <c:v>44628</c:v>
                </c:pt>
                <c:pt idx="1604">
                  <c:v>44628</c:v>
                </c:pt>
                <c:pt idx="1605">
                  <c:v>44628</c:v>
                </c:pt>
                <c:pt idx="1606">
                  <c:v>44628</c:v>
                </c:pt>
                <c:pt idx="1607">
                  <c:v>44628</c:v>
                </c:pt>
                <c:pt idx="1608">
                  <c:v>44629</c:v>
                </c:pt>
                <c:pt idx="1609">
                  <c:v>44629</c:v>
                </c:pt>
                <c:pt idx="1610">
                  <c:v>44629</c:v>
                </c:pt>
                <c:pt idx="1611">
                  <c:v>44629</c:v>
                </c:pt>
                <c:pt idx="1612">
                  <c:v>44629</c:v>
                </c:pt>
                <c:pt idx="1613">
                  <c:v>44629</c:v>
                </c:pt>
                <c:pt idx="1614">
                  <c:v>44629</c:v>
                </c:pt>
                <c:pt idx="1615">
                  <c:v>44629</c:v>
                </c:pt>
                <c:pt idx="1616">
                  <c:v>44629</c:v>
                </c:pt>
                <c:pt idx="1617">
                  <c:v>44629</c:v>
                </c:pt>
                <c:pt idx="1618">
                  <c:v>44629</c:v>
                </c:pt>
                <c:pt idx="1619">
                  <c:v>44629</c:v>
                </c:pt>
                <c:pt idx="1620">
                  <c:v>44629</c:v>
                </c:pt>
                <c:pt idx="1621">
                  <c:v>44629</c:v>
                </c:pt>
                <c:pt idx="1622">
                  <c:v>44629</c:v>
                </c:pt>
                <c:pt idx="1623">
                  <c:v>44629</c:v>
                </c:pt>
                <c:pt idx="1624">
                  <c:v>44629</c:v>
                </c:pt>
                <c:pt idx="1625">
                  <c:v>44629</c:v>
                </c:pt>
                <c:pt idx="1626">
                  <c:v>44629</c:v>
                </c:pt>
                <c:pt idx="1627">
                  <c:v>44629</c:v>
                </c:pt>
                <c:pt idx="1628">
                  <c:v>44629</c:v>
                </c:pt>
                <c:pt idx="1629">
                  <c:v>44629</c:v>
                </c:pt>
                <c:pt idx="1630">
                  <c:v>44629</c:v>
                </c:pt>
                <c:pt idx="1631">
                  <c:v>44629</c:v>
                </c:pt>
                <c:pt idx="1632">
                  <c:v>44630</c:v>
                </c:pt>
                <c:pt idx="1633">
                  <c:v>44630</c:v>
                </c:pt>
                <c:pt idx="1634">
                  <c:v>44630</c:v>
                </c:pt>
                <c:pt idx="1635">
                  <c:v>44630</c:v>
                </c:pt>
                <c:pt idx="1636">
                  <c:v>44630</c:v>
                </c:pt>
                <c:pt idx="1637">
                  <c:v>44630</c:v>
                </c:pt>
                <c:pt idx="1638">
                  <c:v>44630</c:v>
                </c:pt>
                <c:pt idx="1639">
                  <c:v>44630</c:v>
                </c:pt>
                <c:pt idx="1640">
                  <c:v>44630</c:v>
                </c:pt>
                <c:pt idx="1641">
                  <c:v>44630</c:v>
                </c:pt>
                <c:pt idx="1642">
                  <c:v>44630</c:v>
                </c:pt>
                <c:pt idx="1643">
                  <c:v>44630</c:v>
                </c:pt>
                <c:pt idx="1644">
                  <c:v>44630</c:v>
                </c:pt>
                <c:pt idx="1645">
                  <c:v>44630</c:v>
                </c:pt>
                <c:pt idx="1646">
                  <c:v>44630</c:v>
                </c:pt>
                <c:pt idx="1647">
                  <c:v>44630</c:v>
                </c:pt>
                <c:pt idx="1648">
                  <c:v>44630</c:v>
                </c:pt>
                <c:pt idx="1649">
                  <c:v>44630</c:v>
                </c:pt>
                <c:pt idx="1650">
                  <c:v>44630</c:v>
                </c:pt>
                <c:pt idx="1651">
                  <c:v>44630</c:v>
                </c:pt>
                <c:pt idx="1652">
                  <c:v>44630</c:v>
                </c:pt>
                <c:pt idx="1653">
                  <c:v>44630</c:v>
                </c:pt>
                <c:pt idx="1654">
                  <c:v>44630</c:v>
                </c:pt>
                <c:pt idx="1655">
                  <c:v>44630</c:v>
                </c:pt>
                <c:pt idx="1656">
                  <c:v>44631</c:v>
                </c:pt>
                <c:pt idx="1657">
                  <c:v>44631</c:v>
                </c:pt>
                <c:pt idx="1658">
                  <c:v>44631</c:v>
                </c:pt>
                <c:pt idx="1659">
                  <c:v>44631</c:v>
                </c:pt>
                <c:pt idx="1660">
                  <c:v>44631</c:v>
                </c:pt>
                <c:pt idx="1661">
                  <c:v>44631</c:v>
                </c:pt>
                <c:pt idx="1662">
                  <c:v>44631</c:v>
                </c:pt>
                <c:pt idx="1663">
                  <c:v>44631</c:v>
                </c:pt>
                <c:pt idx="1664">
                  <c:v>44631</c:v>
                </c:pt>
                <c:pt idx="1665">
                  <c:v>44631</c:v>
                </c:pt>
                <c:pt idx="1666">
                  <c:v>44631</c:v>
                </c:pt>
                <c:pt idx="1667">
                  <c:v>44631</c:v>
                </c:pt>
                <c:pt idx="1668">
                  <c:v>44631</c:v>
                </c:pt>
                <c:pt idx="1669">
                  <c:v>44631</c:v>
                </c:pt>
                <c:pt idx="1670">
                  <c:v>44631</c:v>
                </c:pt>
                <c:pt idx="1671">
                  <c:v>44631</c:v>
                </c:pt>
                <c:pt idx="1672">
                  <c:v>44631</c:v>
                </c:pt>
                <c:pt idx="1673">
                  <c:v>44631</c:v>
                </c:pt>
                <c:pt idx="1674">
                  <c:v>44631</c:v>
                </c:pt>
                <c:pt idx="1675">
                  <c:v>44631</c:v>
                </c:pt>
                <c:pt idx="1676">
                  <c:v>44631</c:v>
                </c:pt>
                <c:pt idx="1677">
                  <c:v>44631</c:v>
                </c:pt>
                <c:pt idx="1678">
                  <c:v>44631</c:v>
                </c:pt>
                <c:pt idx="1679">
                  <c:v>44631</c:v>
                </c:pt>
                <c:pt idx="1680">
                  <c:v>44632</c:v>
                </c:pt>
                <c:pt idx="1681">
                  <c:v>44632</c:v>
                </c:pt>
                <c:pt idx="1682">
                  <c:v>44632</c:v>
                </c:pt>
                <c:pt idx="1683">
                  <c:v>44632</c:v>
                </c:pt>
                <c:pt idx="1684">
                  <c:v>44632</c:v>
                </c:pt>
                <c:pt idx="1685">
                  <c:v>44632</c:v>
                </c:pt>
                <c:pt idx="1686">
                  <c:v>44632</c:v>
                </c:pt>
                <c:pt idx="1687">
                  <c:v>44632</c:v>
                </c:pt>
                <c:pt idx="1688">
                  <c:v>44632</c:v>
                </c:pt>
                <c:pt idx="1689">
                  <c:v>44632</c:v>
                </c:pt>
                <c:pt idx="1690">
                  <c:v>44632</c:v>
                </c:pt>
                <c:pt idx="1691">
                  <c:v>44632</c:v>
                </c:pt>
                <c:pt idx="1692">
                  <c:v>44632</c:v>
                </c:pt>
                <c:pt idx="1693">
                  <c:v>44632</c:v>
                </c:pt>
                <c:pt idx="1694">
                  <c:v>44632</c:v>
                </c:pt>
                <c:pt idx="1695">
                  <c:v>44632</c:v>
                </c:pt>
                <c:pt idx="1696">
                  <c:v>44632</c:v>
                </c:pt>
                <c:pt idx="1697">
                  <c:v>44632</c:v>
                </c:pt>
                <c:pt idx="1698">
                  <c:v>44632</c:v>
                </c:pt>
                <c:pt idx="1699">
                  <c:v>44632</c:v>
                </c:pt>
                <c:pt idx="1700">
                  <c:v>44632</c:v>
                </c:pt>
                <c:pt idx="1701">
                  <c:v>44632</c:v>
                </c:pt>
                <c:pt idx="1702">
                  <c:v>44632</c:v>
                </c:pt>
                <c:pt idx="1703">
                  <c:v>44632</c:v>
                </c:pt>
                <c:pt idx="1704">
                  <c:v>44633</c:v>
                </c:pt>
                <c:pt idx="1705">
                  <c:v>44633</c:v>
                </c:pt>
                <c:pt idx="1706">
                  <c:v>44633</c:v>
                </c:pt>
                <c:pt idx="1707">
                  <c:v>44633</c:v>
                </c:pt>
                <c:pt idx="1708">
                  <c:v>44633</c:v>
                </c:pt>
                <c:pt idx="1709">
                  <c:v>44633</c:v>
                </c:pt>
                <c:pt idx="1710">
                  <c:v>44633</c:v>
                </c:pt>
                <c:pt idx="1711">
                  <c:v>44633</c:v>
                </c:pt>
                <c:pt idx="1712">
                  <c:v>44633</c:v>
                </c:pt>
                <c:pt idx="1713">
                  <c:v>44633</c:v>
                </c:pt>
                <c:pt idx="1714">
                  <c:v>44633</c:v>
                </c:pt>
                <c:pt idx="1715">
                  <c:v>44633</c:v>
                </c:pt>
                <c:pt idx="1716">
                  <c:v>44633</c:v>
                </c:pt>
                <c:pt idx="1717">
                  <c:v>44633</c:v>
                </c:pt>
                <c:pt idx="1718">
                  <c:v>44633</c:v>
                </c:pt>
                <c:pt idx="1719">
                  <c:v>44633</c:v>
                </c:pt>
                <c:pt idx="1720">
                  <c:v>44633</c:v>
                </c:pt>
                <c:pt idx="1721">
                  <c:v>44633</c:v>
                </c:pt>
                <c:pt idx="1722">
                  <c:v>44633</c:v>
                </c:pt>
                <c:pt idx="1723">
                  <c:v>44633</c:v>
                </c:pt>
                <c:pt idx="1724">
                  <c:v>44633</c:v>
                </c:pt>
                <c:pt idx="1725">
                  <c:v>44633</c:v>
                </c:pt>
                <c:pt idx="1726">
                  <c:v>44633</c:v>
                </c:pt>
                <c:pt idx="1727">
                  <c:v>44633</c:v>
                </c:pt>
                <c:pt idx="1728">
                  <c:v>44634</c:v>
                </c:pt>
                <c:pt idx="1729">
                  <c:v>44634</c:v>
                </c:pt>
                <c:pt idx="1730">
                  <c:v>44634</c:v>
                </c:pt>
                <c:pt idx="1731">
                  <c:v>44634</c:v>
                </c:pt>
                <c:pt idx="1732">
                  <c:v>44634</c:v>
                </c:pt>
                <c:pt idx="1733">
                  <c:v>44634</c:v>
                </c:pt>
                <c:pt idx="1734">
                  <c:v>44634</c:v>
                </c:pt>
                <c:pt idx="1735">
                  <c:v>44634</c:v>
                </c:pt>
                <c:pt idx="1736">
                  <c:v>44634</c:v>
                </c:pt>
                <c:pt idx="1737">
                  <c:v>44634</c:v>
                </c:pt>
                <c:pt idx="1738">
                  <c:v>44634</c:v>
                </c:pt>
                <c:pt idx="1739">
                  <c:v>44634</c:v>
                </c:pt>
                <c:pt idx="1740">
                  <c:v>44634</c:v>
                </c:pt>
                <c:pt idx="1741">
                  <c:v>44634</c:v>
                </c:pt>
                <c:pt idx="1742">
                  <c:v>44634</c:v>
                </c:pt>
                <c:pt idx="1743">
                  <c:v>44634</c:v>
                </c:pt>
                <c:pt idx="1744">
                  <c:v>44634</c:v>
                </c:pt>
                <c:pt idx="1745">
                  <c:v>44634</c:v>
                </c:pt>
                <c:pt idx="1746">
                  <c:v>44634</c:v>
                </c:pt>
                <c:pt idx="1747">
                  <c:v>44634</c:v>
                </c:pt>
                <c:pt idx="1748">
                  <c:v>44634</c:v>
                </c:pt>
                <c:pt idx="1749">
                  <c:v>44634</c:v>
                </c:pt>
                <c:pt idx="1750">
                  <c:v>44634</c:v>
                </c:pt>
                <c:pt idx="1751">
                  <c:v>44634</c:v>
                </c:pt>
                <c:pt idx="1752">
                  <c:v>44635</c:v>
                </c:pt>
                <c:pt idx="1753">
                  <c:v>44635</c:v>
                </c:pt>
                <c:pt idx="1754">
                  <c:v>44635</c:v>
                </c:pt>
                <c:pt idx="1755">
                  <c:v>44635</c:v>
                </c:pt>
                <c:pt idx="1756">
                  <c:v>44635</c:v>
                </c:pt>
                <c:pt idx="1757">
                  <c:v>44635</c:v>
                </c:pt>
                <c:pt idx="1758">
                  <c:v>44635</c:v>
                </c:pt>
                <c:pt idx="1759">
                  <c:v>44635</c:v>
                </c:pt>
                <c:pt idx="1760">
                  <c:v>44635</c:v>
                </c:pt>
                <c:pt idx="1761">
                  <c:v>44635</c:v>
                </c:pt>
                <c:pt idx="1762">
                  <c:v>44635</c:v>
                </c:pt>
                <c:pt idx="1763">
                  <c:v>44635</c:v>
                </c:pt>
                <c:pt idx="1764">
                  <c:v>44635</c:v>
                </c:pt>
                <c:pt idx="1765">
                  <c:v>44635</c:v>
                </c:pt>
                <c:pt idx="1766">
                  <c:v>44635</c:v>
                </c:pt>
                <c:pt idx="1767">
                  <c:v>44635</c:v>
                </c:pt>
                <c:pt idx="1768">
                  <c:v>44635</c:v>
                </c:pt>
                <c:pt idx="1769">
                  <c:v>44635</c:v>
                </c:pt>
                <c:pt idx="1770">
                  <c:v>44635</c:v>
                </c:pt>
                <c:pt idx="1771">
                  <c:v>44635</c:v>
                </c:pt>
                <c:pt idx="1772">
                  <c:v>44635</c:v>
                </c:pt>
                <c:pt idx="1773">
                  <c:v>44635</c:v>
                </c:pt>
                <c:pt idx="1774">
                  <c:v>44635</c:v>
                </c:pt>
                <c:pt idx="1775">
                  <c:v>44635</c:v>
                </c:pt>
                <c:pt idx="1776">
                  <c:v>44636</c:v>
                </c:pt>
                <c:pt idx="1777">
                  <c:v>44636</c:v>
                </c:pt>
                <c:pt idx="1778">
                  <c:v>44636</c:v>
                </c:pt>
                <c:pt idx="1779">
                  <c:v>44636</c:v>
                </c:pt>
                <c:pt idx="1780">
                  <c:v>44636</c:v>
                </c:pt>
                <c:pt idx="1781">
                  <c:v>44636</c:v>
                </c:pt>
                <c:pt idx="1782">
                  <c:v>44636</c:v>
                </c:pt>
                <c:pt idx="1783">
                  <c:v>44636</c:v>
                </c:pt>
                <c:pt idx="1784">
                  <c:v>44636</c:v>
                </c:pt>
                <c:pt idx="1785">
                  <c:v>44636</c:v>
                </c:pt>
                <c:pt idx="1786">
                  <c:v>44636</c:v>
                </c:pt>
                <c:pt idx="1787">
                  <c:v>44636</c:v>
                </c:pt>
                <c:pt idx="1788">
                  <c:v>44636</c:v>
                </c:pt>
                <c:pt idx="1789">
                  <c:v>44636</c:v>
                </c:pt>
                <c:pt idx="1790">
                  <c:v>44636</c:v>
                </c:pt>
                <c:pt idx="1791">
                  <c:v>44636</c:v>
                </c:pt>
                <c:pt idx="1792">
                  <c:v>44636</c:v>
                </c:pt>
                <c:pt idx="1793">
                  <c:v>44636</c:v>
                </c:pt>
                <c:pt idx="1794">
                  <c:v>44636</c:v>
                </c:pt>
                <c:pt idx="1795">
                  <c:v>44636</c:v>
                </c:pt>
                <c:pt idx="1796">
                  <c:v>44636</c:v>
                </c:pt>
                <c:pt idx="1797">
                  <c:v>44636</c:v>
                </c:pt>
                <c:pt idx="1798">
                  <c:v>44636</c:v>
                </c:pt>
                <c:pt idx="1799">
                  <c:v>44636</c:v>
                </c:pt>
                <c:pt idx="1800">
                  <c:v>44637</c:v>
                </c:pt>
                <c:pt idx="1801">
                  <c:v>44637</c:v>
                </c:pt>
                <c:pt idx="1802">
                  <c:v>44637</c:v>
                </c:pt>
                <c:pt idx="1803">
                  <c:v>44637</c:v>
                </c:pt>
                <c:pt idx="1804">
                  <c:v>44637</c:v>
                </c:pt>
                <c:pt idx="1805">
                  <c:v>44637</c:v>
                </c:pt>
                <c:pt idx="1806">
                  <c:v>44637</c:v>
                </c:pt>
                <c:pt idx="1807">
                  <c:v>44637</c:v>
                </c:pt>
                <c:pt idx="1808">
                  <c:v>44637</c:v>
                </c:pt>
                <c:pt idx="1809">
                  <c:v>44637</c:v>
                </c:pt>
                <c:pt idx="1810">
                  <c:v>44637</c:v>
                </c:pt>
                <c:pt idx="1811">
                  <c:v>44637</c:v>
                </c:pt>
                <c:pt idx="1812">
                  <c:v>44637</c:v>
                </c:pt>
                <c:pt idx="1813">
                  <c:v>44637</c:v>
                </c:pt>
                <c:pt idx="1814">
                  <c:v>44637</c:v>
                </c:pt>
                <c:pt idx="1815">
                  <c:v>44637</c:v>
                </c:pt>
                <c:pt idx="1816">
                  <c:v>44637</c:v>
                </c:pt>
                <c:pt idx="1817">
                  <c:v>44637</c:v>
                </c:pt>
                <c:pt idx="1818">
                  <c:v>44637</c:v>
                </c:pt>
                <c:pt idx="1819">
                  <c:v>44637</c:v>
                </c:pt>
                <c:pt idx="1820">
                  <c:v>44637</c:v>
                </c:pt>
                <c:pt idx="1821">
                  <c:v>44637</c:v>
                </c:pt>
                <c:pt idx="1822">
                  <c:v>44637</c:v>
                </c:pt>
                <c:pt idx="1823">
                  <c:v>44637</c:v>
                </c:pt>
                <c:pt idx="1824">
                  <c:v>44638</c:v>
                </c:pt>
                <c:pt idx="1825">
                  <c:v>44638</c:v>
                </c:pt>
                <c:pt idx="1826">
                  <c:v>44638</c:v>
                </c:pt>
                <c:pt idx="1827">
                  <c:v>44638</c:v>
                </c:pt>
                <c:pt idx="1828">
                  <c:v>44638</c:v>
                </c:pt>
                <c:pt idx="1829">
                  <c:v>44638</c:v>
                </c:pt>
                <c:pt idx="1830">
                  <c:v>44638</c:v>
                </c:pt>
                <c:pt idx="1831">
                  <c:v>44638</c:v>
                </c:pt>
                <c:pt idx="1832">
                  <c:v>44638</c:v>
                </c:pt>
                <c:pt idx="1833">
                  <c:v>44638</c:v>
                </c:pt>
                <c:pt idx="1834">
                  <c:v>44638</c:v>
                </c:pt>
                <c:pt idx="1835">
                  <c:v>44638</c:v>
                </c:pt>
                <c:pt idx="1836">
                  <c:v>44638</c:v>
                </c:pt>
                <c:pt idx="1837">
                  <c:v>44638</c:v>
                </c:pt>
                <c:pt idx="1838">
                  <c:v>44638</c:v>
                </c:pt>
                <c:pt idx="1839">
                  <c:v>44638</c:v>
                </c:pt>
                <c:pt idx="1840">
                  <c:v>44638</c:v>
                </c:pt>
                <c:pt idx="1841">
                  <c:v>44638</c:v>
                </c:pt>
                <c:pt idx="1842">
                  <c:v>44638</c:v>
                </c:pt>
                <c:pt idx="1843">
                  <c:v>44638</c:v>
                </c:pt>
                <c:pt idx="1844">
                  <c:v>44638</c:v>
                </c:pt>
                <c:pt idx="1845">
                  <c:v>44638</c:v>
                </c:pt>
                <c:pt idx="1846">
                  <c:v>44638</c:v>
                </c:pt>
                <c:pt idx="1847">
                  <c:v>44638</c:v>
                </c:pt>
                <c:pt idx="1848">
                  <c:v>44639</c:v>
                </c:pt>
                <c:pt idx="1849">
                  <c:v>44639</c:v>
                </c:pt>
                <c:pt idx="1850">
                  <c:v>44639</c:v>
                </c:pt>
                <c:pt idx="1851">
                  <c:v>44639</c:v>
                </c:pt>
                <c:pt idx="1852">
                  <c:v>44639</c:v>
                </c:pt>
                <c:pt idx="1853">
                  <c:v>44639</c:v>
                </c:pt>
                <c:pt idx="1854">
                  <c:v>44639</c:v>
                </c:pt>
                <c:pt idx="1855">
                  <c:v>44639</c:v>
                </c:pt>
                <c:pt idx="1856">
                  <c:v>44639</c:v>
                </c:pt>
                <c:pt idx="1857">
                  <c:v>44639</c:v>
                </c:pt>
                <c:pt idx="1858">
                  <c:v>44639</c:v>
                </c:pt>
                <c:pt idx="1859">
                  <c:v>44639</c:v>
                </c:pt>
                <c:pt idx="1860">
                  <c:v>44639</c:v>
                </c:pt>
                <c:pt idx="1861">
                  <c:v>44639</c:v>
                </c:pt>
                <c:pt idx="1862">
                  <c:v>44639</c:v>
                </c:pt>
                <c:pt idx="1863">
                  <c:v>44639</c:v>
                </c:pt>
                <c:pt idx="1864">
                  <c:v>44639</c:v>
                </c:pt>
                <c:pt idx="1865">
                  <c:v>44639</c:v>
                </c:pt>
                <c:pt idx="1866">
                  <c:v>44639</c:v>
                </c:pt>
                <c:pt idx="1867">
                  <c:v>44639</c:v>
                </c:pt>
                <c:pt idx="1868">
                  <c:v>44639</c:v>
                </c:pt>
                <c:pt idx="1869">
                  <c:v>44639</c:v>
                </c:pt>
                <c:pt idx="1870">
                  <c:v>44639</c:v>
                </c:pt>
                <c:pt idx="1871">
                  <c:v>44639</c:v>
                </c:pt>
                <c:pt idx="1872">
                  <c:v>44640</c:v>
                </c:pt>
                <c:pt idx="1873">
                  <c:v>44640</c:v>
                </c:pt>
                <c:pt idx="1874">
                  <c:v>44640</c:v>
                </c:pt>
                <c:pt idx="1875">
                  <c:v>44640</c:v>
                </c:pt>
                <c:pt idx="1876">
                  <c:v>44640</c:v>
                </c:pt>
                <c:pt idx="1877">
                  <c:v>44640</c:v>
                </c:pt>
                <c:pt idx="1878">
                  <c:v>44640</c:v>
                </c:pt>
                <c:pt idx="1879">
                  <c:v>44640</c:v>
                </c:pt>
                <c:pt idx="1880">
                  <c:v>44640</c:v>
                </c:pt>
                <c:pt idx="1881">
                  <c:v>44640</c:v>
                </c:pt>
                <c:pt idx="1882">
                  <c:v>44640</c:v>
                </c:pt>
                <c:pt idx="1883">
                  <c:v>44640</c:v>
                </c:pt>
                <c:pt idx="1884">
                  <c:v>44640</c:v>
                </c:pt>
                <c:pt idx="1885">
                  <c:v>44640</c:v>
                </c:pt>
                <c:pt idx="1886">
                  <c:v>44640</c:v>
                </c:pt>
                <c:pt idx="1887">
                  <c:v>44640</c:v>
                </c:pt>
                <c:pt idx="1888">
                  <c:v>44640</c:v>
                </c:pt>
                <c:pt idx="1889">
                  <c:v>44640</c:v>
                </c:pt>
                <c:pt idx="1890">
                  <c:v>44640</c:v>
                </c:pt>
                <c:pt idx="1891">
                  <c:v>44640</c:v>
                </c:pt>
                <c:pt idx="1892">
                  <c:v>44640</c:v>
                </c:pt>
                <c:pt idx="1893">
                  <c:v>44640</c:v>
                </c:pt>
                <c:pt idx="1894">
                  <c:v>44640</c:v>
                </c:pt>
                <c:pt idx="1895">
                  <c:v>44640</c:v>
                </c:pt>
                <c:pt idx="1896">
                  <c:v>44641</c:v>
                </c:pt>
                <c:pt idx="1897">
                  <c:v>44641</c:v>
                </c:pt>
                <c:pt idx="1898">
                  <c:v>44641</c:v>
                </c:pt>
                <c:pt idx="1899">
                  <c:v>44641</c:v>
                </c:pt>
                <c:pt idx="1900">
                  <c:v>44641</c:v>
                </c:pt>
                <c:pt idx="1901">
                  <c:v>44641</c:v>
                </c:pt>
                <c:pt idx="1902">
                  <c:v>44641</c:v>
                </c:pt>
                <c:pt idx="1903">
                  <c:v>44641</c:v>
                </c:pt>
                <c:pt idx="1904">
                  <c:v>44641</c:v>
                </c:pt>
                <c:pt idx="1905">
                  <c:v>44641</c:v>
                </c:pt>
                <c:pt idx="1906">
                  <c:v>44641</c:v>
                </c:pt>
                <c:pt idx="1907">
                  <c:v>44641</c:v>
                </c:pt>
                <c:pt idx="1908">
                  <c:v>44641</c:v>
                </c:pt>
                <c:pt idx="1909">
                  <c:v>44641</c:v>
                </c:pt>
                <c:pt idx="1910">
                  <c:v>44641</c:v>
                </c:pt>
                <c:pt idx="1911">
                  <c:v>44641</c:v>
                </c:pt>
                <c:pt idx="1912">
                  <c:v>44641</c:v>
                </c:pt>
                <c:pt idx="1913">
                  <c:v>44641</c:v>
                </c:pt>
                <c:pt idx="1914">
                  <c:v>44641</c:v>
                </c:pt>
                <c:pt idx="1915">
                  <c:v>44641</c:v>
                </c:pt>
                <c:pt idx="1916">
                  <c:v>44641</c:v>
                </c:pt>
                <c:pt idx="1917">
                  <c:v>44641</c:v>
                </c:pt>
                <c:pt idx="1918">
                  <c:v>44641</c:v>
                </c:pt>
                <c:pt idx="1919">
                  <c:v>44641</c:v>
                </c:pt>
                <c:pt idx="1920">
                  <c:v>44642</c:v>
                </c:pt>
                <c:pt idx="1921">
                  <c:v>44642</c:v>
                </c:pt>
                <c:pt idx="1922">
                  <c:v>44642</c:v>
                </c:pt>
                <c:pt idx="1923">
                  <c:v>44642</c:v>
                </c:pt>
                <c:pt idx="1924">
                  <c:v>44642</c:v>
                </c:pt>
                <c:pt idx="1925">
                  <c:v>44642</c:v>
                </c:pt>
                <c:pt idx="1926">
                  <c:v>44642</c:v>
                </c:pt>
                <c:pt idx="1927">
                  <c:v>44642</c:v>
                </c:pt>
                <c:pt idx="1928">
                  <c:v>44642</c:v>
                </c:pt>
                <c:pt idx="1929">
                  <c:v>44642</c:v>
                </c:pt>
                <c:pt idx="1930">
                  <c:v>44642</c:v>
                </c:pt>
                <c:pt idx="1931">
                  <c:v>44642</c:v>
                </c:pt>
                <c:pt idx="1932">
                  <c:v>44642</c:v>
                </c:pt>
                <c:pt idx="1933">
                  <c:v>44642</c:v>
                </c:pt>
                <c:pt idx="1934">
                  <c:v>44642</c:v>
                </c:pt>
                <c:pt idx="1935">
                  <c:v>44642</c:v>
                </c:pt>
                <c:pt idx="1936">
                  <c:v>44642</c:v>
                </c:pt>
                <c:pt idx="1937">
                  <c:v>44642</c:v>
                </c:pt>
                <c:pt idx="1938">
                  <c:v>44642</c:v>
                </c:pt>
                <c:pt idx="1939">
                  <c:v>44642</c:v>
                </c:pt>
                <c:pt idx="1940">
                  <c:v>44642</c:v>
                </c:pt>
                <c:pt idx="1941">
                  <c:v>44642</c:v>
                </c:pt>
                <c:pt idx="1942">
                  <c:v>44642</c:v>
                </c:pt>
                <c:pt idx="1943">
                  <c:v>44642</c:v>
                </c:pt>
                <c:pt idx="1944">
                  <c:v>44643</c:v>
                </c:pt>
                <c:pt idx="1945">
                  <c:v>44643</c:v>
                </c:pt>
                <c:pt idx="1946">
                  <c:v>44643</c:v>
                </c:pt>
                <c:pt idx="1947">
                  <c:v>44643</c:v>
                </c:pt>
                <c:pt idx="1948">
                  <c:v>44643</c:v>
                </c:pt>
                <c:pt idx="1949">
                  <c:v>44643</c:v>
                </c:pt>
                <c:pt idx="1950">
                  <c:v>44643</c:v>
                </c:pt>
                <c:pt idx="1951">
                  <c:v>44643</c:v>
                </c:pt>
                <c:pt idx="1952">
                  <c:v>44643</c:v>
                </c:pt>
                <c:pt idx="1953">
                  <c:v>44643</c:v>
                </c:pt>
                <c:pt idx="1954">
                  <c:v>44643</c:v>
                </c:pt>
                <c:pt idx="1955">
                  <c:v>44643</c:v>
                </c:pt>
                <c:pt idx="1956">
                  <c:v>44643</c:v>
                </c:pt>
                <c:pt idx="1957">
                  <c:v>44643</c:v>
                </c:pt>
                <c:pt idx="1958">
                  <c:v>44643</c:v>
                </c:pt>
                <c:pt idx="1959">
                  <c:v>44643</c:v>
                </c:pt>
                <c:pt idx="1960">
                  <c:v>44643</c:v>
                </c:pt>
                <c:pt idx="1961">
                  <c:v>44643</c:v>
                </c:pt>
                <c:pt idx="1962">
                  <c:v>44643</c:v>
                </c:pt>
                <c:pt idx="1963">
                  <c:v>44643</c:v>
                </c:pt>
                <c:pt idx="1964">
                  <c:v>44643</c:v>
                </c:pt>
                <c:pt idx="1965">
                  <c:v>44643</c:v>
                </c:pt>
                <c:pt idx="1966">
                  <c:v>44643</c:v>
                </c:pt>
                <c:pt idx="1967">
                  <c:v>44643</c:v>
                </c:pt>
                <c:pt idx="1968">
                  <c:v>44644</c:v>
                </c:pt>
                <c:pt idx="1969">
                  <c:v>44644</c:v>
                </c:pt>
                <c:pt idx="1970">
                  <c:v>44644</c:v>
                </c:pt>
                <c:pt idx="1971">
                  <c:v>44644</c:v>
                </c:pt>
                <c:pt idx="1972">
                  <c:v>44644</c:v>
                </c:pt>
                <c:pt idx="1973">
                  <c:v>44644</c:v>
                </c:pt>
                <c:pt idx="1974">
                  <c:v>44644</c:v>
                </c:pt>
                <c:pt idx="1975">
                  <c:v>44644</c:v>
                </c:pt>
                <c:pt idx="1976">
                  <c:v>44644</c:v>
                </c:pt>
                <c:pt idx="1977">
                  <c:v>44644</c:v>
                </c:pt>
                <c:pt idx="1978">
                  <c:v>44644</c:v>
                </c:pt>
                <c:pt idx="1979">
                  <c:v>44644</c:v>
                </c:pt>
                <c:pt idx="1980">
                  <c:v>44644</c:v>
                </c:pt>
                <c:pt idx="1981">
                  <c:v>44644</c:v>
                </c:pt>
                <c:pt idx="1982">
                  <c:v>44644</c:v>
                </c:pt>
                <c:pt idx="1983">
                  <c:v>44644</c:v>
                </c:pt>
                <c:pt idx="1984">
                  <c:v>44644</c:v>
                </c:pt>
                <c:pt idx="1985">
                  <c:v>44644</c:v>
                </c:pt>
                <c:pt idx="1986">
                  <c:v>44644</c:v>
                </c:pt>
                <c:pt idx="1987">
                  <c:v>44644</c:v>
                </c:pt>
                <c:pt idx="1988">
                  <c:v>44644</c:v>
                </c:pt>
                <c:pt idx="1989">
                  <c:v>44644</c:v>
                </c:pt>
                <c:pt idx="1990">
                  <c:v>44644</c:v>
                </c:pt>
                <c:pt idx="1991">
                  <c:v>44644</c:v>
                </c:pt>
                <c:pt idx="1992">
                  <c:v>44645</c:v>
                </c:pt>
                <c:pt idx="1993">
                  <c:v>44645</c:v>
                </c:pt>
                <c:pt idx="1994">
                  <c:v>44645</c:v>
                </c:pt>
                <c:pt idx="1995">
                  <c:v>44645</c:v>
                </c:pt>
                <c:pt idx="1996">
                  <c:v>44645</c:v>
                </c:pt>
                <c:pt idx="1997">
                  <c:v>44645</c:v>
                </c:pt>
                <c:pt idx="1998">
                  <c:v>44645</c:v>
                </c:pt>
                <c:pt idx="1999">
                  <c:v>44645</c:v>
                </c:pt>
                <c:pt idx="2000">
                  <c:v>44645</c:v>
                </c:pt>
                <c:pt idx="2001">
                  <c:v>44645</c:v>
                </c:pt>
                <c:pt idx="2002">
                  <c:v>44645</c:v>
                </c:pt>
                <c:pt idx="2003">
                  <c:v>44645</c:v>
                </c:pt>
                <c:pt idx="2004">
                  <c:v>44645</c:v>
                </c:pt>
                <c:pt idx="2005">
                  <c:v>44645</c:v>
                </c:pt>
                <c:pt idx="2006">
                  <c:v>44645</c:v>
                </c:pt>
                <c:pt idx="2007">
                  <c:v>44645</c:v>
                </c:pt>
                <c:pt idx="2008">
                  <c:v>44645</c:v>
                </c:pt>
                <c:pt idx="2009">
                  <c:v>44645</c:v>
                </c:pt>
                <c:pt idx="2010">
                  <c:v>44645</c:v>
                </c:pt>
                <c:pt idx="2011">
                  <c:v>44645</c:v>
                </c:pt>
                <c:pt idx="2012">
                  <c:v>44645</c:v>
                </c:pt>
                <c:pt idx="2013">
                  <c:v>44645</c:v>
                </c:pt>
                <c:pt idx="2014">
                  <c:v>44645</c:v>
                </c:pt>
                <c:pt idx="2015">
                  <c:v>44645</c:v>
                </c:pt>
                <c:pt idx="2016">
                  <c:v>44646</c:v>
                </c:pt>
                <c:pt idx="2017">
                  <c:v>44646</c:v>
                </c:pt>
                <c:pt idx="2018">
                  <c:v>44646</c:v>
                </c:pt>
                <c:pt idx="2019">
                  <c:v>44646</c:v>
                </c:pt>
                <c:pt idx="2020">
                  <c:v>44646</c:v>
                </c:pt>
                <c:pt idx="2021">
                  <c:v>44646</c:v>
                </c:pt>
                <c:pt idx="2022">
                  <c:v>44646</c:v>
                </c:pt>
                <c:pt idx="2023">
                  <c:v>44646</c:v>
                </c:pt>
                <c:pt idx="2024">
                  <c:v>44646</c:v>
                </c:pt>
                <c:pt idx="2025">
                  <c:v>44646</c:v>
                </c:pt>
                <c:pt idx="2026">
                  <c:v>44646</c:v>
                </c:pt>
                <c:pt idx="2027">
                  <c:v>44646</c:v>
                </c:pt>
                <c:pt idx="2028">
                  <c:v>44646</c:v>
                </c:pt>
                <c:pt idx="2029">
                  <c:v>44646</c:v>
                </c:pt>
                <c:pt idx="2030">
                  <c:v>44646</c:v>
                </c:pt>
                <c:pt idx="2031">
                  <c:v>44646</c:v>
                </c:pt>
                <c:pt idx="2032">
                  <c:v>44646</c:v>
                </c:pt>
                <c:pt idx="2033">
                  <c:v>44646</c:v>
                </c:pt>
                <c:pt idx="2034">
                  <c:v>44646</c:v>
                </c:pt>
                <c:pt idx="2035">
                  <c:v>44646</c:v>
                </c:pt>
                <c:pt idx="2036">
                  <c:v>44646</c:v>
                </c:pt>
                <c:pt idx="2037">
                  <c:v>44646</c:v>
                </c:pt>
                <c:pt idx="2038">
                  <c:v>44646</c:v>
                </c:pt>
                <c:pt idx="2039">
                  <c:v>44647</c:v>
                </c:pt>
                <c:pt idx="2040">
                  <c:v>44647</c:v>
                </c:pt>
                <c:pt idx="2041">
                  <c:v>44647</c:v>
                </c:pt>
                <c:pt idx="2042">
                  <c:v>44647</c:v>
                </c:pt>
                <c:pt idx="2043">
                  <c:v>44647</c:v>
                </c:pt>
                <c:pt idx="2044">
                  <c:v>44647</c:v>
                </c:pt>
                <c:pt idx="2045">
                  <c:v>44647</c:v>
                </c:pt>
                <c:pt idx="2046">
                  <c:v>44647</c:v>
                </c:pt>
                <c:pt idx="2047">
                  <c:v>44647</c:v>
                </c:pt>
                <c:pt idx="2048">
                  <c:v>44647</c:v>
                </c:pt>
                <c:pt idx="2049">
                  <c:v>44647</c:v>
                </c:pt>
                <c:pt idx="2050">
                  <c:v>44647</c:v>
                </c:pt>
                <c:pt idx="2051">
                  <c:v>44647</c:v>
                </c:pt>
                <c:pt idx="2052">
                  <c:v>44647</c:v>
                </c:pt>
                <c:pt idx="2053">
                  <c:v>44647</c:v>
                </c:pt>
                <c:pt idx="2054">
                  <c:v>44647</c:v>
                </c:pt>
                <c:pt idx="2055">
                  <c:v>44647</c:v>
                </c:pt>
                <c:pt idx="2056">
                  <c:v>44647</c:v>
                </c:pt>
                <c:pt idx="2057">
                  <c:v>44647</c:v>
                </c:pt>
                <c:pt idx="2058">
                  <c:v>44647</c:v>
                </c:pt>
                <c:pt idx="2059">
                  <c:v>44647</c:v>
                </c:pt>
                <c:pt idx="2060">
                  <c:v>44647</c:v>
                </c:pt>
                <c:pt idx="2061">
                  <c:v>44647</c:v>
                </c:pt>
                <c:pt idx="2062">
                  <c:v>44647</c:v>
                </c:pt>
                <c:pt idx="2063">
                  <c:v>44648</c:v>
                </c:pt>
                <c:pt idx="2064">
                  <c:v>44648</c:v>
                </c:pt>
                <c:pt idx="2065">
                  <c:v>44648</c:v>
                </c:pt>
                <c:pt idx="2066">
                  <c:v>44648</c:v>
                </c:pt>
                <c:pt idx="2067">
                  <c:v>44648</c:v>
                </c:pt>
                <c:pt idx="2068">
                  <c:v>44648</c:v>
                </c:pt>
                <c:pt idx="2069">
                  <c:v>44648</c:v>
                </c:pt>
                <c:pt idx="2070">
                  <c:v>44648</c:v>
                </c:pt>
                <c:pt idx="2071">
                  <c:v>44648</c:v>
                </c:pt>
                <c:pt idx="2072">
                  <c:v>44648</c:v>
                </c:pt>
                <c:pt idx="2073">
                  <c:v>44648</c:v>
                </c:pt>
                <c:pt idx="2074">
                  <c:v>44648</c:v>
                </c:pt>
                <c:pt idx="2075">
                  <c:v>44648</c:v>
                </c:pt>
                <c:pt idx="2076">
                  <c:v>44648</c:v>
                </c:pt>
                <c:pt idx="2077">
                  <c:v>44648</c:v>
                </c:pt>
                <c:pt idx="2078">
                  <c:v>44648</c:v>
                </c:pt>
                <c:pt idx="2079">
                  <c:v>44648</c:v>
                </c:pt>
                <c:pt idx="2080">
                  <c:v>44648</c:v>
                </c:pt>
                <c:pt idx="2081">
                  <c:v>44648</c:v>
                </c:pt>
                <c:pt idx="2082">
                  <c:v>44648</c:v>
                </c:pt>
                <c:pt idx="2083">
                  <c:v>44648</c:v>
                </c:pt>
                <c:pt idx="2084">
                  <c:v>44648</c:v>
                </c:pt>
                <c:pt idx="2085">
                  <c:v>44648</c:v>
                </c:pt>
                <c:pt idx="2086">
                  <c:v>44648</c:v>
                </c:pt>
                <c:pt idx="2087">
                  <c:v>44649</c:v>
                </c:pt>
                <c:pt idx="2088">
                  <c:v>44649</c:v>
                </c:pt>
                <c:pt idx="2089">
                  <c:v>44649</c:v>
                </c:pt>
                <c:pt idx="2090">
                  <c:v>44649</c:v>
                </c:pt>
                <c:pt idx="2091">
                  <c:v>44649</c:v>
                </c:pt>
                <c:pt idx="2092">
                  <c:v>44649</c:v>
                </c:pt>
                <c:pt idx="2093">
                  <c:v>44649</c:v>
                </c:pt>
                <c:pt idx="2094">
                  <c:v>44649</c:v>
                </c:pt>
                <c:pt idx="2095">
                  <c:v>44649</c:v>
                </c:pt>
                <c:pt idx="2096">
                  <c:v>44649</c:v>
                </c:pt>
                <c:pt idx="2097">
                  <c:v>44649</c:v>
                </c:pt>
                <c:pt idx="2098">
                  <c:v>44649</c:v>
                </c:pt>
                <c:pt idx="2099">
                  <c:v>44649</c:v>
                </c:pt>
                <c:pt idx="2100">
                  <c:v>44649</c:v>
                </c:pt>
                <c:pt idx="2101">
                  <c:v>44649</c:v>
                </c:pt>
                <c:pt idx="2102">
                  <c:v>44649</c:v>
                </c:pt>
                <c:pt idx="2103">
                  <c:v>44649</c:v>
                </c:pt>
                <c:pt idx="2104">
                  <c:v>44649</c:v>
                </c:pt>
                <c:pt idx="2105">
                  <c:v>44649</c:v>
                </c:pt>
                <c:pt idx="2106">
                  <c:v>44649</c:v>
                </c:pt>
                <c:pt idx="2107">
                  <c:v>44649</c:v>
                </c:pt>
                <c:pt idx="2108">
                  <c:v>44649</c:v>
                </c:pt>
                <c:pt idx="2109">
                  <c:v>44649</c:v>
                </c:pt>
                <c:pt idx="2110">
                  <c:v>44649</c:v>
                </c:pt>
                <c:pt idx="2111">
                  <c:v>44650</c:v>
                </c:pt>
                <c:pt idx="2112">
                  <c:v>44650</c:v>
                </c:pt>
                <c:pt idx="2113">
                  <c:v>44650</c:v>
                </c:pt>
                <c:pt idx="2114">
                  <c:v>44650</c:v>
                </c:pt>
                <c:pt idx="2115">
                  <c:v>44650</c:v>
                </c:pt>
                <c:pt idx="2116">
                  <c:v>44650</c:v>
                </c:pt>
                <c:pt idx="2117">
                  <c:v>44650</c:v>
                </c:pt>
                <c:pt idx="2118">
                  <c:v>44650</c:v>
                </c:pt>
                <c:pt idx="2119">
                  <c:v>44650</c:v>
                </c:pt>
                <c:pt idx="2120">
                  <c:v>44650</c:v>
                </c:pt>
                <c:pt idx="2121">
                  <c:v>44650</c:v>
                </c:pt>
                <c:pt idx="2122">
                  <c:v>44650</c:v>
                </c:pt>
                <c:pt idx="2123">
                  <c:v>44650</c:v>
                </c:pt>
                <c:pt idx="2124">
                  <c:v>44650</c:v>
                </c:pt>
                <c:pt idx="2125">
                  <c:v>44650</c:v>
                </c:pt>
                <c:pt idx="2126">
                  <c:v>44650</c:v>
                </c:pt>
                <c:pt idx="2127">
                  <c:v>44650</c:v>
                </c:pt>
                <c:pt idx="2128">
                  <c:v>44650</c:v>
                </c:pt>
                <c:pt idx="2129">
                  <c:v>44650</c:v>
                </c:pt>
                <c:pt idx="2130">
                  <c:v>44650</c:v>
                </c:pt>
                <c:pt idx="2131">
                  <c:v>44650</c:v>
                </c:pt>
                <c:pt idx="2132">
                  <c:v>44650</c:v>
                </c:pt>
                <c:pt idx="2133">
                  <c:v>44650</c:v>
                </c:pt>
                <c:pt idx="2134">
                  <c:v>44650</c:v>
                </c:pt>
                <c:pt idx="2135">
                  <c:v>44651</c:v>
                </c:pt>
                <c:pt idx="2136">
                  <c:v>44651</c:v>
                </c:pt>
                <c:pt idx="2137">
                  <c:v>44651</c:v>
                </c:pt>
                <c:pt idx="2138">
                  <c:v>44651</c:v>
                </c:pt>
                <c:pt idx="2139">
                  <c:v>44651</c:v>
                </c:pt>
                <c:pt idx="2140">
                  <c:v>44651</c:v>
                </c:pt>
                <c:pt idx="2141">
                  <c:v>44651</c:v>
                </c:pt>
                <c:pt idx="2142">
                  <c:v>44651</c:v>
                </c:pt>
                <c:pt idx="2143">
                  <c:v>44651</c:v>
                </c:pt>
                <c:pt idx="2144">
                  <c:v>44651</c:v>
                </c:pt>
                <c:pt idx="2145">
                  <c:v>44651</c:v>
                </c:pt>
                <c:pt idx="2146">
                  <c:v>44651</c:v>
                </c:pt>
                <c:pt idx="2147">
                  <c:v>44651</c:v>
                </c:pt>
                <c:pt idx="2148">
                  <c:v>44651</c:v>
                </c:pt>
                <c:pt idx="2149">
                  <c:v>44651</c:v>
                </c:pt>
                <c:pt idx="2150">
                  <c:v>44651</c:v>
                </c:pt>
                <c:pt idx="2151">
                  <c:v>44651</c:v>
                </c:pt>
                <c:pt idx="2152">
                  <c:v>44651</c:v>
                </c:pt>
                <c:pt idx="2153">
                  <c:v>44651</c:v>
                </c:pt>
                <c:pt idx="2154">
                  <c:v>44651</c:v>
                </c:pt>
                <c:pt idx="2155">
                  <c:v>44651</c:v>
                </c:pt>
                <c:pt idx="2156">
                  <c:v>44651</c:v>
                </c:pt>
                <c:pt idx="2157">
                  <c:v>44651</c:v>
                </c:pt>
                <c:pt idx="2158">
                  <c:v>44651</c:v>
                </c:pt>
                <c:pt idx="2159">
                  <c:v>44652</c:v>
                </c:pt>
                <c:pt idx="2160">
                  <c:v>44652</c:v>
                </c:pt>
                <c:pt idx="2161">
                  <c:v>44652</c:v>
                </c:pt>
                <c:pt idx="2162">
                  <c:v>44652</c:v>
                </c:pt>
                <c:pt idx="2163">
                  <c:v>44652</c:v>
                </c:pt>
                <c:pt idx="2164">
                  <c:v>44652</c:v>
                </c:pt>
                <c:pt idx="2165">
                  <c:v>44652</c:v>
                </c:pt>
                <c:pt idx="2166">
                  <c:v>44652</c:v>
                </c:pt>
                <c:pt idx="2167">
                  <c:v>44652</c:v>
                </c:pt>
                <c:pt idx="2168">
                  <c:v>44652</c:v>
                </c:pt>
                <c:pt idx="2169">
                  <c:v>44652</c:v>
                </c:pt>
                <c:pt idx="2170">
                  <c:v>44652</c:v>
                </c:pt>
                <c:pt idx="2171">
                  <c:v>44652</c:v>
                </c:pt>
                <c:pt idx="2172">
                  <c:v>44652</c:v>
                </c:pt>
                <c:pt idx="2173">
                  <c:v>44652</c:v>
                </c:pt>
                <c:pt idx="2174">
                  <c:v>44652</c:v>
                </c:pt>
                <c:pt idx="2175">
                  <c:v>44652</c:v>
                </c:pt>
                <c:pt idx="2176">
                  <c:v>44652</c:v>
                </c:pt>
                <c:pt idx="2177">
                  <c:v>44652</c:v>
                </c:pt>
                <c:pt idx="2178">
                  <c:v>44652</c:v>
                </c:pt>
                <c:pt idx="2179">
                  <c:v>44652</c:v>
                </c:pt>
                <c:pt idx="2180">
                  <c:v>44652</c:v>
                </c:pt>
                <c:pt idx="2181">
                  <c:v>44652</c:v>
                </c:pt>
                <c:pt idx="2182">
                  <c:v>44652</c:v>
                </c:pt>
                <c:pt idx="2183">
                  <c:v>44653</c:v>
                </c:pt>
                <c:pt idx="2184">
                  <c:v>44653</c:v>
                </c:pt>
                <c:pt idx="2185">
                  <c:v>44653</c:v>
                </c:pt>
                <c:pt idx="2186">
                  <c:v>44653</c:v>
                </c:pt>
                <c:pt idx="2187">
                  <c:v>44653</c:v>
                </c:pt>
                <c:pt idx="2188">
                  <c:v>44653</c:v>
                </c:pt>
                <c:pt idx="2189">
                  <c:v>44653</c:v>
                </c:pt>
                <c:pt idx="2190">
                  <c:v>44653</c:v>
                </c:pt>
                <c:pt idx="2191">
                  <c:v>44653</c:v>
                </c:pt>
                <c:pt idx="2192">
                  <c:v>44653</c:v>
                </c:pt>
                <c:pt idx="2193">
                  <c:v>44653</c:v>
                </c:pt>
                <c:pt idx="2194">
                  <c:v>44653</c:v>
                </c:pt>
                <c:pt idx="2195">
                  <c:v>44653</c:v>
                </c:pt>
                <c:pt idx="2196">
                  <c:v>44653</c:v>
                </c:pt>
                <c:pt idx="2197">
                  <c:v>44653</c:v>
                </c:pt>
                <c:pt idx="2198">
                  <c:v>44653</c:v>
                </c:pt>
                <c:pt idx="2199">
                  <c:v>44653</c:v>
                </c:pt>
                <c:pt idx="2200">
                  <c:v>44653</c:v>
                </c:pt>
                <c:pt idx="2201">
                  <c:v>44653</c:v>
                </c:pt>
                <c:pt idx="2202">
                  <c:v>44653</c:v>
                </c:pt>
                <c:pt idx="2203">
                  <c:v>44653</c:v>
                </c:pt>
                <c:pt idx="2204">
                  <c:v>44653</c:v>
                </c:pt>
                <c:pt idx="2205">
                  <c:v>44653</c:v>
                </c:pt>
                <c:pt idx="2206">
                  <c:v>44653</c:v>
                </c:pt>
                <c:pt idx="2207">
                  <c:v>44654</c:v>
                </c:pt>
                <c:pt idx="2208">
                  <c:v>44654</c:v>
                </c:pt>
                <c:pt idx="2209">
                  <c:v>44654</c:v>
                </c:pt>
                <c:pt idx="2210">
                  <c:v>44654</c:v>
                </c:pt>
                <c:pt idx="2211">
                  <c:v>44654</c:v>
                </c:pt>
                <c:pt idx="2212">
                  <c:v>44654</c:v>
                </c:pt>
                <c:pt idx="2213">
                  <c:v>44654</c:v>
                </c:pt>
                <c:pt idx="2214">
                  <c:v>44654</c:v>
                </c:pt>
                <c:pt idx="2215">
                  <c:v>44654</c:v>
                </c:pt>
                <c:pt idx="2216">
                  <c:v>44654</c:v>
                </c:pt>
                <c:pt idx="2217">
                  <c:v>44654</c:v>
                </c:pt>
                <c:pt idx="2218">
                  <c:v>44654</c:v>
                </c:pt>
                <c:pt idx="2219">
                  <c:v>44654</c:v>
                </c:pt>
                <c:pt idx="2220">
                  <c:v>44654</c:v>
                </c:pt>
                <c:pt idx="2221">
                  <c:v>44654</c:v>
                </c:pt>
                <c:pt idx="2222">
                  <c:v>44654</c:v>
                </c:pt>
                <c:pt idx="2223">
                  <c:v>44654</c:v>
                </c:pt>
                <c:pt idx="2224">
                  <c:v>44654</c:v>
                </c:pt>
                <c:pt idx="2225">
                  <c:v>44654</c:v>
                </c:pt>
                <c:pt idx="2226">
                  <c:v>44654</c:v>
                </c:pt>
                <c:pt idx="2227">
                  <c:v>44654</c:v>
                </c:pt>
                <c:pt idx="2228">
                  <c:v>44654</c:v>
                </c:pt>
                <c:pt idx="2229">
                  <c:v>44654</c:v>
                </c:pt>
                <c:pt idx="2230">
                  <c:v>44654</c:v>
                </c:pt>
                <c:pt idx="2231">
                  <c:v>44655</c:v>
                </c:pt>
                <c:pt idx="2232">
                  <c:v>44655</c:v>
                </c:pt>
                <c:pt idx="2233">
                  <c:v>44655</c:v>
                </c:pt>
                <c:pt idx="2234">
                  <c:v>44655</c:v>
                </c:pt>
                <c:pt idx="2235">
                  <c:v>44655</c:v>
                </c:pt>
                <c:pt idx="2236">
                  <c:v>44655</c:v>
                </c:pt>
                <c:pt idx="2237">
                  <c:v>44655</c:v>
                </c:pt>
                <c:pt idx="2238">
                  <c:v>44655</c:v>
                </c:pt>
                <c:pt idx="2239">
                  <c:v>44655</c:v>
                </c:pt>
                <c:pt idx="2240">
                  <c:v>44655</c:v>
                </c:pt>
                <c:pt idx="2241">
                  <c:v>44655</c:v>
                </c:pt>
                <c:pt idx="2242">
                  <c:v>44655</c:v>
                </c:pt>
                <c:pt idx="2243">
                  <c:v>44655</c:v>
                </c:pt>
                <c:pt idx="2244">
                  <c:v>44655</c:v>
                </c:pt>
                <c:pt idx="2245">
                  <c:v>44655</c:v>
                </c:pt>
                <c:pt idx="2246">
                  <c:v>44655</c:v>
                </c:pt>
                <c:pt idx="2247">
                  <c:v>44655</c:v>
                </c:pt>
                <c:pt idx="2248">
                  <c:v>44655</c:v>
                </c:pt>
                <c:pt idx="2249">
                  <c:v>44655</c:v>
                </c:pt>
                <c:pt idx="2250">
                  <c:v>44655</c:v>
                </c:pt>
                <c:pt idx="2251">
                  <c:v>44655</c:v>
                </c:pt>
                <c:pt idx="2252">
                  <c:v>44655</c:v>
                </c:pt>
                <c:pt idx="2253">
                  <c:v>44655</c:v>
                </c:pt>
                <c:pt idx="2254">
                  <c:v>44655</c:v>
                </c:pt>
                <c:pt idx="2255">
                  <c:v>44656</c:v>
                </c:pt>
                <c:pt idx="2256">
                  <c:v>44656</c:v>
                </c:pt>
                <c:pt idx="2257">
                  <c:v>44656</c:v>
                </c:pt>
                <c:pt idx="2258">
                  <c:v>44656</c:v>
                </c:pt>
                <c:pt idx="2259">
                  <c:v>44656</c:v>
                </c:pt>
                <c:pt idx="2260">
                  <c:v>44656</c:v>
                </c:pt>
                <c:pt idx="2261">
                  <c:v>44656</c:v>
                </c:pt>
                <c:pt idx="2262">
                  <c:v>44656</c:v>
                </c:pt>
                <c:pt idx="2263">
                  <c:v>44656</c:v>
                </c:pt>
                <c:pt idx="2264">
                  <c:v>44656</c:v>
                </c:pt>
                <c:pt idx="2265">
                  <c:v>44656</c:v>
                </c:pt>
                <c:pt idx="2266">
                  <c:v>44656</c:v>
                </c:pt>
                <c:pt idx="2267">
                  <c:v>44656</c:v>
                </c:pt>
                <c:pt idx="2268">
                  <c:v>44656</c:v>
                </c:pt>
                <c:pt idx="2269">
                  <c:v>44656</c:v>
                </c:pt>
                <c:pt idx="2270">
                  <c:v>44656</c:v>
                </c:pt>
                <c:pt idx="2271">
                  <c:v>44656</c:v>
                </c:pt>
                <c:pt idx="2272">
                  <c:v>44656</c:v>
                </c:pt>
                <c:pt idx="2273">
                  <c:v>44656</c:v>
                </c:pt>
                <c:pt idx="2274">
                  <c:v>44656</c:v>
                </c:pt>
                <c:pt idx="2275">
                  <c:v>44656</c:v>
                </c:pt>
                <c:pt idx="2276">
                  <c:v>44656</c:v>
                </c:pt>
                <c:pt idx="2277">
                  <c:v>44656</c:v>
                </c:pt>
                <c:pt idx="2278">
                  <c:v>44656</c:v>
                </c:pt>
                <c:pt idx="2279">
                  <c:v>44657</c:v>
                </c:pt>
                <c:pt idx="2280">
                  <c:v>44657</c:v>
                </c:pt>
                <c:pt idx="2281">
                  <c:v>44657</c:v>
                </c:pt>
                <c:pt idx="2282">
                  <c:v>44657</c:v>
                </c:pt>
                <c:pt idx="2283">
                  <c:v>44657</c:v>
                </c:pt>
                <c:pt idx="2284">
                  <c:v>44657</c:v>
                </c:pt>
                <c:pt idx="2285">
                  <c:v>44657</c:v>
                </c:pt>
                <c:pt idx="2286">
                  <c:v>44657</c:v>
                </c:pt>
                <c:pt idx="2287">
                  <c:v>44657</c:v>
                </c:pt>
                <c:pt idx="2288">
                  <c:v>44657</c:v>
                </c:pt>
                <c:pt idx="2289">
                  <c:v>44657</c:v>
                </c:pt>
                <c:pt idx="2290">
                  <c:v>44657</c:v>
                </c:pt>
                <c:pt idx="2291">
                  <c:v>44657</c:v>
                </c:pt>
                <c:pt idx="2292">
                  <c:v>44657</c:v>
                </c:pt>
                <c:pt idx="2293">
                  <c:v>44657</c:v>
                </c:pt>
                <c:pt idx="2294">
                  <c:v>44657</c:v>
                </c:pt>
                <c:pt idx="2295">
                  <c:v>44657</c:v>
                </c:pt>
                <c:pt idx="2296">
                  <c:v>44657</c:v>
                </c:pt>
                <c:pt idx="2297">
                  <c:v>44657</c:v>
                </c:pt>
                <c:pt idx="2298">
                  <c:v>44657</c:v>
                </c:pt>
                <c:pt idx="2299">
                  <c:v>44657</c:v>
                </c:pt>
                <c:pt idx="2300">
                  <c:v>44657</c:v>
                </c:pt>
                <c:pt idx="2301">
                  <c:v>44657</c:v>
                </c:pt>
                <c:pt idx="2302">
                  <c:v>44657</c:v>
                </c:pt>
                <c:pt idx="2303">
                  <c:v>44658</c:v>
                </c:pt>
                <c:pt idx="2304">
                  <c:v>44658</c:v>
                </c:pt>
                <c:pt idx="2305">
                  <c:v>44658</c:v>
                </c:pt>
                <c:pt idx="2306">
                  <c:v>44658</c:v>
                </c:pt>
                <c:pt idx="2307">
                  <c:v>44658</c:v>
                </c:pt>
                <c:pt idx="2308">
                  <c:v>44658</c:v>
                </c:pt>
                <c:pt idx="2309">
                  <c:v>44658</c:v>
                </c:pt>
                <c:pt idx="2310">
                  <c:v>44658</c:v>
                </c:pt>
                <c:pt idx="2311">
                  <c:v>44658</c:v>
                </c:pt>
                <c:pt idx="2312">
                  <c:v>44658</c:v>
                </c:pt>
                <c:pt idx="2313">
                  <c:v>44658</c:v>
                </c:pt>
                <c:pt idx="2314">
                  <c:v>44658</c:v>
                </c:pt>
                <c:pt idx="2315">
                  <c:v>44658</c:v>
                </c:pt>
                <c:pt idx="2316">
                  <c:v>44658</c:v>
                </c:pt>
                <c:pt idx="2317">
                  <c:v>44658</c:v>
                </c:pt>
                <c:pt idx="2318">
                  <c:v>44658</c:v>
                </c:pt>
                <c:pt idx="2319">
                  <c:v>44658</c:v>
                </c:pt>
                <c:pt idx="2320">
                  <c:v>44658</c:v>
                </c:pt>
                <c:pt idx="2321">
                  <c:v>44658</c:v>
                </c:pt>
                <c:pt idx="2322">
                  <c:v>44658</c:v>
                </c:pt>
                <c:pt idx="2323">
                  <c:v>44658</c:v>
                </c:pt>
                <c:pt idx="2324">
                  <c:v>44658</c:v>
                </c:pt>
                <c:pt idx="2325">
                  <c:v>44658</c:v>
                </c:pt>
                <c:pt idx="2326">
                  <c:v>44658</c:v>
                </c:pt>
                <c:pt idx="2327">
                  <c:v>44659</c:v>
                </c:pt>
                <c:pt idx="2328">
                  <c:v>44659</c:v>
                </c:pt>
                <c:pt idx="2329">
                  <c:v>44659</c:v>
                </c:pt>
                <c:pt idx="2330">
                  <c:v>44659</c:v>
                </c:pt>
                <c:pt idx="2331">
                  <c:v>44659</c:v>
                </c:pt>
                <c:pt idx="2332">
                  <c:v>44659</c:v>
                </c:pt>
                <c:pt idx="2333">
                  <c:v>44659</c:v>
                </c:pt>
                <c:pt idx="2334">
                  <c:v>44659</c:v>
                </c:pt>
                <c:pt idx="2335">
                  <c:v>44659</c:v>
                </c:pt>
                <c:pt idx="2336">
                  <c:v>44659</c:v>
                </c:pt>
                <c:pt idx="2337">
                  <c:v>44659</c:v>
                </c:pt>
                <c:pt idx="2338">
                  <c:v>44659</c:v>
                </c:pt>
                <c:pt idx="2339">
                  <c:v>44659</c:v>
                </c:pt>
                <c:pt idx="2340">
                  <c:v>44659</c:v>
                </c:pt>
                <c:pt idx="2341">
                  <c:v>44659</c:v>
                </c:pt>
                <c:pt idx="2342">
                  <c:v>44659</c:v>
                </c:pt>
                <c:pt idx="2343">
                  <c:v>44659</c:v>
                </c:pt>
                <c:pt idx="2344">
                  <c:v>44659</c:v>
                </c:pt>
                <c:pt idx="2345">
                  <c:v>44659</c:v>
                </c:pt>
                <c:pt idx="2346">
                  <c:v>44659</c:v>
                </c:pt>
                <c:pt idx="2347">
                  <c:v>44659</c:v>
                </c:pt>
                <c:pt idx="2348">
                  <c:v>44659</c:v>
                </c:pt>
                <c:pt idx="2349">
                  <c:v>44659</c:v>
                </c:pt>
                <c:pt idx="2350">
                  <c:v>44659</c:v>
                </c:pt>
                <c:pt idx="2351">
                  <c:v>44660</c:v>
                </c:pt>
                <c:pt idx="2352">
                  <c:v>44660</c:v>
                </c:pt>
                <c:pt idx="2353">
                  <c:v>44660</c:v>
                </c:pt>
                <c:pt idx="2354">
                  <c:v>44660</c:v>
                </c:pt>
                <c:pt idx="2355">
                  <c:v>44660</c:v>
                </c:pt>
                <c:pt idx="2356">
                  <c:v>44660</c:v>
                </c:pt>
                <c:pt idx="2357">
                  <c:v>44660</c:v>
                </c:pt>
                <c:pt idx="2358">
                  <c:v>44660</c:v>
                </c:pt>
                <c:pt idx="2359">
                  <c:v>44660</c:v>
                </c:pt>
                <c:pt idx="2360">
                  <c:v>44660</c:v>
                </c:pt>
                <c:pt idx="2361">
                  <c:v>44660</c:v>
                </c:pt>
                <c:pt idx="2362">
                  <c:v>44660</c:v>
                </c:pt>
                <c:pt idx="2363">
                  <c:v>44660</c:v>
                </c:pt>
                <c:pt idx="2364">
                  <c:v>44660</c:v>
                </c:pt>
                <c:pt idx="2365">
                  <c:v>44660</c:v>
                </c:pt>
                <c:pt idx="2366">
                  <c:v>44660</c:v>
                </c:pt>
                <c:pt idx="2367">
                  <c:v>44660</c:v>
                </c:pt>
                <c:pt idx="2368">
                  <c:v>44660</c:v>
                </c:pt>
                <c:pt idx="2369">
                  <c:v>44660</c:v>
                </c:pt>
                <c:pt idx="2370">
                  <c:v>44660</c:v>
                </c:pt>
                <c:pt idx="2371">
                  <c:v>44660</c:v>
                </c:pt>
                <c:pt idx="2372">
                  <c:v>44660</c:v>
                </c:pt>
                <c:pt idx="2373">
                  <c:v>44660</c:v>
                </c:pt>
                <c:pt idx="2374">
                  <c:v>44660</c:v>
                </c:pt>
                <c:pt idx="2375">
                  <c:v>44661</c:v>
                </c:pt>
                <c:pt idx="2376">
                  <c:v>44661</c:v>
                </c:pt>
                <c:pt idx="2377">
                  <c:v>44661</c:v>
                </c:pt>
                <c:pt idx="2378">
                  <c:v>44661</c:v>
                </c:pt>
                <c:pt idx="2379">
                  <c:v>44661</c:v>
                </c:pt>
                <c:pt idx="2380">
                  <c:v>44661</c:v>
                </c:pt>
                <c:pt idx="2381">
                  <c:v>44661</c:v>
                </c:pt>
                <c:pt idx="2382">
                  <c:v>44661</c:v>
                </c:pt>
                <c:pt idx="2383">
                  <c:v>44661</c:v>
                </c:pt>
                <c:pt idx="2384">
                  <c:v>44661</c:v>
                </c:pt>
                <c:pt idx="2385">
                  <c:v>44661</c:v>
                </c:pt>
                <c:pt idx="2386">
                  <c:v>44661</c:v>
                </c:pt>
                <c:pt idx="2387">
                  <c:v>44661</c:v>
                </c:pt>
                <c:pt idx="2388">
                  <c:v>44661</c:v>
                </c:pt>
                <c:pt idx="2389">
                  <c:v>44661</c:v>
                </c:pt>
                <c:pt idx="2390">
                  <c:v>44661</c:v>
                </c:pt>
                <c:pt idx="2391">
                  <c:v>44661</c:v>
                </c:pt>
                <c:pt idx="2392">
                  <c:v>44661</c:v>
                </c:pt>
                <c:pt idx="2393">
                  <c:v>44661</c:v>
                </c:pt>
                <c:pt idx="2394">
                  <c:v>44661</c:v>
                </c:pt>
                <c:pt idx="2395">
                  <c:v>44661</c:v>
                </c:pt>
                <c:pt idx="2396">
                  <c:v>44661</c:v>
                </c:pt>
                <c:pt idx="2397">
                  <c:v>44661</c:v>
                </c:pt>
                <c:pt idx="2398">
                  <c:v>44661</c:v>
                </c:pt>
                <c:pt idx="2399">
                  <c:v>44662</c:v>
                </c:pt>
                <c:pt idx="2400">
                  <c:v>44662</c:v>
                </c:pt>
                <c:pt idx="2401">
                  <c:v>44662</c:v>
                </c:pt>
                <c:pt idx="2402">
                  <c:v>44662</c:v>
                </c:pt>
                <c:pt idx="2403">
                  <c:v>44662</c:v>
                </c:pt>
                <c:pt idx="2404">
                  <c:v>44662</c:v>
                </c:pt>
                <c:pt idx="2405">
                  <c:v>44662</c:v>
                </c:pt>
                <c:pt idx="2406">
                  <c:v>44662</c:v>
                </c:pt>
                <c:pt idx="2407">
                  <c:v>44662</c:v>
                </c:pt>
                <c:pt idx="2408">
                  <c:v>44662</c:v>
                </c:pt>
                <c:pt idx="2409">
                  <c:v>44662</c:v>
                </c:pt>
                <c:pt idx="2410">
                  <c:v>44662</c:v>
                </c:pt>
                <c:pt idx="2411">
                  <c:v>44662</c:v>
                </c:pt>
                <c:pt idx="2412">
                  <c:v>44662</c:v>
                </c:pt>
                <c:pt idx="2413">
                  <c:v>44662</c:v>
                </c:pt>
                <c:pt idx="2414">
                  <c:v>44662</c:v>
                </c:pt>
                <c:pt idx="2415">
                  <c:v>44662</c:v>
                </c:pt>
                <c:pt idx="2416">
                  <c:v>44662</c:v>
                </c:pt>
                <c:pt idx="2417">
                  <c:v>44662</c:v>
                </c:pt>
                <c:pt idx="2418">
                  <c:v>44662</c:v>
                </c:pt>
                <c:pt idx="2419">
                  <c:v>44662</c:v>
                </c:pt>
                <c:pt idx="2420">
                  <c:v>44662</c:v>
                </c:pt>
                <c:pt idx="2421">
                  <c:v>44662</c:v>
                </c:pt>
                <c:pt idx="2422">
                  <c:v>44662</c:v>
                </c:pt>
                <c:pt idx="2423">
                  <c:v>44663</c:v>
                </c:pt>
                <c:pt idx="2424">
                  <c:v>44663</c:v>
                </c:pt>
                <c:pt idx="2425">
                  <c:v>44663</c:v>
                </c:pt>
                <c:pt idx="2426">
                  <c:v>44663</c:v>
                </c:pt>
                <c:pt idx="2427">
                  <c:v>44663</c:v>
                </c:pt>
                <c:pt idx="2428">
                  <c:v>44663</c:v>
                </c:pt>
                <c:pt idx="2429">
                  <c:v>44663</c:v>
                </c:pt>
                <c:pt idx="2430">
                  <c:v>44663</c:v>
                </c:pt>
                <c:pt idx="2431">
                  <c:v>44663</c:v>
                </c:pt>
                <c:pt idx="2432">
                  <c:v>44663</c:v>
                </c:pt>
                <c:pt idx="2433">
                  <c:v>44663</c:v>
                </c:pt>
                <c:pt idx="2434">
                  <c:v>44663</c:v>
                </c:pt>
                <c:pt idx="2435">
                  <c:v>44663</c:v>
                </c:pt>
                <c:pt idx="2436">
                  <c:v>44663</c:v>
                </c:pt>
                <c:pt idx="2437">
                  <c:v>44663</c:v>
                </c:pt>
                <c:pt idx="2438">
                  <c:v>44663</c:v>
                </c:pt>
                <c:pt idx="2439">
                  <c:v>44663</c:v>
                </c:pt>
                <c:pt idx="2440">
                  <c:v>44663</c:v>
                </c:pt>
                <c:pt idx="2441">
                  <c:v>44663</c:v>
                </c:pt>
                <c:pt idx="2442">
                  <c:v>44663</c:v>
                </c:pt>
                <c:pt idx="2443">
                  <c:v>44663</c:v>
                </c:pt>
                <c:pt idx="2444">
                  <c:v>44663</c:v>
                </c:pt>
                <c:pt idx="2445">
                  <c:v>44663</c:v>
                </c:pt>
                <c:pt idx="2446">
                  <c:v>44663</c:v>
                </c:pt>
                <c:pt idx="2447">
                  <c:v>44664</c:v>
                </c:pt>
                <c:pt idx="2448">
                  <c:v>44664</c:v>
                </c:pt>
                <c:pt idx="2449">
                  <c:v>44664</c:v>
                </c:pt>
                <c:pt idx="2450">
                  <c:v>44664</c:v>
                </c:pt>
                <c:pt idx="2451">
                  <c:v>44664</c:v>
                </c:pt>
                <c:pt idx="2452">
                  <c:v>44664</c:v>
                </c:pt>
                <c:pt idx="2453">
                  <c:v>44664</c:v>
                </c:pt>
                <c:pt idx="2454">
                  <c:v>44664</c:v>
                </c:pt>
                <c:pt idx="2455">
                  <c:v>44664</c:v>
                </c:pt>
                <c:pt idx="2456">
                  <c:v>44664</c:v>
                </c:pt>
                <c:pt idx="2457">
                  <c:v>44664</c:v>
                </c:pt>
                <c:pt idx="2458">
                  <c:v>44664</c:v>
                </c:pt>
                <c:pt idx="2459">
                  <c:v>44664</c:v>
                </c:pt>
                <c:pt idx="2460">
                  <c:v>44664</c:v>
                </c:pt>
                <c:pt idx="2461">
                  <c:v>44664</c:v>
                </c:pt>
                <c:pt idx="2462">
                  <c:v>44664</c:v>
                </c:pt>
                <c:pt idx="2463">
                  <c:v>44664</c:v>
                </c:pt>
                <c:pt idx="2464">
                  <c:v>44664</c:v>
                </c:pt>
                <c:pt idx="2465">
                  <c:v>44664</c:v>
                </c:pt>
                <c:pt idx="2466">
                  <c:v>44664</c:v>
                </c:pt>
                <c:pt idx="2467">
                  <c:v>44664</c:v>
                </c:pt>
                <c:pt idx="2468">
                  <c:v>44664</c:v>
                </c:pt>
                <c:pt idx="2469">
                  <c:v>44664</c:v>
                </c:pt>
                <c:pt idx="2470">
                  <c:v>44664</c:v>
                </c:pt>
                <c:pt idx="2471">
                  <c:v>44665</c:v>
                </c:pt>
                <c:pt idx="2472">
                  <c:v>44665</c:v>
                </c:pt>
                <c:pt idx="2473">
                  <c:v>44665</c:v>
                </c:pt>
                <c:pt idx="2474">
                  <c:v>44665</c:v>
                </c:pt>
                <c:pt idx="2475">
                  <c:v>44665</c:v>
                </c:pt>
                <c:pt idx="2476">
                  <c:v>44665</c:v>
                </c:pt>
                <c:pt idx="2477">
                  <c:v>44665</c:v>
                </c:pt>
                <c:pt idx="2478">
                  <c:v>44665</c:v>
                </c:pt>
                <c:pt idx="2479">
                  <c:v>44665</c:v>
                </c:pt>
                <c:pt idx="2480">
                  <c:v>44665</c:v>
                </c:pt>
                <c:pt idx="2481">
                  <c:v>44665</c:v>
                </c:pt>
                <c:pt idx="2482">
                  <c:v>44665</c:v>
                </c:pt>
                <c:pt idx="2483">
                  <c:v>44665</c:v>
                </c:pt>
                <c:pt idx="2484">
                  <c:v>44665</c:v>
                </c:pt>
                <c:pt idx="2485">
                  <c:v>44665</c:v>
                </c:pt>
                <c:pt idx="2486">
                  <c:v>44665</c:v>
                </c:pt>
                <c:pt idx="2487">
                  <c:v>44665</c:v>
                </c:pt>
                <c:pt idx="2488">
                  <c:v>44665</c:v>
                </c:pt>
                <c:pt idx="2489">
                  <c:v>44665</c:v>
                </c:pt>
                <c:pt idx="2490">
                  <c:v>44665</c:v>
                </c:pt>
                <c:pt idx="2491">
                  <c:v>44665</c:v>
                </c:pt>
                <c:pt idx="2492">
                  <c:v>44665</c:v>
                </c:pt>
                <c:pt idx="2493">
                  <c:v>44665</c:v>
                </c:pt>
                <c:pt idx="2494">
                  <c:v>44665</c:v>
                </c:pt>
                <c:pt idx="2495">
                  <c:v>44666</c:v>
                </c:pt>
                <c:pt idx="2496">
                  <c:v>44666</c:v>
                </c:pt>
                <c:pt idx="2497">
                  <c:v>44666</c:v>
                </c:pt>
                <c:pt idx="2498">
                  <c:v>44666</c:v>
                </c:pt>
                <c:pt idx="2499">
                  <c:v>44666</c:v>
                </c:pt>
                <c:pt idx="2500">
                  <c:v>44666</c:v>
                </c:pt>
                <c:pt idx="2501">
                  <c:v>44666</c:v>
                </c:pt>
                <c:pt idx="2502">
                  <c:v>44666</c:v>
                </c:pt>
                <c:pt idx="2503">
                  <c:v>44666</c:v>
                </c:pt>
                <c:pt idx="2504">
                  <c:v>44666</c:v>
                </c:pt>
                <c:pt idx="2505">
                  <c:v>44666</c:v>
                </c:pt>
                <c:pt idx="2506">
                  <c:v>44666</c:v>
                </c:pt>
                <c:pt idx="2507">
                  <c:v>44666</c:v>
                </c:pt>
                <c:pt idx="2508">
                  <c:v>44666</c:v>
                </c:pt>
                <c:pt idx="2509">
                  <c:v>44666</c:v>
                </c:pt>
                <c:pt idx="2510">
                  <c:v>44666</c:v>
                </c:pt>
                <c:pt idx="2511">
                  <c:v>44666</c:v>
                </c:pt>
                <c:pt idx="2512">
                  <c:v>44666</c:v>
                </c:pt>
                <c:pt idx="2513">
                  <c:v>44666</c:v>
                </c:pt>
                <c:pt idx="2514">
                  <c:v>44666</c:v>
                </c:pt>
                <c:pt idx="2515">
                  <c:v>44666</c:v>
                </c:pt>
                <c:pt idx="2516">
                  <c:v>44666</c:v>
                </c:pt>
                <c:pt idx="2517">
                  <c:v>44666</c:v>
                </c:pt>
                <c:pt idx="2518">
                  <c:v>44666</c:v>
                </c:pt>
                <c:pt idx="2519">
                  <c:v>44667</c:v>
                </c:pt>
                <c:pt idx="2520">
                  <c:v>44667</c:v>
                </c:pt>
                <c:pt idx="2521">
                  <c:v>44667</c:v>
                </c:pt>
                <c:pt idx="2522">
                  <c:v>44667</c:v>
                </c:pt>
                <c:pt idx="2523">
                  <c:v>44667</c:v>
                </c:pt>
                <c:pt idx="2524">
                  <c:v>44667</c:v>
                </c:pt>
                <c:pt idx="2525">
                  <c:v>44667</c:v>
                </c:pt>
                <c:pt idx="2526">
                  <c:v>44667</c:v>
                </c:pt>
                <c:pt idx="2527">
                  <c:v>44667</c:v>
                </c:pt>
                <c:pt idx="2528">
                  <c:v>44667</c:v>
                </c:pt>
                <c:pt idx="2529">
                  <c:v>44667</c:v>
                </c:pt>
                <c:pt idx="2530">
                  <c:v>44667</c:v>
                </c:pt>
                <c:pt idx="2531">
                  <c:v>44667</c:v>
                </c:pt>
                <c:pt idx="2532">
                  <c:v>44667</c:v>
                </c:pt>
                <c:pt idx="2533">
                  <c:v>44667</c:v>
                </c:pt>
                <c:pt idx="2534">
                  <c:v>44667</c:v>
                </c:pt>
                <c:pt idx="2535">
                  <c:v>44667</c:v>
                </c:pt>
                <c:pt idx="2536">
                  <c:v>44667</c:v>
                </c:pt>
                <c:pt idx="2537">
                  <c:v>44667</c:v>
                </c:pt>
                <c:pt idx="2538">
                  <c:v>44667</c:v>
                </c:pt>
                <c:pt idx="2539">
                  <c:v>44667</c:v>
                </c:pt>
                <c:pt idx="2540">
                  <c:v>44667</c:v>
                </c:pt>
                <c:pt idx="2541">
                  <c:v>44667</c:v>
                </c:pt>
                <c:pt idx="2542">
                  <c:v>44667</c:v>
                </c:pt>
                <c:pt idx="2543">
                  <c:v>44668</c:v>
                </c:pt>
                <c:pt idx="2544">
                  <c:v>44668</c:v>
                </c:pt>
                <c:pt idx="2545">
                  <c:v>44668</c:v>
                </c:pt>
                <c:pt idx="2546">
                  <c:v>44668</c:v>
                </c:pt>
                <c:pt idx="2547">
                  <c:v>44668</c:v>
                </c:pt>
                <c:pt idx="2548">
                  <c:v>44668</c:v>
                </c:pt>
                <c:pt idx="2549">
                  <c:v>44668</c:v>
                </c:pt>
                <c:pt idx="2550">
                  <c:v>44668</c:v>
                </c:pt>
                <c:pt idx="2551">
                  <c:v>44668</c:v>
                </c:pt>
                <c:pt idx="2552">
                  <c:v>44668</c:v>
                </c:pt>
                <c:pt idx="2553">
                  <c:v>44668</c:v>
                </c:pt>
                <c:pt idx="2554">
                  <c:v>44668</c:v>
                </c:pt>
                <c:pt idx="2555">
                  <c:v>44668</c:v>
                </c:pt>
                <c:pt idx="2556">
                  <c:v>44668</c:v>
                </c:pt>
                <c:pt idx="2557">
                  <c:v>44668</c:v>
                </c:pt>
                <c:pt idx="2558">
                  <c:v>44668</c:v>
                </c:pt>
                <c:pt idx="2559">
                  <c:v>44668</c:v>
                </c:pt>
                <c:pt idx="2560">
                  <c:v>44668</c:v>
                </c:pt>
                <c:pt idx="2561">
                  <c:v>44668</c:v>
                </c:pt>
                <c:pt idx="2562">
                  <c:v>44668</c:v>
                </c:pt>
                <c:pt idx="2563">
                  <c:v>44668</c:v>
                </c:pt>
                <c:pt idx="2564">
                  <c:v>44668</c:v>
                </c:pt>
                <c:pt idx="2565">
                  <c:v>44668</c:v>
                </c:pt>
                <c:pt idx="2566">
                  <c:v>44668</c:v>
                </c:pt>
                <c:pt idx="2567">
                  <c:v>44669</c:v>
                </c:pt>
                <c:pt idx="2568">
                  <c:v>44669</c:v>
                </c:pt>
                <c:pt idx="2569">
                  <c:v>44669</c:v>
                </c:pt>
                <c:pt idx="2570">
                  <c:v>44669</c:v>
                </c:pt>
                <c:pt idx="2571">
                  <c:v>44669</c:v>
                </c:pt>
                <c:pt idx="2572">
                  <c:v>44669</c:v>
                </c:pt>
                <c:pt idx="2573">
                  <c:v>44669</c:v>
                </c:pt>
                <c:pt idx="2574">
                  <c:v>44669</c:v>
                </c:pt>
                <c:pt idx="2575">
                  <c:v>44669</c:v>
                </c:pt>
                <c:pt idx="2576">
                  <c:v>44669</c:v>
                </c:pt>
                <c:pt idx="2577">
                  <c:v>44669</c:v>
                </c:pt>
                <c:pt idx="2578">
                  <c:v>44669</c:v>
                </c:pt>
                <c:pt idx="2579">
                  <c:v>44669</c:v>
                </c:pt>
                <c:pt idx="2580">
                  <c:v>44669</c:v>
                </c:pt>
                <c:pt idx="2581">
                  <c:v>44669</c:v>
                </c:pt>
                <c:pt idx="2582">
                  <c:v>44669</c:v>
                </c:pt>
                <c:pt idx="2583">
                  <c:v>44669</c:v>
                </c:pt>
                <c:pt idx="2584">
                  <c:v>44669</c:v>
                </c:pt>
                <c:pt idx="2585">
                  <c:v>44669</c:v>
                </c:pt>
                <c:pt idx="2586">
                  <c:v>44669</c:v>
                </c:pt>
                <c:pt idx="2587">
                  <c:v>44669</c:v>
                </c:pt>
                <c:pt idx="2588">
                  <c:v>44669</c:v>
                </c:pt>
                <c:pt idx="2589">
                  <c:v>44669</c:v>
                </c:pt>
                <c:pt idx="2590">
                  <c:v>44669</c:v>
                </c:pt>
                <c:pt idx="2591">
                  <c:v>44670</c:v>
                </c:pt>
                <c:pt idx="2592">
                  <c:v>44670</c:v>
                </c:pt>
                <c:pt idx="2593">
                  <c:v>44670</c:v>
                </c:pt>
                <c:pt idx="2594">
                  <c:v>44670</c:v>
                </c:pt>
                <c:pt idx="2595">
                  <c:v>44670</c:v>
                </c:pt>
                <c:pt idx="2596">
                  <c:v>44670</c:v>
                </c:pt>
                <c:pt idx="2597">
                  <c:v>44670</c:v>
                </c:pt>
                <c:pt idx="2598">
                  <c:v>44670</c:v>
                </c:pt>
                <c:pt idx="2599">
                  <c:v>44670</c:v>
                </c:pt>
                <c:pt idx="2600">
                  <c:v>44670</c:v>
                </c:pt>
                <c:pt idx="2601">
                  <c:v>44670</c:v>
                </c:pt>
                <c:pt idx="2602">
                  <c:v>44670</c:v>
                </c:pt>
                <c:pt idx="2603">
                  <c:v>44670</c:v>
                </c:pt>
                <c:pt idx="2604">
                  <c:v>44670</c:v>
                </c:pt>
                <c:pt idx="2605">
                  <c:v>44670</c:v>
                </c:pt>
                <c:pt idx="2606">
                  <c:v>44670</c:v>
                </c:pt>
                <c:pt idx="2607">
                  <c:v>44670</c:v>
                </c:pt>
                <c:pt idx="2608">
                  <c:v>44670</c:v>
                </c:pt>
                <c:pt idx="2609">
                  <c:v>44670</c:v>
                </c:pt>
                <c:pt idx="2610">
                  <c:v>44670</c:v>
                </c:pt>
                <c:pt idx="2611">
                  <c:v>44670</c:v>
                </c:pt>
                <c:pt idx="2612">
                  <c:v>44670</c:v>
                </c:pt>
                <c:pt idx="2613">
                  <c:v>44670</c:v>
                </c:pt>
                <c:pt idx="2614">
                  <c:v>44670</c:v>
                </c:pt>
                <c:pt idx="2615">
                  <c:v>44671</c:v>
                </c:pt>
                <c:pt idx="2616">
                  <c:v>44671</c:v>
                </c:pt>
                <c:pt idx="2617">
                  <c:v>44671</c:v>
                </c:pt>
                <c:pt idx="2618">
                  <c:v>44671</c:v>
                </c:pt>
                <c:pt idx="2619">
                  <c:v>44671</c:v>
                </c:pt>
                <c:pt idx="2620">
                  <c:v>44671</c:v>
                </c:pt>
                <c:pt idx="2621">
                  <c:v>44671</c:v>
                </c:pt>
                <c:pt idx="2622">
                  <c:v>44671</c:v>
                </c:pt>
                <c:pt idx="2623">
                  <c:v>44671</c:v>
                </c:pt>
                <c:pt idx="2624">
                  <c:v>44671</c:v>
                </c:pt>
                <c:pt idx="2625">
                  <c:v>44671</c:v>
                </c:pt>
                <c:pt idx="2626">
                  <c:v>44671</c:v>
                </c:pt>
                <c:pt idx="2627">
                  <c:v>44671</c:v>
                </c:pt>
                <c:pt idx="2628">
                  <c:v>44671</c:v>
                </c:pt>
                <c:pt idx="2629">
                  <c:v>44671</c:v>
                </c:pt>
                <c:pt idx="2630">
                  <c:v>44671</c:v>
                </c:pt>
                <c:pt idx="2631">
                  <c:v>44671</c:v>
                </c:pt>
                <c:pt idx="2632">
                  <c:v>44671</c:v>
                </c:pt>
                <c:pt idx="2633">
                  <c:v>44671</c:v>
                </c:pt>
                <c:pt idx="2634">
                  <c:v>44671</c:v>
                </c:pt>
                <c:pt idx="2635">
                  <c:v>44671</c:v>
                </c:pt>
                <c:pt idx="2636">
                  <c:v>44671</c:v>
                </c:pt>
                <c:pt idx="2637">
                  <c:v>44671</c:v>
                </c:pt>
                <c:pt idx="2638">
                  <c:v>44671</c:v>
                </c:pt>
                <c:pt idx="2639">
                  <c:v>44672</c:v>
                </c:pt>
                <c:pt idx="2640">
                  <c:v>44672</c:v>
                </c:pt>
                <c:pt idx="2641">
                  <c:v>44672</c:v>
                </c:pt>
                <c:pt idx="2642">
                  <c:v>44672</c:v>
                </c:pt>
                <c:pt idx="2643">
                  <c:v>44672</c:v>
                </c:pt>
                <c:pt idx="2644">
                  <c:v>44672</c:v>
                </c:pt>
                <c:pt idx="2645">
                  <c:v>44672</c:v>
                </c:pt>
                <c:pt idx="2646">
                  <c:v>44672</c:v>
                </c:pt>
                <c:pt idx="2647">
                  <c:v>44672</c:v>
                </c:pt>
                <c:pt idx="2648">
                  <c:v>44672</c:v>
                </c:pt>
                <c:pt idx="2649">
                  <c:v>44672</c:v>
                </c:pt>
                <c:pt idx="2650">
                  <c:v>44672</c:v>
                </c:pt>
                <c:pt idx="2651">
                  <c:v>44672</c:v>
                </c:pt>
                <c:pt idx="2652">
                  <c:v>44672</c:v>
                </c:pt>
                <c:pt idx="2653">
                  <c:v>44672</c:v>
                </c:pt>
                <c:pt idx="2654">
                  <c:v>44672</c:v>
                </c:pt>
                <c:pt idx="2655">
                  <c:v>44672</c:v>
                </c:pt>
                <c:pt idx="2656">
                  <c:v>44672</c:v>
                </c:pt>
                <c:pt idx="2657">
                  <c:v>44672</c:v>
                </c:pt>
                <c:pt idx="2658">
                  <c:v>44672</c:v>
                </c:pt>
                <c:pt idx="2659">
                  <c:v>44672</c:v>
                </c:pt>
                <c:pt idx="2660">
                  <c:v>44672</c:v>
                </c:pt>
                <c:pt idx="2661">
                  <c:v>44672</c:v>
                </c:pt>
                <c:pt idx="2662">
                  <c:v>44672</c:v>
                </c:pt>
                <c:pt idx="2663">
                  <c:v>44673</c:v>
                </c:pt>
                <c:pt idx="2664">
                  <c:v>44673</c:v>
                </c:pt>
                <c:pt idx="2665">
                  <c:v>44673</c:v>
                </c:pt>
                <c:pt idx="2666">
                  <c:v>44673</c:v>
                </c:pt>
                <c:pt idx="2667">
                  <c:v>44673</c:v>
                </c:pt>
                <c:pt idx="2668">
                  <c:v>44673</c:v>
                </c:pt>
                <c:pt idx="2669">
                  <c:v>44673</c:v>
                </c:pt>
                <c:pt idx="2670">
                  <c:v>44673</c:v>
                </c:pt>
                <c:pt idx="2671">
                  <c:v>44673</c:v>
                </c:pt>
                <c:pt idx="2672">
                  <c:v>44673</c:v>
                </c:pt>
                <c:pt idx="2673">
                  <c:v>44673</c:v>
                </c:pt>
                <c:pt idx="2674">
                  <c:v>44673</c:v>
                </c:pt>
                <c:pt idx="2675">
                  <c:v>44673</c:v>
                </c:pt>
                <c:pt idx="2676">
                  <c:v>44673</c:v>
                </c:pt>
                <c:pt idx="2677">
                  <c:v>44673</c:v>
                </c:pt>
                <c:pt idx="2678">
                  <c:v>44673</c:v>
                </c:pt>
                <c:pt idx="2679">
                  <c:v>44673</c:v>
                </c:pt>
                <c:pt idx="2680">
                  <c:v>44673</c:v>
                </c:pt>
                <c:pt idx="2681">
                  <c:v>44673</c:v>
                </c:pt>
                <c:pt idx="2682">
                  <c:v>44673</c:v>
                </c:pt>
                <c:pt idx="2683">
                  <c:v>44673</c:v>
                </c:pt>
                <c:pt idx="2684">
                  <c:v>44673</c:v>
                </c:pt>
                <c:pt idx="2685">
                  <c:v>44673</c:v>
                </c:pt>
                <c:pt idx="2686">
                  <c:v>44673</c:v>
                </c:pt>
                <c:pt idx="2687">
                  <c:v>44674</c:v>
                </c:pt>
                <c:pt idx="2688">
                  <c:v>44674</c:v>
                </c:pt>
                <c:pt idx="2689">
                  <c:v>44674</c:v>
                </c:pt>
                <c:pt idx="2690">
                  <c:v>44674</c:v>
                </c:pt>
                <c:pt idx="2691">
                  <c:v>44674</c:v>
                </c:pt>
                <c:pt idx="2692">
                  <c:v>44674</c:v>
                </c:pt>
                <c:pt idx="2693">
                  <c:v>44674</c:v>
                </c:pt>
                <c:pt idx="2694">
                  <c:v>44674</c:v>
                </c:pt>
                <c:pt idx="2695">
                  <c:v>44674</c:v>
                </c:pt>
                <c:pt idx="2696">
                  <c:v>44674</c:v>
                </c:pt>
                <c:pt idx="2697">
                  <c:v>44674</c:v>
                </c:pt>
                <c:pt idx="2698">
                  <c:v>44674</c:v>
                </c:pt>
                <c:pt idx="2699">
                  <c:v>44674</c:v>
                </c:pt>
                <c:pt idx="2700">
                  <c:v>44674</c:v>
                </c:pt>
                <c:pt idx="2701">
                  <c:v>44674</c:v>
                </c:pt>
                <c:pt idx="2702">
                  <c:v>44674</c:v>
                </c:pt>
                <c:pt idx="2703">
                  <c:v>44674</c:v>
                </c:pt>
                <c:pt idx="2704">
                  <c:v>44674</c:v>
                </c:pt>
                <c:pt idx="2705">
                  <c:v>44674</c:v>
                </c:pt>
                <c:pt idx="2706">
                  <c:v>44674</c:v>
                </c:pt>
                <c:pt idx="2707">
                  <c:v>44674</c:v>
                </c:pt>
                <c:pt idx="2708">
                  <c:v>44674</c:v>
                </c:pt>
                <c:pt idx="2709">
                  <c:v>44674</c:v>
                </c:pt>
                <c:pt idx="2710">
                  <c:v>44674</c:v>
                </c:pt>
                <c:pt idx="2711">
                  <c:v>44675</c:v>
                </c:pt>
                <c:pt idx="2712">
                  <c:v>44675</c:v>
                </c:pt>
                <c:pt idx="2713">
                  <c:v>44675</c:v>
                </c:pt>
                <c:pt idx="2714">
                  <c:v>44675</c:v>
                </c:pt>
                <c:pt idx="2715">
                  <c:v>44675</c:v>
                </c:pt>
                <c:pt idx="2716">
                  <c:v>44675</c:v>
                </c:pt>
                <c:pt idx="2717">
                  <c:v>44675</c:v>
                </c:pt>
                <c:pt idx="2718">
                  <c:v>44675</c:v>
                </c:pt>
                <c:pt idx="2719">
                  <c:v>44675</c:v>
                </c:pt>
                <c:pt idx="2720">
                  <c:v>44675</c:v>
                </c:pt>
                <c:pt idx="2721">
                  <c:v>44675</c:v>
                </c:pt>
                <c:pt idx="2722">
                  <c:v>44675</c:v>
                </c:pt>
                <c:pt idx="2723">
                  <c:v>44675</c:v>
                </c:pt>
                <c:pt idx="2724">
                  <c:v>44675</c:v>
                </c:pt>
                <c:pt idx="2725">
                  <c:v>44675</c:v>
                </c:pt>
                <c:pt idx="2726">
                  <c:v>44675</c:v>
                </c:pt>
                <c:pt idx="2727">
                  <c:v>44675</c:v>
                </c:pt>
                <c:pt idx="2728">
                  <c:v>44675</c:v>
                </c:pt>
                <c:pt idx="2729">
                  <c:v>44675</c:v>
                </c:pt>
                <c:pt idx="2730">
                  <c:v>44675</c:v>
                </c:pt>
                <c:pt idx="2731">
                  <c:v>44675</c:v>
                </c:pt>
                <c:pt idx="2732">
                  <c:v>44675</c:v>
                </c:pt>
                <c:pt idx="2733">
                  <c:v>44675</c:v>
                </c:pt>
                <c:pt idx="2734">
                  <c:v>44675</c:v>
                </c:pt>
                <c:pt idx="2735">
                  <c:v>44676</c:v>
                </c:pt>
                <c:pt idx="2736">
                  <c:v>44676</c:v>
                </c:pt>
                <c:pt idx="2737">
                  <c:v>44676</c:v>
                </c:pt>
                <c:pt idx="2738">
                  <c:v>44676</c:v>
                </c:pt>
                <c:pt idx="2739">
                  <c:v>44676</c:v>
                </c:pt>
                <c:pt idx="2740">
                  <c:v>44676</c:v>
                </c:pt>
                <c:pt idx="2741">
                  <c:v>44676</c:v>
                </c:pt>
                <c:pt idx="2742">
                  <c:v>44676</c:v>
                </c:pt>
                <c:pt idx="2743">
                  <c:v>44676</c:v>
                </c:pt>
                <c:pt idx="2744">
                  <c:v>44676</c:v>
                </c:pt>
                <c:pt idx="2745">
                  <c:v>44676</c:v>
                </c:pt>
                <c:pt idx="2746">
                  <c:v>44676</c:v>
                </c:pt>
                <c:pt idx="2747">
                  <c:v>44676</c:v>
                </c:pt>
                <c:pt idx="2748">
                  <c:v>44676</c:v>
                </c:pt>
                <c:pt idx="2749">
                  <c:v>44676</c:v>
                </c:pt>
                <c:pt idx="2750">
                  <c:v>44676</c:v>
                </c:pt>
                <c:pt idx="2751">
                  <c:v>44676</c:v>
                </c:pt>
                <c:pt idx="2752">
                  <c:v>44676</c:v>
                </c:pt>
                <c:pt idx="2753">
                  <c:v>44676</c:v>
                </c:pt>
                <c:pt idx="2754">
                  <c:v>44676</c:v>
                </c:pt>
                <c:pt idx="2755">
                  <c:v>44676</c:v>
                </c:pt>
                <c:pt idx="2756">
                  <c:v>44676</c:v>
                </c:pt>
                <c:pt idx="2757">
                  <c:v>44676</c:v>
                </c:pt>
                <c:pt idx="2758">
                  <c:v>44676</c:v>
                </c:pt>
                <c:pt idx="2759">
                  <c:v>44677</c:v>
                </c:pt>
                <c:pt idx="2760">
                  <c:v>44677</c:v>
                </c:pt>
                <c:pt idx="2761">
                  <c:v>44677</c:v>
                </c:pt>
                <c:pt idx="2762">
                  <c:v>44677</c:v>
                </c:pt>
                <c:pt idx="2763">
                  <c:v>44677</c:v>
                </c:pt>
                <c:pt idx="2764">
                  <c:v>44677</c:v>
                </c:pt>
                <c:pt idx="2765">
                  <c:v>44677</c:v>
                </c:pt>
                <c:pt idx="2766">
                  <c:v>44677</c:v>
                </c:pt>
                <c:pt idx="2767">
                  <c:v>44677</c:v>
                </c:pt>
                <c:pt idx="2768">
                  <c:v>44677</c:v>
                </c:pt>
                <c:pt idx="2769">
                  <c:v>44677</c:v>
                </c:pt>
                <c:pt idx="2770">
                  <c:v>44677</c:v>
                </c:pt>
                <c:pt idx="2771">
                  <c:v>44677</c:v>
                </c:pt>
                <c:pt idx="2772">
                  <c:v>44677</c:v>
                </c:pt>
                <c:pt idx="2773">
                  <c:v>44677</c:v>
                </c:pt>
                <c:pt idx="2774">
                  <c:v>44677</c:v>
                </c:pt>
                <c:pt idx="2775">
                  <c:v>44677</c:v>
                </c:pt>
                <c:pt idx="2776">
                  <c:v>44677</c:v>
                </c:pt>
                <c:pt idx="2777">
                  <c:v>44677</c:v>
                </c:pt>
                <c:pt idx="2778">
                  <c:v>44677</c:v>
                </c:pt>
                <c:pt idx="2779">
                  <c:v>44677</c:v>
                </c:pt>
                <c:pt idx="2780">
                  <c:v>44677</c:v>
                </c:pt>
                <c:pt idx="2781">
                  <c:v>44677</c:v>
                </c:pt>
                <c:pt idx="2782">
                  <c:v>44677</c:v>
                </c:pt>
                <c:pt idx="2783">
                  <c:v>44678</c:v>
                </c:pt>
                <c:pt idx="2784">
                  <c:v>44678</c:v>
                </c:pt>
                <c:pt idx="2785">
                  <c:v>44678</c:v>
                </c:pt>
                <c:pt idx="2786">
                  <c:v>44678</c:v>
                </c:pt>
                <c:pt idx="2787">
                  <c:v>44678</c:v>
                </c:pt>
                <c:pt idx="2788">
                  <c:v>44678</c:v>
                </c:pt>
                <c:pt idx="2789">
                  <c:v>44678</c:v>
                </c:pt>
                <c:pt idx="2790">
                  <c:v>44678</c:v>
                </c:pt>
                <c:pt idx="2791">
                  <c:v>44678</c:v>
                </c:pt>
                <c:pt idx="2792">
                  <c:v>44678</c:v>
                </c:pt>
                <c:pt idx="2793">
                  <c:v>44678</c:v>
                </c:pt>
                <c:pt idx="2794">
                  <c:v>44678</c:v>
                </c:pt>
                <c:pt idx="2795">
                  <c:v>44678</c:v>
                </c:pt>
                <c:pt idx="2796">
                  <c:v>44678</c:v>
                </c:pt>
                <c:pt idx="2797">
                  <c:v>44678</c:v>
                </c:pt>
                <c:pt idx="2798">
                  <c:v>44678</c:v>
                </c:pt>
                <c:pt idx="2799">
                  <c:v>44678</c:v>
                </c:pt>
                <c:pt idx="2800">
                  <c:v>44678</c:v>
                </c:pt>
                <c:pt idx="2801">
                  <c:v>44678</c:v>
                </c:pt>
                <c:pt idx="2802">
                  <c:v>44678</c:v>
                </c:pt>
                <c:pt idx="2803">
                  <c:v>44678</c:v>
                </c:pt>
                <c:pt idx="2804">
                  <c:v>44678</c:v>
                </c:pt>
                <c:pt idx="2805">
                  <c:v>44678</c:v>
                </c:pt>
                <c:pt idx="2806">
                  <c:v>44678</c:v>
                </c:pt>
                <c:pt idx="2807">
                  <c:v>44679</c:v>
                </c:pt>
                <c:pt idx="2808">
                  <c:v>44679</c:v>
                </c:pt>
                <c:pt idx="2809">
                  <c:v>44679</c:v>
                </c:pt>
                <c:pt idx="2810">
                  <c:v>44679</c:v>
                </c:pt>
                <c:pt idx="2811">
                  <c:v>44679</c:v>
                </c:pt>
                <c:pt idx="2812">
                  <c:v>44679</c:v>
                </c:pt>
                <c:pt idx="2813">
                  <c:v>44679</c:v>
                </c:pt>
                <c:pt idx="2814">
                  <c:v>44679</c:v>
                </c:pt>
                <c:pt idx="2815">
                  <c:v>44679</c:v>
                </c:pt>
                <c:pt idx="2816">
                  <c:v>44679</c:v>
                </c:pt>
                <c:pt idx="2817">
                  <c:v>44679</c:v>
                </c:pt>
                <c:pt idx="2818">
                  <c:v>44679</c:v>
                </c:pt>
                <c:pt idx="2819">
                  <c:v>44679</c:v>
                </c:pt>
                <c:pt idx="2820">
                  <c:v>44679</c:v>
                </c:pt>
                <c:pt idx="2821">
                  <c:v>44679</c:v>
                </c:pt>
                <c:pt idx="2822">
                  <c:v>44679</c:v>
                </c:pt>
                <c:pt idx="2823">
                  <c:v>44679</c:v>
                </c:pt>
                <c:pt idx="2824">
                  <c:v>44679</c:v>
                </c:pt>
                <c:pt idx="2825">
                  <c:v>44679</c:v>
                </c:pt>
                <c:pt idx="2826">
                  <c:v>44679</c:v>
                </c:pt>
                <c:pt idx="2827">
                  <c:v>44679</c:v>
                </c:pt>
                <c:pt idx="2828">
                  <c:v>44679</c:v>
                </c:pt>
                <c:pt idx="2829">
                  <c:v>44679</c:v>
                </c:pt>
                <c:pt idx="2830">
                  <c:v>44679</c:v>
                </c:pt>
                <c:pt idx="2831">
                  <c:v>44680</c:v>
                </c:pt>
                <c:pt idx="2832">
                  <c:v>44680</c:v>
                </c:pt>
                <c:pt idx="2833">
                  <c:v>44680</c:v>
                </c:pt>
                <c:pt idx="2834">
                  <c:v>44680</c:v>
                </c:pt>
                <c:pt idx="2835">
                  <c:v>44680</c:v>
                </c:pt>
                <c:pt idx="2836">
                  <c:v>44680</c:v>
                </c:pt>
                <c:pt idx="2837">
                  <c:v>44680</c:v>
                </c:pt>
                <c:pt idx="2838">
                  <c:v>44680</c:v>
                </c:pt>
                <c:pt idx="2839">
                  <c:v>44680</c:v>
                </c:pt>
                <c:pt idx="2840">
                  <c:v>44680</c:v>
                </c:pt>
                <c:pt idx="2841">
                  <c:v>44680</c:v>
                </c:pt>
                <c:pt idx="2842">
                  <c:v>44680</c:v>
                </c:pt>
                <c:pt idx="2843">
                  <c:v>44680</c:v>
                </c:pt>
                <c:pt idx="2844">
                  <c:v>44680</c:v>
                </c:pt>
                <c:pt idx="2845">
                  <c:v>44680</c:v>
                </c:pt>
                <c:pt idx="2846">
                  <c:v>44680</c:v>
                </c:pt>
                <c:pt idx="2847">
                  <c:v>44680</c:v>
                </c:pt>
                <c:pt idx="2848">
                  <c:v>44680</c:v>
                </c:pt>
                <c:pt idx="2849">
                  <c:v>44680</c:v>
                </c:pt>
                <c:pt idx="2850">
                  <c:v>44680</c:v>
                </c:pt>
                <c:pt idx="2851">
                  <c:v>44680</c:v>
                </c:pt>
                <c:pt idx="2852">
                  <c:v>44680</c:v>
                </c:pt>
                <c:pt idx="2853">
                  <c:v>44680</c:v>
                </c:pt>
                <c:pt idx="2854">
                  <c:v>44680</c:v>
                </c:pt>
                <c:pt idx="2855">
                  <c:v>44681</c:v>
                </c:pt>
                <c:pt idx="2856">
                  <c:v>44681</c:v>
                </c:pt>
                <c:pt idx="2857">
                  <c:v>44681</c:v>
                </c:pt>
                <c:pt idx="2858">
                  <c:v>44681</c:v>
                </c:pt>
                <c:pt idx="2859">
                  <c:v>44681</c:v>
                </c:pt>
                <c:pt idx="2860">
                  <c:v>44681</c:v>
                </c:pt>
                <c:pt idx="2861">
                  <c:v>44681</c:v>
                </c:pt>
                <c:pt idx="2862">
                  <c:v>44681</c:v>
                </c:pt>
                <c:pt idx="2863">
                  <c:v>44681</c:v>
                </c:pt>
                <c:pt idx="2864">
                  <c:v>44681</c:v>
                </c:pt>
                <c:pt idx="2865">
                  <c:v>44681</c:v>
                </c:pt>
                <c:pt idx="2866">
                  <c:v>44681</c:v>
                </c:pt>
                <c:pt idx="2867">
                  <c:v>44681</c:v>
                </c:pt>
                <c:pt idx="2868">
                  <c:v>44681</c:v>
                </c:pt>
                <c:pt idx="2869">
                  <c:v>44681</c:v>
                </c:pt>
                <c:pt idx="2870">
                  <c:v>44681</c:v>
                </c:pt>
                <c:pt idx="2871">
                  <c:v>44681</c:v>
                </c:pt>
                <c:pt idx="2872">
                  <c:v>44681</c:v>
                </c:pt>
                <c:pt idx="2873">
                  <c:v>44681</c:v>
                </c:pt>
                <c:pt idx="2874">
                  <c:v>44681</c:v>
                </c:pt>
                <c:pt idx="2875">
                  <c:v>44681</c:v>
                </c:pt>
                <c:pt idx="2876">
                  <c:v>44681</c:v>
                </c:pt>
                <c:pt idx="2877">
                  <c:v>44681</c:v>
                </c:pt>
                <c:pt idx="2878">
                  <c:v>44681</c:v>
                </c:pt>
                <c:pt idx="2879">
                  <c:v>44682</c:v>
                </c:pt>
                <c:pt idx="2880">
                  <c:v>44682</c:v>
                </c:pt>
                <c:pt idx="2881">
                  <c:v>44682</c:v>
                </c:pt>
                <c:pt idx="2882">
                  <c:v>44682</c:v>
                </c:pt>
                <c:pt idx="2883">
                  <c:v>44682</c:v>
                </c:pt>
                <c:pt idx="2884">
                  <c:v>44682</c:v>
                </c:pt>
                <c:pt idx="2885">
                  <c:v>44682</c:v>
                </c:pt>
                <c:pt idx="2886">
                  <c:v>44682</c:v>
                </c:pt>
                <c:pt idx="2887">
                  <c:v>44682</c:v>
                </c:pt>
                <c:pt idx="2888">
                  <c:v>44682</c:v>
                </c:pt>
                <c:pt idx="2889">
                  <c:v>44682</c:v>
                </c:pt>
                <c:pt idx="2890">
                  <c:v>44682</c:v>
                </c:pt>
                <c:pt idx="2891">
                  <c:v>44682</c:v>
                </c:pt>
                <c:pt idx="2892">
                  <c:v>44682</c:v>
                </c:pt>
                <c:pt idx="2893">
                  <c:v>44682</c:v>
                </c:pt>
                <c:pt idx="2894">
                  <c:v>44682</c:v>
                </c:pt>
                <c:pt idx="2895">
                  <c:v>44682</c:v>
                </c:pt>
                <c:pt idx="2896">
                  <c:v>44682</c:v>
                </c:pt>
                <c:pt idx="2897">
                  <c:v>44682</c:v>
                </c:pt>
                <c:pt idx="2898">
                  <c:v>44682</c:v>
                </c:pt>
                <c:pt idx="2899">
                  <c:v>44682</c:v>
                </c:pt>
                <c:pt idx="2900">
                  <c:v>44682</c:v>
                </c:pt>
                <c:pt idx="2901">
                  <c:v>44682</c:v>
                </c:pt>
                <c:pt idx="2902">
                  <c:v>44682</c:v>
                </c:pt>
                <c:pt idx="2903">
                  <c:v>44683</c:v>
                </c:pt>
                <c:pt idx="2904">
                  <c:v>44683</c:v>
                </c:pt>
                <c:pt idx="2905">
                  <c:v>44683</c:v>
                </c:pt>
                <c:pt idx="2906">
                  <c:v>44683</c:v>
                </c:pt>
                <c:pt idx="2907">
                  <c:v>44683</c:v>
                </c:pt>
                <c:pt idx="2908">
                  <c:v>44683</c:v>
                </c:pt>
                <c:pt idx="2909">
                  <c:v>44683</c:v>
                </c:pt>
                <c:pt idx="2910">
                  <c:v>44683</c:v>
                </c:pt>
                <c:pt idx="2911">
                  <c:v>44683</c:v>
                </c:pt>
                <c:pt idx="2912">
                  <c:v>44683</c:v>
                </c:pt>
                <c:pt idx="2913">
                  <c:v>44683</c:v>
                </c:pt>
                <c:pt idx="2914">
                  <c:v>44683</c:v>
                </c:pt>
                <c:pt idx="2915">
                  <c:v>44683</c:v>
                </c:pt>
                <c:pt idx="2916">
                  <c:v>44683</c:v>
                </c:pt>
                <c:pt idx="2917">
                  <c:v>44683</c:v>
                </c:pt>
                <c:pt idx="2918">
                  <c:v>44683</c:v>
                </c:pt>
                <c:pt idx="2919">
                  <c:v>44683</c:v>
                </c:pt>
                <c:pt idx="2920">
                  <c:v>44683</c:v>
                </c:pt>
                <c:pt idx="2921">
                  <c:v>44683</c:v>
                </c:pt>
                <c:pt idx="2922">
                  <c:v>44683</c:v>
                </c:pt>
                <c:pt idx="2923">
                  <c:v>44683</c:v>
                </c:pt>
                <c:pt idx="2924">
                  <c:v>44683</c:v>
                </c:pt>
                <c:pt idx="2925">
                  <c:v>44683</c:v>
                </c:pt>
                <c:pt idx="2926">
                  <c:v>44683</c:v>
                </c:pt>
                <c:pt idx="2927">
                  <c:v>44684</c:v>
                </c:pt>
                <c:pt idx="2928">
                  <c:v>44684</c:v>
                </c:pt>
                <c:pt idx="2929">
                  <c:v>44684</c:v>
                </c:pt>
                <c:pt idx="2930">
                  <c:v>44684</c:v>
                </c:pt>
                <c:pt idx="2931">
                  <c:v>44684</c:v>
                </c:pt>
                <c:pt idx="2932">
                  <c:v>44684</c:v>
                </c:pt>
                <c:pt idx="2933">
                  <c:v>44684</c:v>
                </c:pt>
                <c:pt idx="2934">
                  <c:v>44684</c:v>
                </c:pt>
                <c:pt idx="2935">
                  <c:v>44684</c:v>
                </c:pt>
                <c:pt idx="2936">
                  <c:v>44684</c:v>
                </c:pt>
                <c:pt idx="2937">
                  <c:v>44684</c:v>
                </c:pt>
                <c:pt idx="2938">
                  <c:v>44684</c:v>
                </c:pt>
                <c:pt idx="2939">
                  <c:v>44684</c:v>
                </c:pt>
                <c:pt idx="2940">
                  <c:v>44684</c:v>
                </c:pt>
                <c:pt idx="2941">
                  <c:v>44684</c:v>
                </c:pt>
                <c:pt idx="2942">
                  <c:v>44684</c:v>
                </c:pt>
                <c:pt idx="2943">
                  <c:v>44684</c:v>
                </c:pt>
                <c:pt idx="2944">
                  <c:v>44684</c:v>
                </c:pt>
                <c:pt idx="2945">
                  <c:v>44684</c:v>
                </c:pt>
                <c:pt idx="2946">
                  <c:v>44684</c:v>
                </c:pt>
                <c:pt idx="2947">
                  <c:v>44684</c:v>
                </c:pt>
                <c:pt idx="2948">
                  <c:v>44684</c:v>
                </c:pt>
                <c:pt idx="2949">
                  <c:v>44684</c:v>
                </c:pt>
                <c:pt idx="2950">
                  <c:v>44684</c:v>
                </c:pt>
                <c:pt idx="2951">
                  <c:v>44685</c:v>
                </c:pt>
                <c:pt idx="2952">
                  <c:v>44685</c:v>
                </c:pt>
                <c:pt idx="2953">
                  <c:v>44685</c:v>
                </c:pt>
                <c:pt idx="2954">
                  <c:v>44685</c:v>
                </c:pt>
                <c:pt idx="2955">
                  <c:v>44685</c:v>
                </c:pt>
                <c:pt idx="2956">
                  <c:v>44685</c:v>
                </c:pt>
                <c:pt idx="2957">
                  <c:v>44685</c:v>
                </c:pt>
                <c:pt idx="2958">
                  <c:v>44685</c:v>
                </c:pt>
                <c:pt idx="2959">
                  <c:v>44685</c:v>
                </c:pt>
                <c:pt idx="2960">
                  <c:v>44685</c:v>
                </c:pt>
                <c:pt idx="2961">
                  <c:v>44685</c:v>
                </c:pt>
                <c:pt idx="2962">
                  <c:v>44685</c:v>
                </c:pt>
                <c:pt idx="2963">
                  <c:v>44685</c:v>
                </c:pt>
                <c:pt idx="2964">
                  <c:v>44685</c:v>
                </c:pt>
                <c:pt idx="2965">
                  <c:v>44685</c:v>
                </c:pt>
                <c:pt idx="2966">
                  <c:v>44685</c:v>
                </c:pt>
                <c:pt idx="2967">
                  <c:v>44685</c:v>
                </c:pt>
                <c:pt idx="2968">
                  <c:v>44685</c:v>
                </c:pt>
                <c:pt idx="2969">
                  <c:v>44685</c:v>
                </c:pt>
                <c:pt idx="2970">
                  <c:v>44685</c:v>
                </c:pt>
                <c:pt idx="2971">
                  <c:v>44685</c:v>
                </c:pt>
                <c:pt idx="2972">
                  <c:v>44685</c:v>
                </c:pt>
                <c:pt idx="2973">
                  <c:v>44685</c:v>
                </c:pt>
                <c:pt idx="2974">
                  <c:v>44685</c:v>
                </c:pt>
                <c:pt idx="2975">
                  <c:v>44686</c:v>
                </c:pt>
                <c:pt idx="2976">
                  <c:v>44686</c:v>
                </c:pt>
                <c:pt idx="2977">
                  <c:v>44686</c:v>
                </c:pt>
                <c:pt idx="2978">
                  <c:v>44686</c:v>
                </c:pt>
                <c:pt idx="2979">
                  <c:v>44686</c:v>
                </c:pt>
                <c:pt idx="2980">
                  <c:v>44686</c:v>
                </c:pt>
                <c:pt idx="2981">
                  <c:v>44686</c:v>
                </c:pt>
                <c:pt idx="2982">
                  <c:v>44686</c:v>
                </c:pt>
                <c:pt idx="2983">
                  <c:v>44686</c:v>
                </c:pt>
                <c:pt idx="2984">
                  <c:v>44686</c:v>
                </c:pt>
                <c:pt idx="2985">
                  <c:v>44686</c:v>
                </c:pt>
                <c:pt idx="2986">
                  <c:v>44686</c:v>
                </c:pt>
                <c:pt idx="2987">
                  <c:v>44686</c:v>
                </c:pt>
                <c:pt idx="2988">
                  <c:v>44686</c:v>
                </c:pt>
                <c:pt idx="2989">
                  <c:v>44686</c:v>
                </c:pt>
                <c:pt idx="2990">
                  <c:v>44686</c:v>
                </c:pt>
                <c:pt idx="2991">
                  <c:v>44686</c:v>
                </c:pt>
                <c:pt idx="2992">
                  <c:v>44686</c:v>
                </c:pt>
                <c:pt idx="2993">
                  <c:v>44686</c:v>
                </c:pt>
                <c:pt idx="2994">
                  <c:v>44686</c:v>
                </c:pt>
                <c:pt idx="2995">
                  <c:v>44686</c:v>
                </c:pt>
                <c:pt idx="2996">
                  <c:v>44686</c:v>
                </c:pt>
                <c:pt idx="2997">
                  <c:v>44686</c:v>
                </c:pt>
                <c:pt idx="2998">
                  <c:v>44686</c:v>
                </c:pt>
                <c:pt idx="2999">
                  <c:v>44687</c:v>
                </c:pt>
                <c:pt idx="3000">
                  <c:v>44687</c:v>
                </c:pt>
                <c:pt idx="3001">
                  <c:v>44687</c:v>
                </c:pt>
                <c:pt idx="3002">
                  <c:v>44687</c:v>
                </c:pt>
                <c:pt idx="3003">
                  <c:v>44687</c:v>
                </c:pt>
                <c:pt idx="3004">
                  <c:v>44687</c:v>
                </c:pt>
                <c:pt idx="3005">
                  <c:v>44687</c:v>
                </c:pt>
                <c:pt idx="3006">
                  <c:v>44687</c:v>
                </c:pt>
                <c:pt idx="3007">
                  <c:v>44687</c:v>
                </c:pt>
                <c:pt idx="3008">
                  <c:v>44687</c:v>
                </c:pt>
                <c:pt idx="3009">
                  <c:v>44687</c:v>
                </c:pt>
                <c:pt idx="3010">
                  <c:v>44687</c:v>
                </c:pt>
                <c:pt idx="3011">
                  <c:v>44687</c:v>
                </c:pt>
                <c:pt idx="3012">
                  <c:v>44687</c:v>
                </c:pt>
                <c:pt idx="3013">
                  <c:v>44687</c:v>
                </c:pt>
                <c:pt idx="3014">
                  <c:v>44687</c:v>
                </c:pt>
                <c:pt idx="3015">
                  <c:v>44687</c:v>
                </c:pt>
                <c:pt idx="3016">
                  <c:v>44687</c:v>
                </c:pt>
                <c:pt idx="3017">
                  <c:v>44687</c:v>
                </c:pt>
                <c:pt idx="3018">
                  <c:v>44687</c:v>
                </c:pt>
                <c:pt idx="3019">
                  <c:v>44687</c:v>
                </c:pt>
                <c:pt idx="3020">
                  <c:v>44687</c:v>
                </c:pt>
                <c:pt idx="3021">
                  <c:v>44687</c:v>
                </c:pt>
                <c:pt idx="3022">
                  <c:v>44687</c:v>
                </c:pt>
                <c:pt idx="3023">
                  <c:v>44688</c:v>
                </c:pt>
                <c:pt idx="3024">
                  <c:v>44688</c:v>
                </c:pt>
                <c:pt idx="3025">
                  <c:v>44688</c:v>
                </c:pt>
                <c:pt idx="3026">
                  <c:v>44688</c:v>
                </c:pt>
                <c:pt idx="3027">
                  <c:v>44688</c:v>
                </c:pt>
                <c:pt idx="3028">
                  <c:v>44688</c:v>
                </c:pt>
                <c:pt idx="3029">
                  <c:v>44688</c:v>
                </c:pt>
                <c:pt idx="3030">
                  <c:v>44688</c:v>
                </c:pt>
                <c:pt idx="3031">
                  <c:v>44688</c:v>
                </c:pt>
                <c:pt idx="3032">
                  <c:v>44688</c:v>
                </c:pt>
                <c:pt idx="3033">
                  <c:v>44688</c:v>
                </c:pt>
                <c:pt idx="3034">
                  <c:v>44688</c:v>
                </c:pt>
                <c:pt idx="3035">
                  <c:v>44688</c:v>
                </c:pt>
                <c:pt idx="3036">
                  <c:v>44688</c:v>
                </c:pt>
                <c:pt idx="3037">
                  <c:v>44688</c:v>
                </c:pt>
                <c:pt idx="3038">
                  <c:v>44688</c:v>
                </c:pt>
                <c:pt idx="3039">
                  <c:v>44688</c:v>
                </c:pt>
                <c:pt idx="3040">
                  <c:v>44688</c:v>
                </c:pt>
                <c:pt idx="3041">
                  <c:v>44688</c:v>
                </c:pt>
                <c:pt idx="3042">
                  <c:v>44688</c:v>
                </c:pt>
                <c:pt idx="3043">
                  <c:v>44688</c:v>
                </c:pt>
                <c:pt idx="3044">
                  <c:v>44688</c:v>
                </c:pt>
                <c:pt idx="3045">
                  <c:v>44688</c:v>
                </c:pt>
                <c:pt idx="3046">
                  <c:v>44688</c:v>
                </c:pt>
                <c:pt idx="3047">
                  <c:v>44689</c:v>
                </c:pt>
                <c:pt idx="3048">
                  <c:v>44689</c:v>
                </c:pt>
                <c:pt idx="3049">
                  <c:v>44689</c:v>
                </c:pt>
                <c:pt idx="3050">
                  <c:v>44689</c:v>
                </c:pt>
                <c:pt idx="3051">
                  <c:v>44689</c:v>
                </c:pt>
                <c:pt idx="3052">
                  <c:v>44689</c:v>
                </c:pt>
                <c:pt idx="3053">
                  <c:v>44689</c:v>
                </c:pt>
                <c:pt idx="3054">
                  <c:v>44689</c:v>
                </c:pt>
                <c:pt idx="3055">
                  <c:v>44689</c:v>
                </c:pt>
                <c:pt idx="3056">
                  <c:v>44689</c:v>
                </c:pt>
                <c:pt idx="3057">
                  <c:v>44689</c:v>
                </c:pt>
                <c:pt idx="3058">
                  <c:v>44689</c:v>
                </c:pt>
                <c:pt idx="3059">
                  <c:v>44689</c:v>
                </c:pt>
                <c:pt idx="3060">
                  <c:v>44689</c:v>
                </c:pt>
                <c:pt idx="3061">
                  <c:v>44689</c:v>
                </c:pt>
                <c:pt idx="3062">
                  <c:v>44689</c:v>
                </c:pt>
                <c:pt idx="3063">
                  <c:v>44689</c:v>
                </c:pt>
                <c:pt idx="3064">
                  <c:v>44689</c:v>
                </c:pt>
                <c:pt idx="3065">
                  <c:v>44689</c:v>
                </c:pt>
                <c:pt idx="3066">
                  <c:v>44689</c:v>
                </c:pt>
                <c:pt idx="3067">
                  <c:v>44689</c:v>
                </c:pt>
                <c:pt idx="3068">
                  <c:v>44689</c:v>
                </c:pt>
                <c:pt idx="3069">
                  <c:v>44689</c:v>
                </c:pt>
                <c:pt idx="3070">
                  <c:v>44689</c:v>
                </c:pt>
                <c:pt idx="3071">
                  <c:v>44690</c:v>
                </c:pt>
                <c:pt idx="3072">
                  <c:v>44690</c:v>
                </c:pt>
                <c:pt idx="3073">
                  <c:v>44690</c:v>
                </c:pt>
                <c:pt idx="3074">
                  <c:v>44690</c:v>
                </c:pt>
                <c:pt idx="3075">
                  <c:v>44690</c:v>
                </c:pt>
                <c:pt idx="3076">
                  <c:v>44690</c:v>
                </c:pt>
                <c:pt idx="3077">
                  <c:v>44690</c:v>
                </c:pt>
                <c:pt idx="3078">
                  <c:v>44690</c:v>
                </c:pt>
                <c:pt idx="3079">
                  <c:v>44690</c:v>
                </c:pt>
                <c:pt idx="3080">
                  <c:v>44690</c:v>
                </c:pt>
                <c:pt idx="3081">
                  <c:v>44690</c:v>
                </c:pt>
                <c:pt idx="3082">
                  <c:v>44690</c:v>
                </c:pt>
                <c:pt idx="3083">
                  <c:v>44690</c:v>
                </c:pt>
                <c:pt idx="3084">
                  <c:v>44690</c:v>
                </c:pt>
                <c:pt idx="3085">
                  <c:v>44690</c:v>
                </c:pt>
                <c:pt idx="3086">
                  <c:v>44690</c:v>
                </c:pt>
                <c:pt idx="3087">
                  <c:v>44690</c:v>
                </c:pt>
                <c:pt idx="3088">
                  <c:v>44690</c:v>
                </c:pt>
                <c:pt idx="3089">
                  <c:v>44690</c:v>
                </c:pt>
                <c:pt idx="3090">
                  <c:v>44690</c:v>
                </c:pt>
                <c:pt idx="3091">
                  <c:v>44690</c:v>
                </c:pt>
                <c:pt idx="3092">
                  <c:v>44690</c:v>
                </c:pt>
                <c:pt idx="3093">
                  <c:v>44690</c:v>
                </c:pt>
                <c:pt idx="3094">
                  <c:v>44690</c:v>
                </c:pt>
                <c:pt idx="3095">
                  <c:v>44691</c:v>
                </c:pt>
                <c:pt idx="3096">
                  <c:v>44691</c:v>
                </c:pt>
                <c:pt idx="3097">
                  <c:v>44691</c:v>
                </c:pt>
                <c:pt idx="3098">
                  <c:v>44691</c:v>
                </c:pt>
                <c:pt idx="3099">
                  <c:v>44691</c:v>
                </c:pt>
                <c:pt idx="3100">
                  <c:v>44691</c:v>
                </c:pt>
                <c:pt idx="3101">
                  <c:v>44691</c:v>
                </c:pt>
                <c:pt idx="3102">
                  <c:v>44691</c:v>
                </c:pt>
                <c:pt idx="3103">
                  <c:v>44691</c:v>
                </c:pt>
                <c:pt idx="3104">
                  <c:v>44691</c:v>
                </c:pt>
                <c:pt idx="3105">
                  <c:v>44691</c:v>
                </c:pt>
                <c:pt idx="3106">
                  <c:v>44691</c:v>
                </c:pt>
                <c:pt idx="3107">
                  <c:v>44691</c:v>
                </c:pt>
                <c:pt idx="3108">
                  <c:v>44691</c:v>
                </c:pt>
                <c:pt idx="3109">
                  <c:v>44691</c:v>
                </c:pt>
                <c:pt idx="3110">
                  <c:v>44691</c:v>
                </c:pt>
                <c:pt idx="3111">
                  <c:v>44691</c:v>
                </c:pt>
                <c:pt idx="3112">
                  <c:v>44691</c:v>
                </c:pt>
                <c:pt idx="3113">
                  <c:v>44691</c:v>
                </c:pt>
                <c:pt idx="3114">
                  <c:v>44691</c:v>
                </c:pt>
                <c:pt idx="3115">
                  <c:v>44691</c:v>
                </c:pt>
                <c:pt idx="3116">
                  <c:v>44691</c:v>
                </c:pt>
                <c:pt idx="3117">
                  <c:v>44691</c:v>
                </c:pt>
                <c:pt idx="3118">
                  <c:v>44691</c:v>
                </c:pt>
                <c:pt idx="3119">
                  <c:v>44692</c:v>
                </c:pt>
                <c:pt idx="3120">
                  <c:v>44692</c:v>
                </c:pt>
                <c:pt idx="3121">
                  <c:v>44692</c:v>
                </c:pt>
                <c:pt idx="3122">
                  <c:v>44692</c:v>
                </c:pt>
                <c:pt idx="3123">
                  <c:v>44692</c:v>
                </c:pt>
                <c:pt idx="3124">
                  <c:v>44692</c:v>
                </c:pt>
                <c:pt idx="3125">
                  <c:v>44692</c:v>
                </c:pt>
                <c:pt idx="3126">
                  <c:v>44692</c:v>
                </c:pt>
                <c:pt idx="3127">
                  <c:v>44692</c:v>
                </c:pt>
                <c:pt idx="3128">
                  <c:v>44692</c:v>
                </c:pt>
                <c:pt idx="3129">
                  <c:v>44692</c:v>
                </c:pt>
                <c:pt idx="3130">
                  <c:v>44692</c:v>
                </c:pt>
                <c:pt idx="3131">
                  <c:v>44692</c:v>
                </c:pt>
                <c:pt idx="3132">
                  <c:v>44692</c:v>
                </c:pt>
                <c:pt idx="3133">
                  <c:v>44692</c:v>
                </c:pt>
                <c:pt idx="3134">
                  <c:v>44692</c:v>
                </c:pt>
                <c:pt idx="3135">
                  <c:v>44692</c:v>
                </c:pt>
                <c:pt idx="3136">
                  <c:v>44692</c:v>
                </c:pt>
                <c:pt idx="3137">
                  <c:v>44692</c:v>
                </c:pt>
                <c:pt idx="3138">
                  <c:v>44692</c:v>
                </c:pt>
                <c:pt idx="3139">
                  <c:v>44692</c:v>
                </c:pt>
                <c:pt idx="3140">
                  <c:v>44692</c:v>
                </c:pt>
                <c:pt idx="3141">
                  <c:v>44692</c:v>
                </c:pt>
                <c:pt idx="3142">
                  <c:v>44692</c:v>
                </c:pt>
                <c:pt idx="3143">
                  <c:v>44693</c:v>
                </c:pt>
                <c:pt idx="3144">
                  <c:v>44693</c:v>
                </c:pt>
                <c:pt idx="3145">
                  <c:v>44693</c:v>
                </c:pt>
                <c:pt idx="3146">
                  <c:v>44693</c:v>
                </c:pt>
                <c:pt idx="3147">
                  <c:v>44693</c:v>
                </c:pt>
                <c:pt idx="3148">
                  <c:v>44693</c:v>
                </c:pt>
                <c:pt idx="3149">
                  <c:v>44693</c:v>
                </c:pt>
                <c:pt idx="3150">
                  <c:v>44693</c:v>
                </c:pt>
                <c:pt idx="3151">
                  <c:v>44693</c:v>
                </c:pt>
                <c:pt idx="3152">
                  <c:v>44693</c:v>
                </c:pt>
                <c:pt idx="3153">
                  <c:v>44693</c:v>
                </c:pt>
                <c:pt idx="3154">
                  <c:v>44693</c:v>
                </c:pt>
                <c:pt idx="3155">
                  <c:v>44693</c:v>
                </c:pt>
                <c:pt idx="3156">
                  <c:v>44693</c:v>
                </c:pt>
                <c:pt idx="3157">
                  <c:v>44693</c:v>
                </c:pt>
                <c:pt idx="3158">
                  <c:v>44693</c:v>
                </c:pt>
                <c:pt idx="3159">
                  <c:v>44693</c:v>
                </c:pt>
                <c:pt idx="3160">
                  <c:v>44693</c:v>
                </c:pt>
                <c:pt idx="3161">
                  <c:v>44693</c:v>
                </c:pt>
                <c:pt idx="3162">
                  <c:v>44693</c:v>
                </c:pt>
                <c:pt idx="3163">
                  <c:v>44693</c:v>
                </c:pt>
                <c:pt idx="3164">
                  <c:v>44693</c:v>
                </c:pt>
                <c:pt idx="3165">
                  <c:v>44693</c:v>
                </c:pt>
                <c:pt idx="3166">
                  <c:v>44693</c:v>
                </c:pt>
                <c:pt idx="3167">
                  <c:v>44694</c:v>
                </c:pt>
                <c:pt idx="3168">
                  <c:v>44694</c:v>
                </c:pt>
                <c:pt idx="3169">
                  <c:v>44694</c:v>
                </c:pt>
                <c:pt idx="3170">
                  <c:v>44694</c:v>
                </c:pt>
                <c:pt idx="3171">
                  <c:v>44694</c:v>
                </c:pt>
                <c:pt idx="3172">
                  <c:v>44694</c:v>
                </c:pt>
                <c:pt idx="3173">
                  <c:v>44694</c:v>
                </c:pt>
                <c:pt idx="3174">
                  <c:v>44694</c:v>
                </c:pt>
                <c:pt idx="3175">
                  <c:v>44694</c:v>
                </c:pt>
                <c:pt idx="3176">
                  <c:v>44694</c:v>
                </c:pt>
                <c:pt idx="3177">
                  <c:v>44694</c:v>
                </c:pt>
                <c:pt idx="3178">
                  <c:v>44694</c:v>
                </c:pt>
                <c:pt idx="3179">
                  <c:v>44694</c:v>
                </c:pt>
                <c:pt idx="3180">
                  <c:v>44694</c:v>
                </c:pt>
                <c:pt idx="3181">
                  <c:v>44694</c:v>
                </c:pt>
                <c:pt idx="3182">
                  <c:v>44694</c:v>
                </c:pt>
                <c:pt idx="3183">
                  <c:v>44694</c:v>
                </c:pt>
                <c:pt idx="3184">
                  <c:v>44694</c:v>
                </c:pt>
                <c:pt idx="3185">
                  <c:v>44694</c:v>
                </c:pt>
                <c:pt idx="3186">
                  <c:v>44694</c:v>
                </c:pt>
                <c:pt idx="3187">
                  <c:v>44694</c:v>
                </c:pt>
                <c:pt idx="3188">
                  <c:v>44694</c:v>
                </c:pt>
                <c:pt idx="3189">
                  <c:v>44694</c:v>
                </c:pt>
                <c:pt idx="3190">
                  <c:v>44694</c:v>
                </c:pt>
                <c:pt idx="3191">
                  <c:v>44695</c:v>
                </c:pt>
                <c:pt idx="3192">
                  <c:v>44695</c:v>
                </c:pt>
                <c:pt idx="3193">
                  <c:v>44695</c:v>
                </c:pt>
                <c:pt idx="3194">
                  <c:v>44695</c:v>
                </c:pt>
                <c:pt idx="3195">
                  <c:v>44695</c:v>
                </c:pt>
                <c:pt idx="3196">
                  <c:v>44695</c:v>
                </c:pt>
                <c:pt idx="3197">
                  <c:v>44695</c:v>
                </c:pt>
                <c:pt idx="3198">
                  <c:v>44695</c:v>
                </c:pt>
                <c:pt idx="3199">
                  <c:v>44695</c:v>
                </c:pt>
                <c:pt idx="3200">
                  <c:v>44695</c:v>
                </c:pt>
                <c:pt idx="3201">
                  <c:v>44695</c:v>
                </c:pt>
                <c:pt idx="3202">
                  <c:v>44695</c:v>
                </c:pt>
                <c:pt idx="3203">
                  <c:v>44695</c:v>
                </c:pt>
                <c:pt idx="3204">
                  <c:v>44695</c:v>
                </c:pt>
                <c:pt idx="3205">
                  <c:v>44695</c:v>
                </c:pt>
                <c:pt idx="3206">
                  <c:v>44695</c:v>
                </c:pt>
                <c:pt idx="3207">
                  <c:v>44695</c:v>
                </c:pt>
                <c:pt idx="3208">
                  <c:v>44695</c:v>
                </c:pt>
                <c:pt idx="3209">
                  <c:v>44695</c:v>
                </c:pt>
                <c:pt idx="3210">
                  <c:v>44695</c:v>
                </c:pt>
                <c:pt idx="3211">
                  <c:v>44695</c:v>
                </c:pt>
                <c:pt idx="3212">
                  <c:v>44695</c:v>
                </c:pt>
                <c:pt idx="3213">
                  <c:v>44695</c:v>
                </c:pt>
                <c:pt idx="3214">
                  <c:v>44695</c:v>
                </c:pt>
                <c:pt idx="3215">
                  <c:v>44696</c:v>
                </c:pt>
                <c:pt idx="3216">
                  <c:v>44696</c:v>
                </c:pt>
                <c:pt idx="3217">
                  <c:v>44696</c:v>
                </c:pt>
                <c:pt idx="3218">
                  <c:v>44696</c:v>
                </c:pt>
                <c:pt idx="3219">
                  <c:v>44696</c:v>
                </c:pt>
                <c:pt idx="3220">
                  <c:v>44696</c:v>
                </c:pt>
                <c:pt idx="3221">
                  <c:v>44696</c:v>
                </c:pt>
                <c:pt idx="3222">
                  <c:v>44696</c:v>
                </c:pt>
                <c:pt idx="3223">
                  <c:v>44696</c:v>
                </c:pt>
                <c:pt idx="3224">
                  <c:v>44696</c:v>
                </c:pt>
                <c:pt idx="3225">
                  <c:v>44696</c:v>
                </c:pt>
                <c:pt idx="3226">
                  <c:v>44696</c:v>
                </c:pt>
                <c:pt idx="3227">
                  <c:v>44696</c:v>
                </c:pt>
                <c:pt idx="3228">
                  <c:v>44696</c:v>
                </c:pt>
                <c:pt idx="3229">
                  <c:v>44696</c:v>
                </c:pt>
                <c:pt idx="3230">
                  <c:v>44696</c:v>
                </c:pt>
                <c:pt idx="3231">
                  <c:v>44696</c:v>
                </c:pt>
                <c:pt idx="3232">
                  <c:v>44696</c:v>
                </c:pt>
                <c:pt idx="3233">
                  <c:v>44696</c:v>
                </c:pt>
                <c:pt idx="3234">
                  <c:v>44696</c:v>
                </c:pt>
                <c:pt idx="3235">
                  <c:v>44696</c:v>
                </c:pt>
                <c:pt idx="3236">
                  <c:v>44696</c:v>
                </c:pt>
                <c:pt idx="3237">
                  <c:v>44696</c:v>
                </c:pt>
                <c:pt idx="3238">
                  <c:v>44696</c:v>
                </c:pt>
                <c:pt idx="3239">
                  <c:v>44697</c:v>
                </c:pt>
                <c:pt idx="3240">
                  <c:v>44697</c:v>
                </c:pt>
                <c:pt idx="3241">
                  <c:v>44697</c:v>
                </c:pt>
                <c:pt idx="3242">
                  <c:v>44697</c:v>
                </c:pt>
                <c:pt idx="3243">
                  <c:v>44697</c:v>
                </c:pt>
                <c:pt idx="3244">
                  <c:v>44697</c:v>
                </c:pt>
                <c:pt idx="3245">
                  <c:v>44697</c:v>
                </c:pt>
                <c:pt idx="3246">
                  <c:v>44697</c:v>
                </c:pt>
                <c:pt idx="3247">
                  <c:v>44697</c:v>
                </c:pt>
                <c:pt idx="3248">
                  <c:v>44697</c:v>
                </c:pt>
                <c:pt idx="3249">
                  <c:v>44697</c:v>
                </c:pt>
                <c:pt idx="3250">
                  <c:v>44697</c:v>
                </c:pt>
                <c:pt idx="3251">
                  <c:v>44697</c:v>
                </c:pt>
                <c:pt idx="3252">
                  <c:v>44697</c:v>
                </c:pt>
                <c:pt idx="3253">
                  <c:v>44697</c:v>
                </c:pt>
                <c:pt idx="3254">
                  <c:v>44697</c:v>
                </c:pt>
                <c:pt idx="3255">
                  <c:v>44697</c:v>
                </c:pt>
                <c:pt idx="3256">
                  <c:v>44697</c:v>
                </c:pt>
                <c:pt idx="3257">
                  <c:v>44697</c:v>
                </c:pt>
                <c:pt idx="3258">
                  <c:v>44697</c:v>
                </c:pt>
                <c:pt idx="3259">
                  <c:v>44697</c:v>
                </c:pt>
                <c:pt idx="3260">
                  <c:v>44697</c:v>
                </c:pt>
                <c:pt idx="3261">
                  <c:v>44697</c:v>
                </c:pt>
                <c:pt idx="3262">
                  <c:v>44697</c:v>
                </c:pt>
                <c:pt idx="3263">
                  <c:v>44698</c:v>
                </c:pt>
                <c:pt idx="3264">
                  <c:v>44698</c:v>
                </c:pt>
                <c:pt idx="3265">
                  <c:v>44698</c:v>
                </c:pt>
                <c:pt idx="3266">
                  <c:v>44698</c:v>
                </c:pt>
                <c:pt idx="3267">
                  <c:v>44698</c:v>
                </c:pt>
                <c:pt idx="3268">
                  <c:v>44698</c:v>
                </c:pt>
                <c:pt idx="3269">
                  <c:v>44698</c:v>
                </c:pt>
                <c:pt idx="3270">
                  <c:v>44698</c:v>
                </c:pt>
                <c:pt idx="3271">
                  <c:v>44698</c:v>
                </c:pt>
                <c:pt idx="3272">
                  <c:v>44698</c:v>
                </c:pt>
                <c:pt idx="3273">
                  <c:v>44698</c:v>
                </c:pt>
                <c:pt idx="3274">
                  <c:v>44698</c:v>
                </c:pt>
                <c:pt idx="3275">
                  <c:v>44698</c:v>
                </c:pt>
                <c:pt idx="3276">
                  <c:v>44698</c:v>
                </c:pt>
                <c:pt idx="3277">
                  <c:v>44698</c:v>
                </c:pt>
                <c:pt idx="3278">
                  <c:v>44698</c:v>
                </c:pt>
                <c:pt idx="3279">
                  <c:v>44698</c:v>
                </c:pt>
                <c:pt idx="3280">
                  <c:v>44698</c:v>
                </c:pt>
                <c:pt idx="3281">
                  <c:v>44698</c:v>
                </c:pt>
                <c:pt idx="3282">
                  <c:v>44698</c:v>
                </c:pt>
                <c:pt idx="3283">
                  <c:v>44698</c:v>
                </c:pt>
                <c:pt idx="3284">
                  <c:v>44698</c:v>
                </c:pt>
                <c:pt idx="3285">
                  <c:v>44698</c:v>
                </c:pt>
                <c:pt idx="3286">
                  <c:v>44698</c:v>
                </c:pt>
                <c:pt idx="3287">
                  <c:v>44699</c:v>
                </c:pt>
                <c:pt idx="3288">
                  <c:v>44699</c:v>
                </c:pt>
                <c:pt idx="3289">
                  <c:v>44699</c:v>
                </c:pt>
                <c:pt idx="3290">
                  <c:v>44699</c:v>
                </c:pt>
                <c:pt idx="3291">
                  <c:v>44699</c:v>
                </c:pt>
                <c:pt idx="3292">
                  <c:v>44699</c:v>
                </c:pt>
                <c:pt idx="3293">
                  <c:v>44699</c:v>
                </c:pt>
                <c:pt idx="3294">
                  <c:v>44699</c:v>
                </c:pt>
                <c:pt idx="3295">
                  <c:v>44699</c:v>
                </c:pt>
                <c:pt idx="3296">
                  <c:v>44699</c:v>
                </c:pt>
                <c:pt idx="3297">
                  <c:v>44699</c:v>
                </c:pt>
                <c:pt idx="3298">
                  <c:v>44699</c:v>
                </c:pt>
                <c:pt idx="3299">
                  <c:v>44699</c:v>
                </c:pt>
                <c:pt idx="3300">
                  <c:v>44699</c:v>
                </c:pt>
                <c:pt idx="3301">
                  <c:v>44699</c:v>
                </c:pt>
                <c:pt idx="3302">
                  <c:v>44699</c:v>
                </c:pt>
                <c:pt idx="3303">
                  <c:v>44699</c:v>
                </c:pt>
                <c:pt idx="3304">
                  <c:v>44699</c:v>
                </c:pt>
                <c:pt idx="3305">
                  <c:v>44699</c:v>
                </c:pt>
                <c:pt idx="3306">
                  <c:v>44699</c:v>
                </c:pt>
                <c:pt idx="3307">
                  <c:v>44699</c:v>
                </c:pt>
                <c:pt idx="3308">
                  <c:v>44699</c:v>
                </c:pt>
                <c:pt idx="3309">
                  <c:v>44699</c:v>
                </c:pt>
                <c:pt idx="3310">
                  <c:v>44699</c:v>
                </c:pt>
                <c:pt idx="3311">
                  <c:v>44700</c:v>
                </c:pt>
                <c:pt idx="3312">
                  <c:v>44700</c:v>
                </c:pt>
                <c:pt idx="3313">
                  <c:v>44700</c:v>
                </c:pt>
                <c:pt idx="3314">
                  <c:v>44700</c:v>
                </c:pt>
                <c:pt idx="3315">
                  <c:v>44700</c:v>
                </c:pt>
                <c:pt idx="3316">
                  <c:v>44700</c:v>
                </c:pt>
                <c:pt idx="3317">
                  <c:v>44700</c:v>
                </c:pt>
                <c:pt idx="3318">
                  <c:v>44700</c:v>
                </c:pt>
                <c:pt idx="3319">
                  <c:v>44700</c:v>
                </c:pt>
                <c:pt idx="3320">
                  <c:v>44700</c:v>
                </c:pt>
                <c:pt idx="3321">
                  <c:v>44700</c:v>
                </c:pt>
                <c:pt idx="3322">
                  <c:v>44700</c:v>
                </c:pt>
                <c:pt idx="3323">
                  <c:v>44700</c:v>
                </c:pt>
                <c:pt idx="3324">
                  <c:v>44700</c:v>
                </c:pt>
                <c:pt idx="3325">
                  <c:v>44700</c:v>
                </c:pt>
                <c:pt idx="3326">
                  <c:v>44700</c:v>
                </c:pt>
                <c:pt idx="3327">
                  <c:v>44700</c:v>
                </c:pt>
                <c:pt idx="3328">
                  <c:v>44700</c:v>
                </c:pt>
                <c:pt idx="3329">
                  <c:v>44700</c:v>
                </c:pt>
                <c:pt idx="3330">
                  <c:v>44700</c:v>
                </c:pt>
                <c:pt idx="3331">
                  <c:v>44700</c:v>
                </c:pt>
                <c:pt idx="3332">
                  <c:v>44700</c:v>
                </c:pt>
                <c:pt idx="3333">
                  <c:v>44700</c:v>
                </c:pt>
                <c:pt idx="3334">
                  <c:v>44700</c:v>
                </c:pt>
                <c:pt idx="3335">
                  <c:v>44701</c:v>
                </c:pt>
                <c:pt idx="3336">
                  <c:v>44701</c:v>
                </c:pt>
                <c:pt idx="3337">
                  <c:v>44701</c:v>
                </c:pt>
                <c:pt idx="3338">
                  <c:v>44701</c:v>
                </c:pt>
                <c:pt idx="3339">
                  <c:v>44701</c:v>
                </c:pt>
                <c:pt idx="3340">
                  <c:v>44701</c:v>
                </c:pt>
                <c:pt idx="3341">
                  <c:v>44701</c:v>
                </c:pt>
                <c:pt idx="3342">
                  <c:v>44701</c:v>
                </c:pt>
                <c:pt idx="3343">
                  <c:v>44701</c:v>
                </c:pt>
                <c:pt idx="3344">
                  <c:v>44701</c:v>
                </c:pt>
                <c:pt idx="3345">
                  <c:v>44701</c:v>
                </c:pt>
                <c:pt idx="3346">
                  <c:v>44701</c:v>
                </c:pt>
                <c:pt idx="3347">
                  <c:v>44701</c:v>
                </c:pt>
                <c:pt idx="3348">
                  <c:v>44701</c:v>
                </c:pt>
                <c:pt idx="3349">
                  <c:v>44701</c:v>
                </c:pt>
                <c:pt idx="3350">
                  <c:v>44701</c:v>
                </c:pt>
                <c:pt idx="3351">
                  <c:v>44701</c:v>
                </c:pt>
                <c:pt idx="3352">
                  <c:v>44701</c:v>
                </c:pt>
                <c:pt idx="3353">
                  <c:v>44701</c:v>
                </c:pt>
                <c:pt idx="3354">
                  <c:v>44701</c:v>
                </c:pt>
                <c:pt idx="3355">
                  <c:v>44701</c:v>
                </c:pt>
                <c:pt idx="3356">
                  <c:v>44701</c:v>
                </c:pt>
                <c:pt idx="3357">
                  <c:v>44701</c:v>
                </c:pt>
                <c:pt idx="3358">
                  <c:v>44701</c:v>
                </c:pt>
                <c:pt idx="3359">
                  <c:v>44702</c:v>
                </c:pt>
                <c:pt idx="3360">
                  <c:v>44702</c:v>
                </c:pt>
                <c:pt idx="3361">
                  <c:v>44702</c:v>
                </c:pt>
                <c:pt idx="3362">
                  <c:v>44702</c:v>
                </c:pt>
                <c:pt idx="3363">
                  <c:v>44702</c:v>
                </c:pt>
                <c:pt idx="3364">
                  <c:v>44702</c:v>
                </c:pt>
                <c:pt idx="3365">
                  <c:v>44702</c:v>
                </c:pt>
                <c:pt idx="3366">
                  <c:v>44702</c:v>
                </c:pt>
                <c:pt idx="3367">
                  <c:v>44702</c:v>
                </c:pt>
                <c:pt idx="3368">
                  <c:v>44702</c:v>
                </c:pt>
                <c:pt idx="3369">
                  <c:v>44702</c:v>
                </c:pt>
                <c:pt idx="3370">
                  <c:v>44702</c:v>
                </c:pt>
                <c:pt idx="3371">
                  <c:v>44702</c:v>
                </c:pt>
                <c:pt idx="3372">
                  <c:v>44702</c:v>
                </c:pt>
                <c:pt idx="3373">
                  <c:v>44702</c:v>
                </c:pt>
                <c:pt idx="3374">
                  <c:v>44702</c:v>
                </c:pt>
                <c:pt idx="3375">
                  <c:v>44702</c:v>
                </c:pt>
                <c:pt idx="3376">
                  <c:v>44702</c:v>
                </c:pt>
                <c:pt idx="3377">
                  <c:v>44702</c:v>
                </c:pt>
                <c:pt idx="3378">
                  <c:v>44702</c:v>
                </c:pt>
                <c:pt idx="3379">
                  <c:v>44702</c:v>
                </c:pt>
                <c:pt idx="3380">
                  <c:v>44702</c:v>
                </c:pt>
                <c:pt idx="3381">
                  <c:v>44702</c:v>
                </c:pt>
                <c:pt idx="3382">
                  <c:v>44702</c:v>
                </c:pt>
                <c:pt idx="3383">
                  <c:v>44703</c:v>
                </c:pt>
                <c:pt idx="3384">
                  <c:v>44703</c:v>
                </c:pt>
                <c:pt idx="3385">
                  <c:v>44703</c:v>
                </c:pt>
                <c:pt idx="3386">
                  <c:v>44703</c:v>
                </c:pt>
                <c:pt idx="3387">
                  <c:v>44703</c:v>
                </c:pt>
                <c:pt idx="3388">
                  <c:v>44703</c:v>
                </c:pt>
                <c:pt idx="3389">
                  <c:v>44703</c:v>
                </c:pt>
                <c:pt idx="3390">
                  <c:v>44703</c:v>
                </c:pt>
                <c:pt idx="3391">
                  <c:v>44703</c:v>
                </c:pt>
                <c:pt idx="3392">
                  <c:v>44703</c:v>
                </c:pt>
                <c:pt idx="3393">
                  <c:v>44703</c:v>
                </c:pt>
                <c:pt idx="3394">
                  <c:v>44703</c:v>
                </c:pt>
                <c:pt idx="3395">
                  <c:v>44703</c:v>
                </c:pt>
                <c:pt idx="3396">
                  <c:v>44703</c:v>
                </c:pt>
                <c:pt idx="3397">
                  <c:v>44703</c:v>
                </c:pt>
                <c:pt idx="3398">
                  <c:v>44703</c:v>
                </c:pt>
                <c:pt idx="3399">
                  <c:v>44703</c:v>
                </c:pt>
                <c:pt idx="3400">
                  <c:v>44703</c:v>
                </c:pt>
                <c:pt idx="3401">
                  <c:v>44703</c:v>
                </c:pt>
                <c:pt idx="3402">
                  <c:v>44703</c:v>
                </c:pt>
                <c:pt idx="3403">
                  <c:v>44703</c:v>
                </c:pt>
                <c:pt idx="3404">
                  <c:v>44703</c:v>
                </c:pt>
                <c:pt idx="3405">
                  <c:v>44703</c:v>
                </c:pt>
                <c:pt idx="3406">
                  <c:v>44703</c:v>
                </c:pt>
                <c:pt idx="3407">
                  <c:v>44704</c:v>
                </c:pt>
                <c:pt idx="3408">
                  <c:v>44704</c:v>
                </c:pt>
                <c:pt idx="3409">
                  <c:v>44704</c:v>
                </c:pt>
                <c:pt idx="3410">
                  <c:v>44704</c:v>
                </c:pt>
                <c:pt idx="3411">
                  <c:v>44704</c:v>
                </c:pt>
                <c:pt idx="3412">
                  <c:v>44704</c:v>
                </c:pt>
                <c:pt idx="3413">
                  <c:v>44704</c:v>
                </c:pt>
                <c:pt idx="3414">
                  <c:v>44704</c:v>
                </c:pt>
                <c:pt idx="3415">
                  <c:v>44704</c:v>
                </c:pt>
                <c:pt idx="3416">
                  <c:v>44704</c:v>
                </c:pt>
                <c:pt idx="3417">
                  <c:v>44704</c:v>
                </c:pt>
                <c:pt idx="3418">
                  <c:v>44704</c:v>
                </c:pt>
                <c:pt idx="3419">
                  <c:v>44704</c:v>
                </c:pt>
                <c:pt idx="3420">
                  <c:v>44704</c:v>
                </c:pt>
                <c:pt idx="3421">
                  <c:v>44704</c:v>
                </c:pt>
                <c:pt idx="3422">
                  <c:v>44704</c:v>
                </c:pt>
                <c:pt idx="3423">
                  <c:v>44704</c:v>
                </c:pt>
                <c:pt idx="3424">
                  <c:v>44704</c:v>
                </c:pt>
                <c:pt idx="3425">
                  <c:v>44704</c:v>
                </c:pt>
                <c:pt idx="3426">
                  <c:v>44704</c:v>
                </c:pt>
                <c:pt idx="3427">
                  <c:v>44704</c:v>
                </c:pt>
                <c:pt idx="3428">
                  <c:v>44704</c:v>
                </c:pt>
                <c:pt idx="3429">
                  <c:v>44704</c:v>
                </c:pt>
                <c:pt idx="3430">
                  <c:v>44704</c:v>
                </c:pt>
                <c:pt idx="3431">
                  <c:v>44705</c:v>
                </c:pt>
                <c:pt idx="3432">
                  <c:v>44705</c:v>
                </c:pt>
                <c:pt idx="3433">
                  <c:v>44705</c:v>
                </c:pt>
                <c:pt idx="3434">
                  <c:v>44705</c:v>
                </c:pt>
                <c:pt idx="3435">
                  <c:v>44705</c:v>
                </c:pt>
                <c:pt idx="3436">
                  <c:v>44705</c:v>
                </c:pt>
                <c:pt idx="3437">
                  <c:v>44705</c:v>
                </c:pt>
                <c:pt idx="3438">
                  <c:v>44705</c:v>
                </c:pt>
                <c:pt idx="3439">
                  <c:v>44705</c:v>
                </c:pt>
                <c:pt idx="3440">
                  <c:v>44705</c:v>
                </c:pt>
                <c:pt idx="3441">
                  <c:v>44705</c:v>
                </c:pt>
                <c:pt idx="3442">
                  <c:v>44705</c:v>
                </c:pt>
                <c:pt idx="3443">
                  <c:v>44705</c:v>
                </c:pt>
                <c:pt idx="3444">
                  <c:v>44705</c:v>
                </c:pt>
                <c:pt idx="3445">
                  <c:v>44705</c:v>
                </c:pt>
                <c:pt idx="3446">
                  <c:v>44705</c:v>
                </c:pt>
                <c:pt idx="3447">
                  <c:v>44705</c:v>
                </c:pt>
                <c:pt idx="3448">
                  <c:v>44705</c:v>
                </c:pt>
                <c:pt idx="3449">
                  <c:v>44705</c:v>
                </c:pt>
                <c:pt idx="3450">
                  <c:v>44705</c:v>
                </c:pt>
                <c:pt idx="3451">
                  <c:v>44705</c:v>
                </c:pt>
                <c:pt idx="3452">
                  <c:v>44705</c:v>
                </c:pt>
                <c:pt idx="3453">
                  <c:v>44705</c:v>
                </c:pt>
                <c:pt idx="3454">
                  <c:v>44705</c:v>
                </c:pt>
                <c:pt idx="3455">
                  <c:v>44706</c:v>
                </c:pt>
                <c:pt idx="3456">
                  <c:v>44706</c:v>
                </c:pt>
                <c:pt idx="3457">
                  <c:v>44706</c:v>
                </c:pt>
                <c:pt idx="3458">
                  <c:v>44706</c:v>
                </c:pt>
                <c:pt idx="3459">
                  <c:v>44706</c:v>
                </c:pt>
                <c:pt idx="3460">
                  <c:v>44706</c:v>
                </c:pt>
                <c:pt idx="3461">
                  <c:v>44706</c:v>
                </c:pt>
                <c:pt idx="3462">
                  <c:v>44706</c:v>
                </c:pt>
                <c:pt idx="3463">
                  <c:v>44706</c:v>
                </c:pt>
                <c:pt idx="3464">
                  <c:v>44706</c:v>
                </c:pt>
                <c:pt idx="3465">
                  <c:v>44706</c:v>
                </c:pt>
                <c:pt idx="3466">
                  <c:v>44706</c:v>
                </c:pt>
                <c:pt idx="3467">
                  <c:v>44706</c:v>
                </c:pt>
                <c:pt idx="3468">
                  <c:v>44706</c:v>
                </c:pt>
                <c:pt idx="3469">
                  <c:v>44706</c:v>
                </c:pt>
                <c:pt idx="3470">
                  <c:v>44706</c:v>
                </c:pt>
                <c:pt idx="3471">
                  <c:v>44706</c:v>
                </c:pt>
                <c:pt idx="3472">
                  <c:v>44706</c:v>
                </c:pt>
                <c:pt idx="3473">
                  <c:v>44706</c:v>
                </c:pt>
                <c:pt idx="3474">
                  <c:v>44706</c:v>
                </c:pt>
                <c:pt idx="3475">
                  <c:v>44706</c:v>
                </c:pt>
                <c:pt idx="3476">
                  <c:v>44706</c:v>
                </c:pt>
                <c:pt idx="3477">
                  <c:v>44706</c:v>
                </c:pt>
                <c:pt idx="3478">
                  <c:v>44706</c:v>
                </c:pt>
                <c:pt idx="3479">
                  <c:v>44707</c:v>
                </c:pt>
                <c:pt idx="3480">
                  <c:v>44707</c:v>
                </c:pt>
                <c:pt idx="3481">
                  <c:v>44707</c:v>
                </c:pt>
                <c:pt idx="3482">
                  <c:v>44707</c:v>
                </c:pt>
                <c:pt idx="3483">
                  <c:v>44707</c:v>
                </c:pt>
                <c:pt idx="3484">
                  <c:v>44707</c:v>
                </c:pt>
                <c:pt idx="3485">
                  <c:v>44707</c:v>
                </c:pt>
                <c:pt idx="3486">
                  <c:v>44707</c:v>
                </c:pt>
                <c:pt idx="3487">
                  <c:v>44707</c:v>
                </c:pt>
                <c:pt idx="3488">
                  <c:v>44707</c:v>
                </c:pt>
                <c:pt idx="3489">
                  <c:v>44707</c:v>
                </c:pt>
                <c:pt idx="3490">
                  <c:v>44707</c:v>
                </c:pt>
                <c:pt idx="3491">
                  <c:v>44707</c:v>
                </c:pt>
                <c:pt idx="3492">
                  <c:v>44707</c:v>
                </c:pt>
                <c:pt idx="3493">
                  <c:v>44707</c:v>
                </c:pt>
                <c:pt idx="3494">
                  <c:v>44707</c:v>
                </c:pt>
                <c:pt idx="3495">
                  <c:v>44707</c:v>
                </c:pt>
                <c:pt idx="3496">
                  <c:v>44707</c:v>
                </c:pt>
                <c:pt idx="3497">
                  <c:v>44707</c:v>
                </c:pt>
                <c:pt idx="3498">
                  <c:v>44707</c:v>
                </c:pt>
                <c:pt idx="3499">
                  <c:v>44707</c:v>
                </c:pt>
                <c:pt idx="3500">
                  <c:v>44707</c:v>
                </c:pt>
                <c:pt idx="3501">
                  <c:v>44707</c:v>
                </c:pt>
                <c:pt idx="3502">
                  <c:v>44707</c:v>
                </c:pt>
                <c:pt idx="3503">
                  <c:v>44708</c:v>
                </c:pt>
                <c:pt idx="3504">
                  <c:v>44708</c:v>
                </c:pt>
                <c:pt idx="3505">
                  <c:v>44708</c:v>
                </c:pt>
                <c:pt idx="3506">
                  <c:v>44708</c:v>
                </c:pt>
                <c:pt idx="3507">
                  <c:v>44708</c:v>
                </c:pt>
                <c:pt idx="3508">
                  <c:v>44708</c:v>
                </c:pt>
                <c:pt idx="3509">
                  <c:v>44708</c:v>
                </c:pt>
                <c:pt idx="3510">
                  <c:v>44708</c:v>
                </c:pt>
                <c:pt idx="3511">
                  <c:v>44708</c:v>
                </c:pt>
                <c:pt idx="3512">
                  <c:v>44708</c:v>
                </c:pt>
                <c:pt idx="3513">
                  <c:v>44708</c:v>
                </c:pt>
                <c:pt idx="3514">
                  <c:v>44708</c:v>
                </c:pt>
                <c:pt idx="3515">
                  <c:v>44708</c:v>
                </c:pt>
                <c:pt idx="3516">
                  <c:v>44708</c:v>
                </c:pt>
                <c:pt idx="3517">
                  <c:v>44708</c:v>
                </c:pt>
                <c:pt idx="3518">
                  <c:v>44708</c:v>
                </c:pt>
                <c:pt idx="3519">
                  <c:v>44708</c:v>
                </c:pt>
                <c:pt idx="3520">
                  <c:v>44708</c:v>
                </c:pt>
                <c:pt idx="3521">
                  <c:v>44708</c:v>
                </c:pt>
                <c:pt idx="3522">
                  <c:v>44708</c:v>
                </c:pt>
                <c:pt idx="3523">
                  <c:v>44708</c:v>
                </c:pt>
                <c:pt idx="3524">
                  <c:v>44708</c:v>
                </c:pt>
                <c:pt idx="3525">
                  <c:v>44708</c:v>
                </c:pt>
                <c:pt idx="3526">
                  <c:v>44708</c:v>
                </c:pt>
                <c:pt idx="3527">
                  <c:v>44709</c:v>
                </c:pt>
                <c:pt idx="3528">
                  <c:v>44709</c:v>
                </c:pt>
                <c:pt idx="3529">
                  <c:v>44709</c:v>
                </c:pt>
                <c:pt idx="3530">
                  <c:v>44709</c:v>
                </c:pt>
                <c:pt idx="3531">
                  <c:v>44709</c:v>
                </c:pt>
                <c:pt idx="3532">
                  <c:v>44709</c:v>
                </c:pt>
                <c:pt idx="3533">
                  <c:v>44709</c:v>
                </c:pt>
                <c:pt idx="3534">
                  <c:v>44709</c:v>
                </c:pt>
                <c:pt idx="3535">
                  <c:v>44709</c:v>
                </c:pt>
                <c:pt idx="3536">
                  <c:v>44709</c:v>
                </c:pt>
                <c:pt idx="3537">
                  <c:v>44709</c:v>
                </c:pt>
                <c:pt idx="3538">
                  <c:v>44709</c:v>
                </c:pt>
                <c:pt idx="3539">
                  <c:v>44709</c:v>
                </c:pt>
                <c:pt idx="3540">
                  <c:v>44709</c:v>
                </c:pt>
                <c:pt idx="3541">
                  <c:v>44709</c:v>
                </c:pt>
                <c:pt idx="3542">
                  <c:v>44709</c:v>
                </c:pt>
                <c:pt idx="3543">
                  <c:v>44709</c:v>
                </c:pt>
                <c:pt idx="3544">
                  <c:v>44709</c:v>
                </c:pt>
                <c:pt idx="3545">
                  <c:v>44709</c:v>
                </c:pt>
                <c:pt idx="3546">
                  <c:v>44709</c:v>
                </c:pt>
                <c:pt idx="3547">
                  <c:v>44709</c:v>
                </c:pt>
                <c:pt idx="3548">
                  <c:v>44709</c:v>
                </c:pt>
                <c:pt idx="3549">
                  <c:v>44709</c:v>
                </c:pt>
                <c:pt idx="3550">
                  <c:v>44709</c:v>
                </c:pt>
                <c:pt idx="3551">
                  <c:v>44710</c:v>
                </c:pt>
                <c:pt idx="3552">
                  <c:v>44710</c:v>
                </c:pt>
                <c:pt idx="3553">
                  <c:v>44710</c:v>
                </c:pt>
                <c:pt idx="3554">
                  <c:v>44710</c:v>
                </c:pt>
                <c:pt idx="3555">
                  <c:v>44710</c:v>
                </c:pt>
                <c:pt idx="3556">
                  <c:v>44710</c:v>
                </c:pt>
                <c:pt idx="3557">
                  <c:v>44710</c:v>
                </c:pt>
                <c:pt idx="3558">
                  <c:v>44710</c:v>
                </c:pt>
                <c:pt idx="3559">
                  <c:v>44710</c:v>
                </c:pt>
                <c:pt idx="3560">
                  <c:v>44710</c:v>
                </c:pt>
                <c:pt idx="3561">
                  <c:v>44710</c:v>
                </c:pt>
                <c:pt idx="3562">
                  <c:v>44710</c:v>
                </c:pt>
                <c:pt idx="3563">
                  <c:v>44710</c:v>
                </c:pt>
                <c:pt idx="3564">
                  <c:v>44710</c:v>
                </c:pt>
                <c:pt idx="3565">
                  <c:v>44710</c:v>
                </c:pt>
                <c:pt idx="3566">
                  <c:v>44710</c:v>
                </c:pt>
                <c:pt idx="3567">
                  <c:v>44710</c:v>
                </c:pt>
                <c:pt idx="3568">
                  <c:v>44710</c:v>
                </c:pt>
                <c:pt idx="3569">
                  <c:v>44710</c:v>
                </c:pt>
                <c:pt idx="3570">
                  <c:v>44710</c:v>
                </c:pt>
                <c:pt idx="3571">
                  <c:v>44710</c:v>
                </c:pt>
                <c:pt idx="3572">
                  <c:v>44710</c:v>
                </c:pt>
                <c:pt idx="3573">
                  <c:v>44710</c:v>
                </c:pt>
                <c:pt idx="3574">
                  <c:v>44710</c:v>
                </c:pt>
                <c:pt idx="3575">
                  <c:v>44711</c:v>
                </c:pt>
                <c:pt idx="3576">
                  <c:v>44711</c:v>
                </c:pt>
                <c:pt idx="3577">
                  <c:v>44711</c:v>
                </c:pt>
                <c:pt idx="3578">
                  <c:v>44711</c:v>
                </c:pt>
                <c:pt idx="3579">
                  <c:v>44711</c:v>
                </c:pt>
                <c:pt idx="3580">
                  <c:v>44711</c:v>
                </c:pt>
                <c:pt idx="3581">
                  <c:v>44711</c:v>
                </c:pt>
                <c:pt idx="3582">
                  <c:v>44711</c:v>
                </c:pt>
                <c:pt idx="3583">
                  <c:v>44711</c:v>
                </c:pt>
                <c:pt idx="3584">
                  <c:v>44711</c:v>
                </c:pt>
                <c:pt idx="3585">
                  <c:v>44711</c:v>
                </c:pt>
                <c:pt idx="3586">
                  <c:v>44711</c:v>
                </c:pt>
                <c:pt idx="3587">
                  <c:v>44711</c:v>
                </c:pt>
                <c:pt idx="3588">
                  <c:v>44711</c:v>
                </c:pt>
                <c:pt idx="3589">
                  <c:v>44711</c:v>
                </c:pt>
                <c:pt idx="3590">
                  <c:v>44711</c:v>
                </c:pt>
                <c:pt idx="3591">
                  <c:v>44711</c:v>
                </c:pt>
                <c:pt idx="3592">
                  <c:v>44711</c:v>
                </c:pt>
                <c:pt idx="3593">
                  <c:v>44711</c:v>
                </c:pt>
                <c:pt idx="3594">
                  <c:v>44711</c:v>
                </c:pt>
                <c:pt idx="3595">
                  <c:v>44711</c:v>
                </c:pt>
                <c:pt idx="3596">
                  <c:v>44711</c:v>
                </c:pt>
                <c:pt idx="3597">
                  <c:v>44711</c:v>
                </c:pt>
                <c:pt idx="3598">
                  <c:v>44711</c:v>
                </c:pt>
                <c:pt idx="3599">
                  <c:v>44712</c:v>
                </c:pt>
                <c:pt idx="3600">
                  <c:v>44712</c:v>
                </c:pt>
                <c:pt idx="3601">
                  <c:v>44712</c:v>
                </c:pt>
                <c:pt idx="3602">
                  <c:v>44712</c:v>
                </c:pt>
                <c:pt idx="3603">
                  <c:v>44712</c:v>
                </c:pt>
                <c:pt idx="3604">
                  <c:v>44712</c:v>
                </c:pt>
                <c:pt idx="3605">
                  <c:v>44712</c:v>
                </c:pt>
                <c:pt idx="3606">
                  <c:v>44712</c:v>
                </c:pt>
                <c:pt idx="3607">
                  <c:v>44712</c:v>
                </c:pt>
                <c:pt idx="3608">
                  <c:v>44712</c:v>
                </c:pt>
                <c:pt idx="3609">
                  <c:v>44712</c:v>
                </c:pt>
                <c:pt idx="3610">
                  <c:v>44712</c:v>
                </c:pt>
                <c:pt idx="3611">
                  <c:v>44712</c:v>
                </c:pt>
                <c:pt idx="3612">
                  <c:v>44712</c:v>
                </c:pt>
                <c:pt idx="3613">
                  <c:v>44712</c:v>
                </c:pt>
                <c:pt idx="3614">
                  <c:v>44712</c:v>
                </c:pt>
                <c:pt idx="3615">
                  <c:v>44712</c:v>
                </c:pt>
                <c:pt idx="3616">
                  <c:v>44712</c:v>
                </c:pt>
                <c:pt idx="3617">
                  <c:v>44712</c:v>
                </c:pt>
                <c:pt idx="3618">
                  <c:v>44712</c:v>
                </c:pt>
                <c:pt idx="3619">
                  <c:v>44712</c:v>
                </c:pt>
                <c:pt idx="3620">
                  <c:v>44712</c:v>
                </c:pt>
                <c:pt idx="3621">
                  <c:v>44712</c:v>
                </c:pt>
                <c:pt idx="3622">
                  <c:v>44712</c:v>
                </c:pt>
                <c:pt idx="3623">
                  <c:v>44713</c:v>
                </c:pt>
                <c:pt idx="3624">
                  <c:v>44713</c:v>
                </c:pt>
                <c:pt idx="3625">
                  <c:v>44713</c:v>
                </c:pt>
                <c:pt idx="3626">
                  <c:v>44713</c:v>
                </c:pt>
                <c:pt idx="3627">
                  <c:v>44713</c:v>
                </c:pt>
                <c:pt idx="3628">
                  <c:v>44713</c:v>
                </c:pt>
                <c:pt idx="3629">
                  <c:v>44713</c:v>
                </c:pt>
                <c:pt idx="3630">
                  <c:v>44713</c:v>
                </c:pt>
                <c:pt idx="3631">
                  <c:v>44713</c:v>
                </c:pt>
                <c:pt idx="3632">
                  <c:v>44713</c:v>
                </c:pt>
                <c:pt idx="3633">
                  <c:v>44713</c:v>
                </c:pt>
                <c:pt idx="3634">
                  <c:v>44713</c:v>
                </c:pt>
                <c:pt idx="3635">
                  <c:v>44713</c:v>
                </c:pt>
                <c:pt idx="3636">
                  <c:v>44713</c:v>
                </c:pt>
                <c:pt idx="3637">
                  <c:v>44713</c:v>
                </c:pt>
                <c:pt idx="3638">
                  <c:v>44713</c:v>
                </c:pt>
                <c:pt idx="3639">
                  <c:v>44713</c:v>
                </c:pt>
                <c:pt idx="3640">
                  <c:v>44713</c:v>
                </c:pt>
                <c:pt idx="3641">
                  <c:v>44713</c:v>
                </c:pt>
                <c:pt idx="3642">
                  <c:v>44713</c:v>
                </c:pt>
                <c:pt idx="3643">
                  <c:v>44713</c:v>
                </c:pt>
                <c:pt idx="3644">
                  <c:v>44713</c:v>
                </c:pt>
                <c:pt idx="3645">
                  <c:v>44713</c:v>
                </c:pt>
                <c:pt idx="3646">
                  <c:v>44713</c:v>
                </c:pt>
                <c:pt idx="3647">
                  <c:v>44714</c:v>
                </c:pt>
                <c:pt idx="3648">
                  <c:v>44714</c:v>
                </c:pt>
                <c:pt idx="3649">
                  <c:v>44714</c:v>
                </c:pt>
                <c:pt idx="3650">
                  <c:v>44714</c:v>
                </c:pt>
                <c:pt idx="3651">
                  <c:v>44714</c:v>
                </c:pt>
                <c:pt idx="3652">
                  <c:v>44714</c:v>
                </c:pt>
                <c:pt idx="3653">
                  <c:v>44714</c:v>
                </c:pt>
                <c:pt idx="3654">
                  <c:v>44714</c:v>
                </c:pt>
                <c:pt idx="3655">
                  <c:v>44714</c:v>
                </c:pt>
                <c:pt idx="3656">
                  <c:v>44714</c:v>
                </c:pt>
                <c:pt idx="3657">
                  <c:v>44714</c:v>
                </c:pt>
                <c:pt idx="3658">
                  <c:v>44714</c:v>
                </c:pt>
                <c:pt idx="3659">
                  <c:v>44714</c:v>
                </c:pt>
                <c:pt idx="3660">
                  <c:v>44714</c:v>
                </c:pt>
                <c:pt idx="3661">
                  <c:v>44714</c:v>
                </c:pt>
                <c:pt idx="3662">
                  <c:v>44714</c:v>
                </c:pt>
                <c:pt idx="3663">
                  <c:v>44714</c:v>
                </c:pt>
                <c:pt idx="3664">
                  <c:v>44714</c:v>
                </c:pt>
                <c:pt idx="3665">
                  <c:v>44714</c:v>
                </c:pt>
                <c:pt idx="3666">
                  <c:v>44714</c:v>
                </c:pt>
                <c:pt idx="3667">
                  <c:v>44714</c:v>
                </c:pt>
                <c:pt idx="3668">
                  <c:v>44714</c:v>
                </c:pt>
                <c:pt idx="3669">
                  <c:v>44714</c:v>
                </c:pt>
                <c:pt idx="3670">
                  <c:v>44714</c:v>
                </c:pt>
                <c:pt idx="3671">
                  <c:v>44715</c:v>
                </c:pt>
                <c:pt idx="3672">
                  <c:v>44715</c:v>
                </c:pt>
                <c:pt idx="3673">
                  <c:v>44715</c:v>
                </c:pt>
                <c:pt idx="3674">
                  <c:v>44715</c:v>
                </c:pt>
                <c:pt idx="3675">
                  <c:v>44715</c:v>
                </c:pt>
                <c:pt idx="3676">
                  <c:v>44715</c:v>
                </c:pt>
                <c:pt idx="3677">
                  <c:v>44715</c:v>
                </c:pt>
                <c:pt idx="3678">
                  <c:v>44715</c:v>
                </c:pt>
                <c:pt idx="3679">
                  <c:v>44715</c:v>
                </c:pt>
                <c:pt idx="3680">
                  <c:v>44715</c:v>
                </c:pt>
                <c:pt idx="3681">
                  <c:v>44715</c:v>
                </c:pt>
                <c:pt idx="3682">
                  <c:v>44715</c:v>
                </c:pt>
                <c:pt idx="3683">
                  <c:v>44715</c:v>
                </c:pt>
                <c:pt idx="3684">
                  <c:v>44715</c:v>
                </c:pt>
                <c:pt idx="3685">
                  <c:v>44715</c:v>
                </c:pt>
                <c:pt idx="3686">
                  <c:v>44715</c:v>
                </c:pt>
                <c:pt idx="3687">
                  <c:v>44715</c:v>
                </c:pt>
                <c:pt idx="3688">
                  <c:v>44715</c:v>
                </c:pt>
                <c:pt idx="3689">
                  <c:v>44715</c:v>
                </c:pt>
                <c:pt idx="3690">
                  <c:v>44715</c:v>
                </c:pt>
                <c:pt idx="3691">
                  <c:v>44715</c:v>
                </c:pt>
                <c:pt idx="3692">
                  <c:v>44715</c:v>
                </c:pt>
                <c:pt idx="3693">
                  <c:v>44715</c:v>
                </c:pt>
                <c:pt idx="3694">
                  <c:v>44715</c:v>
                </c:pt>
                <c:pt idx="3695">
                  <c:v>44716</c:v>
                </c:pt>
                <c:pt idx="3696">
                  <c:v>44716</c:v>
                </c:pt>
                <c:pt idx="3697">
                  <c:v>44716</c:v>
                </c:pt>
                <c:pt idx="3698">
                  <c:v>44716</c:v>
                </c:pt>
                <c:pt idx="3699">
                  <c:v>44716</c:v>
                </c:pt>
                <c:pt idx="3700">
                  <c:v>44716</c:v>
                </c:pt>
                <c:pt idx="3701">
                  <c:v>44716</c:v>
                </c:pt>
                <c:pt idx="3702">
                  <c:v>44716</c:v>
                </c:pt>
                <c:pt idx="3703">
                  <c:v>44716</c:v>
                </c:pt>
                <c:pt idx="3704">
                  <c:v>44716</c:v>
                </c:pt>
                <c:pt idx="3705">
                  <c:v>44716</c:v>
                </c:pt>
                <c:pt idx="3706">
                  <c:v>44716</c:v>
                </c:pt>
                <c:pt idx="3707">
                  <c:v>44716</c:v>
                </c:pt>
                <c:pt idx="3708">
                  <c:v>44716</c:v>
                </c:pt>
                <c:pt idx="3709">
                  <c:v>44716</c:v>
                </c:pt>
                <c:pt idx="3710">
                  <c:v>44716</c:v>
                </c:pt>
                <c:pt idx="3711">
                  <c:v>44716</c:v>
                </c:pt>
                <c:pt idx="3712">
                  <c:v>44716</c:v>
                </c:pt>
                <c:pt idx="3713">
                  <c:v>44716</c:v>
                </c:pt>
                <c:pt idx="3714">
                  <c:v>44716</c:v>
                </c:pt>
                <c:pt idx="3715">
                  <c:v>44716</c:v>
                </c:pt>
                <c:pt idx="3716">
                  <c:v>44716</c:v>
                </c:pt>
                <c:pt idx="3717">
                  <c:v>44716</c:v>
                </c:pt>
                <c:pt idx="3718">
                  <c:v>44716</c:v>
                </c:pt>
                <c:pt idx="3719">
                  <c:v>44717</c:v>
                </c:pt>
                <c:pt idx="3720">
                  <c:v>44717</c:v>
                </c:pt>
                <c:pt idx="3721">
                  <c:v>44717</c:v>
                </c:pt>
                <c:pt idx="3722">
                  <c:v>44717</c:v>
                </c:pt>
                <c:pt idx="3723">
                  <c:v>44717</c:v>
                </c:pt>
                <c:pt idx="3724">
                  <c:v>44717</c:v>
                </c:pt>
                <c:pt idx="3725">
                  <c:v>44717</c:v>
                </c:pt>
                <c:pt idx="3726">
                  <c:v>44717</c:v>
                </c:pt>
                <c:pt idx="3727">
                  <c:v>44717</c:v>
                </c:pt>
                <c:pt idx="3728">
                  <c:v>44717</c:v>
                </c:pt>
                <c:pt idx="3729">
                  <c:v>44717</c:v>
                </c:pt>
                <c:pt idx="3730">
                  <c:v>44717</c:v>
                </c:pt>
                <c:pt idx="3731">
                  <c:v>44717</c:v>
                </c:pt>
                <c:pt idx="3732">
                  <c:v>44717</c:v>
                </c:pt>
                <c:pt idx="3733">
                  <c:v>44717</c:v>
                </c:pt>
                <c:pt idx="3734">
                  <c:v>44717</c:v>
                </c:pt>
                <c:pt idx="3735">
                  <c:v>44717</c:v>
                </c:pt>
                <c:pt idx="3736">
                  <c:v>44717</c:v>
                </c:pt>
                <c:pt idx="3737">
                  <c:v>44717</c:v>
                </c:pt>
                <c:pt idx="3738">
                  <c:v>44717</c:v>
                </c:pt>
                <c:pt idx="3739">
                  <c:v>44717</c:v>
                </c:pt>
                <c:pt idx="3740">
                  <c:v>44717</c:v>
                </c:pt>
                <c:pt idx="3741">
                  <c:v>44717</c:v>
                </c:pt>
                <c:pt idx="3742">
                  <c:v>44717</c:v>
                </c:pt>
                <c:pt idx="3743">
                  <c:v>44718</c:v>
                </c:pt>
                <c:pt idx="3744">
                  <c:v>44718</c:v>
                </c:pt>
                <c:pt idx="3745">
                  <c:v>44718</c:v>
                </c:pt>
                <c:pt idx="3746">
                  <c:v>44718</c:v>
                </c:pt>
                <c:pt idx="3747">
                  <c:v>44718</c:v>
                </c:pt>
                <c:pt idx="3748">
                  <c:v>44718</c:v>
                </c:pt>
                <c:pt idx="3749">
                  <c:v>44718</c:v>
                </c:pt>
                <c:pt idx="3750">
                  <c:v>44718</c:v>
                </c:pt>
                <c:pt idx="3751">
                  <c:v>44718</c:v>
                </c:pt>
                <c:pt idx="3752">
                  <c:v>44718</c:v>
                </c:pt>
                <c:pt idx="3753">
                  <c:v>44718</c:v>
                </c:pt>
                <c:pt idx="3754">
                  <c:v>44718</c:v>
                </c:pt>
                <c:pt idx="3755">
                  <c:v>44718</c:v>
                </c:pt>
                <c:pt idx="3756">
                  <c:v>44718</c:v>
                </c:pt>
                <c:pt idx="3757">
                  <c:v>44718</c:v>
                </c:pt>
                <c:pt idx="3758">
                  <c:v>44718</c:v>
                </c:pt>
                <c:pt idx="3759">
                  <c:v>44718</c:v>
                </c:pt>
                <c:pt idx="3760">
                  <c:v>44718</c:v>
                </c:pt>
                <c:pt idx="3761">
                  <c:v>44718</c:v>
                </c:pt>
                <c:pt idx="3762">
                  <c:v>44718</c:v>
                </c:pt>
                <c:pt idx="3763">
                  <c:v>44718</c:v>
                </c:pt>
                <c:pt idx="3764">
                  <c:v>44718</c:v>
                </c:pt>
                <c:pt idx="3765">
                  <c:v>44718</c:v>
                </c:pt>
                <c:pt idx="3766">
                  <c:v>44718</c:v>
                </c:pt>
                <c:pt idx="3767">
                  <c:v>44719</c:v>
                </c:pt>
                <c:pt idx="3768">
                  <c:v>44719</c:v>
                </c:pt>
                <c:pt idx="3769">
                  <c:v>44719</c:v>
                </c:pt>
                <c:pt idx="3770">
                  <c:v>44719</c:v>
                </c:pt>
                <c:pt idx="3771">
                  <c:v>44719</c:v>
                </c:pt>
                <c:pt idx="3772">
                  <c:v>44719</c:v>
                </c:pt>
                <c:pt idx="3773">
                  <c:v>44719</c:v>
                </c:pt>
                <c:pt idx="3774">
                  <c:v>44719</c:v>
                </c:pt>
                <c:pt idx="3775">
                  <c:v>44719</c:v>
                </c:pt>
                <c:pt idx="3776">
                  <c:v>44719</c:v>
                </c:pt>
                <c:pt idx="3777">
                  <c:v>44719</c:v>
                </c:pt>
                <c:pt idx="3778">
                  <c:v>44719</c:v>
                </c:pt>
                <c:pt idx="3779">
                  <c:v>44719</c:v>
                </c:pt>
                <c:pt idx="3780">
                  <c:v>44719</c:v>
                </c:pt>
                <c:pt idx="3781">
                  <c:v>44719</c:v>
                </c:pt>
                <c:pt idx="3782">
                  <c:v>44719</c:v>
                </c:pt>
                <c:pt idx="3783">
                  <c:v>44719</c:v>
                </c:pt>
                <c:pt idx="3784">
                  <c:v>44719</c:v>
                </c:pt>
                <c:pt idx="3785">
                  <c:v>44719</c:v>
                </c:pt>
                <c:pt idx="3786">
                  <c:v>44719</c:v>
                </c:pt>
                <c:pt idx="3787">
                  <c:v>44719</c:v>
                </c:pt>
                <c:pt idx="3788">
                  <c:v>44719</c:v>
                </c:pt>
                <c:pt idx="3789">
                  <c:v>44719</c:v>
                </c:pt>
                <c:pt idx="3790">
                  <c:v>44719</c:v>
                </c:pt>
                <c:pt idx="3791">
                  <c:v>44720</c:v>
                </c:pt>
                <c:pt idx="3792">
                  <c:v>44720</c:v>
                </c:pt>
                <c:pt idx="3793">
                  <c:v>44720</c:v>
                </c:pt>
                <c:pt idx="3794">
                  <c:v>44720</c:v>
                </c:pt>
                <c:pt idx="3795">
                  <c:v>44720</c:v>
                </c:pt>
                <c:pt idx="3796">
                  <c:v>44720</c:v>
                </c:pt>
                <c:pt idx="3797">
                  <c:v>44720</c:v>
                </c:pt>
                <c:pt idx="3798">
                  <c:v>44720</c:v>
                </c:pt>
                <c:pt idx="3799">
                  <c:v>44720</c:v>
                </c:pt>
                <c:pt idx="3800">
                  <c:v>44720</c:v>
                </c:pt>
                <c:pt idx="3801">
                  <c:v>44720</c:v>
                </c:pt>
                <c:pt idx="3802">
                  <c:v>44720</c:v>
                </c:pt>
                <c:pt idx="3803">
                  <c:v>44720</c:v>
                </c:pt>
                <c:pt idx="3804">
                  <c:v>44720</c:v>
                </c:pt>
                <c:pt idx="3805">
                  <c:v>44720</c:v>
                </c:pt>
                <c:pt idx="3806">
                  <c:v>44720</c:v>
                </c:pt>
                <c:pt idx="3807">
                  <c:v>44720</c:v>
                </c:pt>
                <c:pt idx="3808">
                  <c:v>44720</c:v>
                </c:pt>
                <c:pt idx="3809">
                  <c:v>44720</c:v>
                </c:pt>
                <c:pt idx="3810">
                  <c:v>44720</c:v>
                </c:pt>
                <c:pt idx="3811">
                  <c:v>44720</c:v>
                </c:pt>
                <c:pt idx="3812">
                  <c:v>44720</c:v>
                </c:pt>
                <c:pt idx="3813">
                  <c:v>44720</c:v>
                </c:pt>
                <c:pt idx="3814">
                  <c:v>44720</c:v>
                </c:pt>
                <c:pt idx="3815">
                  <c:v>44721</c:v>
                </c:pt>
                <c:pt idx="3816">
                  <c:v>44721</c:v>
                </c:pt>
                <c:pt idx="3817">
                  <c:v>44721</c:v>
                </c:pt>
                <c:pt idx="3818">
                  <c:v>44721</c:v>
                </c:pt>
                <c:pt idx="3819">
                  <c:v>44721</c:v>
                </c:pt>
                <c:pt idx="3820">
                  <c:v>44721</c:v>
                </c:pt>
                <c:pt idx="3821">
                  <c:v>44721</c:v>
                </c:pt>
                <c:pt idx="3822">
                  <c:v>44721</c:v>
                </c:pt>
                <c:pt idx="3823">
                  <c:v>44721</c:v>
                </c:pt>
                <c:pt idx="3824">
                  <c:v>44721</c:v>
                </c:pt>
                <c:pt idx="3825">
                  <c:v>44721</c:v>
                </c:pt>
                <c:pt idx="3826">
                  <c:v>44721</c:v>
                </c:pt>
                <c:pt idx="3827">
                  <c:v>44721</c:v>
                </c:pt>
                <c:pt idx="3828">
                  <c:v>44721</c:v>
                </c:pt>
                <c:pt idx="3829">
                  <c:v>44721</c:v>
                </c:pt>
                <c:pt idx="3830">
                  <c:v>44721</c:v>
                </c:pt>
                <c:pt idx="3831">
                  <c:v>44721</c:v>
                </c:pt>
                <c:pt idx="3832">
                  <c:v>44721</c:v>
                </c:pt>
                <c:pt idx="3833">
                  <c:v>44721</c:v>
                </c:pt>
                <c:pt idx="3834">
                  <c:v>44721</c:v>
                </c:pt>
                <c:pt idx="3835">
                  <c:v>44721</c:v>
                </c:pt>
                <c:pt idx="3836">
                  <c:v>44721</c:v>
                </c:pt>
                <c:pt idx="3837">
                  <c:v>44721</c:v>
                </c:pt>
                <c:pt idx="3838">
                  <c:v>44721</c:v>
                </c:pt>
                <c:pt idx="3839">
                  <c:v>44722</c:v>
                </c:pt>
                <c:pt idx="3840">
                  <c:v>44722</c:v>
                </c:pt>
                <c:pt idx="3841">
                  <c:v>44722</c:v>
                </c:pt>
                <c:pt idx="3842">
                  <c:v>44722</c:v>
                </c:pt>
                <c:pt idx="3843">
                  <c:v>44722</c:v>
                </c:pt>
                <c:pt idx="3844">
                  <c:v>44722</c:v>
                </c:pt>
                <c:pt idx="3845">
                  <c:v>44722</c:v>
                </c:pt>
                <c:pt idx="3846">
                  <c:v>44722</c:v>
                </c:pt>
                <c:pt idx="3847">
                  <c:v>44722</c:v>
                </c:pt>
                <c:pt idx="3848">
                  <c:v>44722</c:v>
                </c:pt>
                <c:pt idx="3849">
                  <c:v>44722</c:v>
                </c:pt>
                <c:pt idx="3850">
                  <c:v>44722</c:v>
                </c:pt>
                <c:pt idx="3851">
                  <c:v>44722</c:v>
                </c:pt>
                <c:pt idx="3852">
                  <c:v>44722</c:v>
                </c:pt>
                <c:pt idx="3853">
                  <c:v>44722</c:v>
                </c:pt>
                <c:pt idx="3854">
                  <c:v>44722</c:v>
                </c:pt>
                <c:pt idx="3855">
                  <c:v>44722</c:v>
                </c:pt>
                <c:pt idx="3856">
                  <c:v>44722</c:v>
                </c:pt>
                <c:pt idx="3857">
                  <c:v>44722</c:v>
                </c:pt>
                <c:pt idx="3858">
                  <c:v>44722</c:v>
                </c:pt>
                <c:pt idx="3859">
                  <c:v>44722</c:v>
                </c:pt>
                <c:pt idx="3860">
                  <c:v>44722</c:v>
                </c:pt>
                <c:pt idx="3861">
                  <c:v>44722</c:v>
                </c:pt>
                <c:pt idx="3862">
                  <c:v>44722</c:v>
                </c:pt>
                <c:pt idx="3863">
                  <c:v>44723</c:v>
                </c:pt>
                <c:pt idx="3864">
                  <c:v>44723</c:v>
                </c:pt>
                <c:pt idx="3865">
                  <c:v>44723</c:v>
                </c:pt>
                <c:pt idx="3866">
                  <c:v>44723</c:v>
                </c:pt>
                <c:pt idx="3867">
                  <c:v>44723</c:v>
                </c:pt>
                <c:pt idx="3868">
                  <c:v>44723</c:v>
                </c:pt>
                <c:pt idx="3869">
                  <c:v>44723</c:v>
                </c:pt>
                <c:pt idx="3870">
                  <c:v>44723</c:v>
                </c:pt>
                <c:pt idx="3871">
                  <c:v>44723</c:v>
                </c:pt>
                <c:pt idx="3872">
                  <c:v>44723</c:v>
                </c:pt>
                <c:pt idx="3873">
                  <c:v>44723</c:v>
                </c:pt>
                <c:pt idx="3874">
                  <c:v>44723</c:v>
                </c:pt>
                <c:pt idx="3875">
                  <c:v>44723</c:v>
                </c:pt>
                <c:pt idx="3876">
                  <c:v>44723</c:v>
                </c:pt>
                <c:pt idx="3877">
                  <c:v>44723</c:v>
                </c:pt>
                <c:pt idx="3878">
                  <c:v>44723</c:v>
                </c:pt>
                <c:pt idx="3879">
                  <c:v>44723</c:v>
                </c:pt>
                <c:pt idx="3880">
                  <c:v>44723</c:v>
                </c:pt>
                <c:pt idx="3881">
                  <c:v>44723</c:v>
                </c:pt>
                <c:pt idx="3882">
                  <c:v>44723</c:v>
                </c:pt>
                <c:pt idx="3883">
                  <c:v>44723</c:v>
                </c:pt>
                <c:pt idx="3884">
                  <c:v>44723</c:v>
                </c:pt>
                <c:pt idx="3885">
                  <c:v>44723</c:v>
                </c:pt>
                <c:pt idx="3886">
                  <c:v>44723</c:v>
                </c:pt>
                <c:pt idx="3887">
                  <c:v>44724</c:v>
                </c:pt>
                <c:pt idx="3888">
                  <c:v>44724</c:v>
                </c:pt>
                <c:pt idx="3889">
                  <c:v>44724</c:v>
                </c:pt>
                <c:pt idx="3890">
                  <c:v>44724</c:v>
                </c:pt>
                <c:pt idx="3891">
                  <c:v>44724</c:v>
                </c:pt>
                <c:pt idx="3892">
                  <c:v>44724</c:v>
                </c:pt>
                <c:pt idx="3893">
                  <c:v>44724</c:v>
                </c:pt>
                <c:pt idx="3894">
                  <c:v>44724</c:v>
                </c:pt>
                <c:pt idx="3895">
                  <c:v>44724</c:v>
                </c:pt>
                <c:pt idx="3896">
                  <c:v>44724</c:v>
                </c:pt>
                <c:pt idx="3897">
                  <c:v>44724</c:v>
                </c:pt>
                <c:pt idx="3898">
                  <c:v>44724</c:v>
                </c:pt>
                <c:pt idx="3899">
                  <c:v>44724</c:v>
                </c:pt>
                <c:pt idx="3900">
                  <c:v>44724</c:v>
                </c:pt>
                <c:pt idx="3901">
                  <c:v>44724</c:v>
                </c:pt>
                <c:pt idx="3902">
                  <c:v>44724</c:v>
                </c:pt>
                <c:pt idx="3903">
                  <c:v>44724</c:v>
                </c:pt>
                <c:pt idx="3904">
                  <c:v>44724</c:v>
                </c:pt>
                <c:pt idx="3905">
                  <c:v>44724</c:v>
                </c:pt>
                <c:pt idx="3906">
                  <c:v>44724</c:v>
                </c:pt>
                <c:pt idx="3907">
                  <c:v>44724</c:v>
                </c:pt>
                <c:pt idx="3908">
                  <c:v>44724</c:v>
                </c:pt>
                <c:pt idx="3909">
                  <c:v>44724</c:v>
                </c:pt>
                <c:pt idx="3910">
                  <c:v>44724</c:v>
                </c:pt>
                <c:pt idx="3911">
                  <c:v>44725</c:v>
                </c:pt>
                <c:pt idx="3912">
                  <c:v>44725</c:v>
                </c:pt>
                <c:pt idx="3913">
                  <c:v>44725</c:v>
                </c:pt>
                <c:pt idx="3914">
                  <c:v>44725</c:v>
                </c:pt>
                <c:pt idx="3915">
                  <c:v>44725</c:v>
                </c:pt>
                <c:pt idx="3916">
                  <c:v>44725</c:v>
                </c:pt>
                <c:pt idx="3917">
                  <c:v>44725</c:v>
                </c:pt>
                <c:pt idx="3918">
                  <c:v>44725</c:v>
                </c:pt>
                <c:pt idx="3919">
                  <c:v>44725</c:v>
                </c:pt>
                <c:pt idx="3920">
                  <c:v>44725</c:v>
                </c:pt>
                <c:pt idx="3921">
                  <c:v>44725</c:v>
                </c:pt>
                <c:pt idx="3922">
                  <c:v>44725</c:v>
                </c:pt>
                <c:pt idx="3923">
                  <c:v>44725</c:v>
                </c:pt>
                <c:pt idx="3924">
                  <c:v>44725</c:v>
                </c:pt>
                <c:pt idx="3925">
                  <c:v>44725</c:v>
                </c:pt>
                <c:pt idx="3926">
                  <c:v>44725</c:v>
                </c:pt>
                <c:pt idx="3927">
                  <c:v>44725</c:v>
                </c:pt>
                <c:pt idx="3928">
                  <c:v>44725</c:v>
                </c:pt>
                <c:pt idx="3929">
                  <c:v>44725</c:v>
                </c:pt>
                <c:pt idx="3930">
                  <c:v>44725</c:v>
                </c:pt>
                <c:pt idx="3931">
                  <c:v>44725</c:v>
                </c:pt>
                <c:pt idx="3932">
                  <c:v>44725</c:v>
                </c:pt>
                <c:pt idx="3933">
                  <c:v>44725</c:v>
                </c:pt>
                <c:pt idx="3934">
                  <c:v>44725</c:v>
                </c:pt>
                <c:pt idx="3935">
                  <c:v>44726</c:v>
                </c:pt>
                <c:pt idx="3936">
                  <c:v>44726</c:v>
                </c:pt>
                <c:pt idx="3937">
                  <c:v>44726</c:v>
                </c:pt>
                <c:pt idx="3938">
                  <c:v>44726</c:v>
                </c:pt>
                <c:pt idx="3939">
                  <c:v>44726</c:v>
                </c:pt>
                <c:pt idx="3940">
                  <c:v>44726</c:v>
                </c:pt>
                <c:pt idx="3941">
                  <c:v>44726</c:v>
                </c:pt>
                <c:pt idx="3942">
                  <c:v>44726</c:v>
                </c:pt>
                <c:pt idx="3943">
                  <c:v>44726</c:v>
                </c:pt>
                <c:pt idx="3944">
                  <c:v>44726</c:v>
                </c:pt>
                <c:pt idx="3945">
                  <c:v>44726</c:v>
                </c:pt>
                <c:pt idx="3946">
                  <c:v>44726</c:v>
                </c:pt>
                <c:pt idx="3947">
                  <c:v>44726</c:v>
                </c:pt>
                <c:pt idx="3948">
                  <c:v>44726</c:v>
                </c:pt>
                <c:pt idx="3949">
                  <c:v>44726</c:v>
                </c:pt>
                <c:pt idx="3950">
                  <c:v>44726</c:v>
                </c:pt>
                <c:pt idx="3951">
                  <c:v>44726</c:v>
                </c:pt>
                <c:pt idx="3952">
                  <c:v>44726</c:v>
                </c:pt>
                <c:pt idx="3953">
                  <c:v>44726</c:v>
                </c:pt>
                <c:pt idx="3954">
                  <c:v>44726</c:v>
                </c:pt>
                <c:pt idx="3955">
                  <c:v>44726</c:v>
                </c:pt>
                <c:pt idx="3956">
                  <c:v>44726</c:v>
                </c:pt>
                <c:pt idx="3957">
                  <c:v>44726</c:v>
                </c:pt>
                <c:pt idx="3958">
                  <c:v>44726</c:v>
                </c:pt>
                <c:pt idx="3959">
                  <c:v>44727</c:v>
                </c:pt>
                <c:pt idx="3960">
                  <c:v>44727</c:v>
                </c:pt>
                <c:pt idx="3961">
                  <c:v>44727</c:v>
                </c:pt>
                <c:pt idx="3962">
                  <c:v>44727</c:v>
                </c:pt>
                <c:pt idx="3963">
                  <c:v>44727</c:v>
                </c:pt>
                <c:pt idx="3964">
                  <c:v>44727</c:v>
                </c:pt>
                <c:pt idx="3965">
                  <c:v>44727</c:v>
                </c:pt>
                <c:pt idx="3966">
                  <c:v>44727</c:v>
                </c:pt>
                <c:pt idx="3967">
                  <c:v>44727</c:v>
                </c:pt>
                <c:pt idx="3968">
                  <c:v>44727</c:v>
                </c:pt>
                <c:pt idx="3969">
                  <c:v>44727</c:v>
                </c:pt>
                <c:pt idx="3970">
                  <c:v>44727</c:v>
                </c:pt>
                <c:pt idx="3971">
                  <c:v>44727</c:v>
                </c:pt>
                <c:pt idx="3972">
                  <c:v>44727</c:v>
                </c:pt>
                <c:pt idx="3973">
                  <c:v>44727</c:v>
                </c:pt>
                <c:pt idx="3974">
                  <c:v>44727</c:v>
                </c:pt>
                <c:pt idx="3975">
                  <c:v>44727</c:v>
                </c:pt>
                <c:pt idx="3976">
                  <c:v>44727</c:v>
                </c:pt>
                <c:pt idx="3977">
                  <c:v>44727</c:v>
                </c:pt>
                <c:pt idx="3978">
                  <c:v>44727</c:v>
                </c:pt>
                <c:pt idx="3979">
                  <c:v>44727</c:v>
                </c:pt>
                <c:pt idx="3980">
                  <c:v>44727</c:v>
                </c:pt>
                <c:pt idx="3981">
                  <c:v>44727</c:v>
                </c:pt>
                <c:pt idx="3982">
                  <c:v>44727</c:v>
                </c:pt>
                <c:pt idx="3983">
                  <c:v>44728</c:v>
                </c:pt>
                <c:pt idx="3984">
                  <c:v>44728</c:v>
                </c:pt>
                <c:pt idx="3985">
                  <c:v>44728</c:v>
                </c:pt>
                <c:pt idx="3986">
                  <c:v>44728</c:v>
                </c:pt>
                <c:pt idx="3987">
                  <c:v>44728</c:v>
                </c:pt>
                <c:pt idx="3988">
                  <c:v>44728</c:v>
                </c:pt>
                <c:pt idx="3989">
                  <c:v>44728</c:v>
                </c:pt>
                <c:pt idx="3990">
                  <c:v>44728</c:v>
                </c:pt>
                <c:pt idx="3991">
                  <c:v>44728</c:v>
                </c:pt>
                <c:pt idx="3992">
                  <c:v>44728</c:v>
                </c:pt>
                <c:pt idx="3993">
                  <c:v>44728</c:v>
                </c:pt>
                <c:pt idx="3994">
                  <c:v>44728</c:v>
                </c:pt>
                <c:pt idx="3995">
                  <c:v>44728</c:v>
                </c:pt>
                <c:pt idx="3996">
                  <c:v>44728</c:v>
                </c:pt>
                <c:pt idx="3997">
                  <c:v>44728</c:v>
                </c:pt>
                <c:pt idx="3998">
                  <c:v>44728</c:v>
                </c:pt>
                <c:pt idx="3999">
                  <c:v>44728</c:v>
                </c:pt>
                <c:pt idx="4000">
                  <c:v>44728</c:v>
                </c:pt>
                <c:pt idx="4001">
                  <c:v>44728</c:v>
                </c:pt>
                <c:pt idx="4002">
                  <c:v>44728</c:v>
                </c:pt>
                <c:pt idx="4003">
                  <c:v>44728</c:v>
                </c:pt>
                <c:pt idx="4004">
                  <c:v>44728</c:v>
                </c:pt>
                <c:pt idx="4005">
                  <c:v>44728</c:v>
                </c:pt>
                <c:pt idx="4006">
                  <c:v>44728</c:v>
                </c:pt>
                <c:pt idx="4007">
                  <c:v>44729</c:v>
                </c:pt>
                <c:pt idx="4008">
                  <c:v>44729</c:v>
                </c:pt>
                <c:pt idx="4009">
                  <c:v>44729</c:v>
                </c:pt>
                <c:pt idx="4010">
                  <c:v>44729</c:v>
                </c:pt>
                <c:pt idx="4011">
                  <c:v>44729</c:v>
                </c:pt>
                <c:pt idx="4012">
                  <c:v>44729</c:v>
                </c:pt>
                <c:pt idx="4013">
                  <c:v>44729</c:v>
                </c:pt>
                <c:pt idx="4014">
                  <c:v>44729</c:v>
                </c:pt>
                <c:pt idx="4015">
                  <c:v>44729</c:v>
                </c:pt>
                <c:pt idx="4016">
                  <c:v>44729</c:v>
                </c:pt>
                <c:pt idx="4017">
                  <c:v>44729</c:v>
                </c:pt>
                <c:pt idx="4018">
                  <c:v>44729</c:v>
                </c:pt>
                <c:pt idx="4019">
                  <c:v>44729</c:v>
                </c:pt>
                <c:pt idx="4020">
                  <c:v>44729</c:v>
                </c:pt>
                <c:pt idx="4021">
                  <c:v>44729</c:v>
                </c:pt>
                <c:pt idx="4022">
                  <c:v>44729</c:v>
                </c:pt>
                <c:pt idx="4023">
                  <c:v>44729</c:v>
                </c:pt>
                <c:pt idx="4024">
                  <c:v>44729</c:v>
                </c:pt>
                <c:pt idx="4025">
                  <c:v>44729</c:v>
                </c:pt>
                <c:pt idx="4026">
                  <c:v>44729</c:v>
                </c:pt>
                <c:pt idx="4027">
                  <c:v>44729</c:v>
                </c:pt>
                <c:pt idx="4028">
                  <c:v>44729</c:v>
                </c:pt>
                <c:pt idx="4029">
                  <c:v>44729</c:v>
                </c:pt>
                <c:pt idx="4030">
                  <c:v>44729</c:v>
                </c:pt>
                <c:pt idx="4031">
                  <c:v>44730</c:v>
                </c:pt>
                <c:pt idx="4032">
                  <c:v>44730</c:v>
                </c:pt>
                <c:pt idx="4033">
                  <c:v>44730</c:v>
                </c:pt>
                <c:pt idx="4034">
                  <c:v>44730</c:v>
                </c:pt>
                <c:pt idx="4035">
                  <c:v>44730</c:v>
                </c:pt>
                <c:pt idx="4036">
                  <c:v>44730</c:v>
                </c:pt>
                <c:pt idx="4037">
                  <c:v>44730</c:v>
                </c:pt>
                <c:pt idx="4038">
                  <c:v>44730</c:v>
                </c:pt>
                <c:pt idx="4039">
                  <c:v>44730</c:v>
                </c:pt>
                <c:pt idx="4040">
                  <c:v>44730</c:v>
                </c:pt>
                <c:pt idx="4041">
                  <c:v>44730</c:v>
                </c:pt>
                <c:pt idx="4042">
                  <c:v>44730</c:v>
                </c:pt>
                <c:pt idx="4043">
                  <c:v>44730</c:v>
                </c:pt>
                <c:pt idx="4044">
                  <c:v>44730</c:v>
                </c:pt>
                <c:pt idx="4045">
                  <c:v>44730</c:v>
                </c:pt>
                <c:pt idx="4046">
                  <c:v>44730</c:v>
                </c:pt>
                <c:pt idx="4047">
                  <c:v>44730</c:v>
                </c:pt>
                <c:pt idx="4048">
                  <c:v>44730</c:v>
                </c:pt>
                <c:pt idx="4049">
                  <c:v>44730</c:v>
                </c:pt>
                <c:pt idx="4050">
                  <c:v>44730</c:v>
                </c:pt>
                <c:pt idx="4051">
                  <c:v>44730</c:v>
                </c:pt>
                <c:pt idx="4052">
                  <c:v>44730</c:v>
                </c:pt>
                <c:pt idx="4053">
                  <c:v>44730</c:v>
                </c:pt>
                <c:pt idx="4054">
                  <c:v>44730</c:v>
                </c:pt>
                <c:pt idx="4055">
                  <c:v>44731</c:v>
                </c:pt>
                <c:pt idx="4056">
                  <c:v>44731</c:v>
                </c:pt>
                <c:pt idx="4057">
                  <c:v>44731</c:v>
                </c:pt>
                <c:pt idx="4058">
                  <c:v>44731</c:v>
                </c:pt>
                <c:pt idx="4059">
                  <c:v>44731</c:v>
                </c:pt>
                <c:pt idx="4060">
                  <c:v>44731</c:v>
                </c:pt>
                <c:pt idx="4061">
                  <c:v>44731</c:v>
                </c:pt>
                <c:pt idx="4062">
                  <c:v>44731</c:v>
                </c:pt>
                <c:pt idx="4063">
                  <c:v>44731</c:v>
                </c:pt>
                <c:pt idx="4064">
                  <c:v>44731</c:v>
                </c:pt>
                <c:pt idx="4065">
                  <c:v>44731</c:v>
                </c:pt>
                <c:pt idx="4066">
                  <c:v>44731</c:v>
                </c:pt>
                <c:pt idx="4067">
                  <c:v>44731</c:v>
                </c:pt>
                <c:pt idx="4068">
                  <c:v>44731</c:v>
                </c:pt>
                <c:pt idx="4069">
                  <c:v>44731</c:v>
                </c:pt>
                <c:pt idx="4070">
                  <c:v>44731</c:v>
                </c:pt>
                <c:pt idx="4071">
                  <c:v>44731</c:v>
                </c:pt>
                <c:pt idx="4072">
                  <c:v>44731</c:v>
                </c:pt>
                <c:pt idx="4073">
                  <c:v>44731</c:v>
                </c:pt>
                <c:pt idx="4074">
                  <c:v>44731</c:v>
                </c:pt>
                <c:pt idx="4075">
                  <c:v>44731</c:v>
                </c:pt>
                <c:pt idx="4076">
                  <c:v>44731</c:v>
                </c:pt>
                <c:pt idx="4077">
                  <c:v>44731</c:v>
                </c:pt>
                <c:pt idx="4078">
                  <c:v>44731</c:v>
                </c:pt>
                <c:pt idx="4079">
                  <c:v>44732</c:v>
                </c:pt>
                <c:pt idx="4080">
                  <c:v>44732</c:v>
                </c:pt>
                <c:pt idx="4081">
                  <c:v>44732</c:v>
                </c:pt>
                <c:pt idx="4082">
                  <c:v>44732</c:v>
                </c:pt>
                <c:pt idx="4083">
                  <c:v>44732</c:v>
                </c:pt>
                <c:pt idx="4084">
                  <c:v>44732</c:v>
                </c:pt>
                <c:pt idx="4085">
                  <c:v>44732</c:v>
                </c:pt>
                <c:pt idx="4086">
                  <c:v>44732</c:v>
                </c:pt>
                <c:pt idx="4087">
                  <c:v>44732</c:v>
                </c:pt>
                <c:pt idx="4088">
                  <c:v>44732</c:v>
                </c:pt>
                <c:pt idx="4089">
                  <c:v>44732</c:v>
                </c:pt>
                <c:pt idx="4090">
                  <c:v>44732</c:v>
                </c:pt>
                <c:pt idx="4091">
                  <c:v>44732</c:v>
                </c:pt>
                <c:pt idx="4092">
                  <c:v>44732</c:v>
                </c:pt>
                <c:pt idx="4093">
                  <c:v>44732</c:v>
                </c:pt>
                <c:pt idx="4094">
                  <c:v>44732</c:v>
                </c:pt>
                <c:pt idx="4095">
                  <c:v>44732</c:v>
                </c:pt>
                <c:pt idx="4096">
                  <c:v>44732</c:v>
                </c:pt>
                <c:pt idx="4097">
                  <c:v>44732</c:v>
                </c:pt>
                <c:pt idx="4098">
                  <c:v>44732</c:v>
                </c:pt>
                <c:pt idx="4099">
                  <c:v>44732</c:v>
                </c:pt>
                <c:pt idx="4100">
                  <c:v>44732</c:v>
                </c:pt>
                <c:pt idx="4101">
                  <c:v>44732</c:v>
                </c:pt>
                <c:pt idx="4102">
                  <c:v>44732</c:v>
                </c:pt>
                <c:pt idx="4103">
                  <c:v>44733</c:v>
                </c:pt>
                <c:pt idx="4104">
                  <c:v>44733</c:v>
                </c:pt>
                <c:pt idx="4105">
                  <c:v>44733</c:v>
                </c:pt>
                <c:pt idx="4106">
                  <c:v>44733</c:v>
                </c:pt>
                <c:pt idx="4107">
                  <c:v>44733</c:v>
                </c:pt>
                <c:pt idx="4108">
                  <c:v>44733</c:v>
                </c:pt>
                <c:pt idx="4109">
                  <c:v>44733</c:v>
                </c:pt>
                <c:pt idx="4110">
                  <c:v>44733</c:v>
                </c:pt>
                <c:pt idx="4111">
                  <c:v>44733</c:v>
                </c:pt>
                <c:pt idx="4112">
                  <c:v>44733</c:v>
                </c:pt>
                <c:pt idx="4113">
                  <c:v>44733</c:v>
                </c:pt>
                <c:pt idx="4114">
                  <c:v>44733</c:v>
                </c:pt>
                <c:pt idx="4115">
                  <c:v>44733</c:v>
                </c:pt>
                <c:pt idx="4116">
                  <c:v>44733</c:v>
                </c:pt>
                <c:pt idx="4117">
                  <c:v>44733</c:v>
                </c:pt>
                <c:pt idx="4118">
                  <c:v>44733</c:v>
                </c:pt>
                <c:pt idx="4119">
                  <c:v>44733</c:v>
                </c:pt>
                <c:pt idx="4120">
                  <c:v>44733</c:v>
                </c:pt>
                <c:pt idx="4121">
                  <c:v>44733</c:v>
                </c:pt>
                <c:pt idx="4122">
                  <c:v>44733</c:v>
                </c:pt>
                <c:pt idx="4123">
                  <c:v>44733</c:v>
                </c:pt>
                <c:pt idx="4124">
                  <c:v>44733</c:v>
                </c:pt>
                <c:pt idx="4125">
                  <c:v>44733</c:v>
                </c:pt>
                <c:pt idx="4126">
                  <c:v>44733</c:v>
                </c:pt>
                <c:pt idx="4127">
                  <c:v>44734</c:v>
                </c:pt>
                <c:pt idx="4128">
                  <c:v>44734</c:v>
                </c:pt>
                <c:pt idx="4129">
                  <c:v>44734</c:v>
                </c:pt>
                <c:pt idx="4130">
                  <c:v>44734</c:v>
                </c:pt>
                <c:pt idx="4131">
                  <c:v>44734</c:v>
                </c:pt>
                <c:pt idx="4132">
                  <c:v>44734</c:v>
                </c:pt>
                <c:pt idx="4133">
                  <c:v>44734</c:v>
                </c:pt>
                <c:pt idx="4134">
                  <c:v>44734</c:v>
                </c:pt>
                <c:pt idx="4135">
                  <c:v>44734</c:v>
                </c:pt>
                <c:pt idx="4136">
                  <c:v>44734</c:v>
                </c:pt>
                <c:pt idx="4137">
                  <c:v>44734</c:v>
                </c:pt>
                <c:pt idx="4138">
                  <c:v>44734</c:v>
                </c:pt>
                <c:pt idx="4139">
                  <c:v>44734</c:v>
                </c:pt>
                <c:pt idx="4140">
                  <c:v>44734</c:v>
                </c:pt>
                <c:pt idx="4141">
                  <c:v>44734</c:v>
                </c:pt>
                <c:pt idx="4142">
                  <c:v>44734</c:v>
                </c:pt>
                <c:pt idx="4143">
                  <c:v>44734</c:v>
                </c:pt>
                <c:pt idx="4144">
                  <c:v>44734</c:v>
                </c:pt>
                <c:pt idx="4145">
                  <c:v>44734</c:v>
                </c:pt>
                <c:pt idx="4146">
                  <c:v>44734</c:v>
                </c:pt>
                <c:pt idx="4147">
                  <c:v>44734</c:v>
                </c:pt>
                <c:pt idx="4148">
                  <c:v>44734</c:v>
                </c:pt>
                <c:pt idx="4149">
                  <c:v>44734</c:v>
                </c:pt>
                <c:pt idx="4150">
                  <c:v>44734</c:v>
                </c:pt>
                <c:pt idx="4151">
                  <c:v>44735</c:v>
                </c:pt>
                <c:pt idx="4152">
                  <c:v>44735</c:v>
                </c:pt>
                <c:pt idx="4153">
                  <c:v>44735</c:v>
                </c:pt>
                <c:pt idx="4154">
                  <c:v>44735</c:v>
                </c:pt>
                <c:pt idx="4155">
                  <c:v>44735</c:v>
                </c:pt>
                <c:pt idx="4156">
                  <c:v>44735</c:v>
                </c:pt>
                <c:pt idx="4157">
                  <c:v>44735</c:v>
                </c:pt>
                <c:pt idx="4158">
                  <c:v>44735</c:v>
                </c:pt>
                <c:pt idx="4159">
                  <c:v>44735</c:v>
                </c:pt>
                <c:pt idx="4160">
                  <c:v>44735</c:v>
                </c:pt>
                <c:pt idx="4161">
                  <c:v>44735</c:v>
                </c:pt>
                <c:pt idx="4162">
                  <c:v>44735</c:v>
                </c:pt>
                <c:pt idx="4163">
                  <c:v>44735</c:v>
                </c:pt>
                <c:pt idx="4164">
                  <c:v>44735</c:v>
                </c:pt>
                <c:pt idx="4165">
                  <c:v>44735</c:v>
                </c:pt>
                <c:pt idx="4166">
                  <c:v>44735</c:v>
                </c:pt>
                <c:pt idx="4167">
                  <c:v>44735</c:v>
                </c:pt>
                <c:pt idx="4168">
                  <c:v>44735</c:v>
                </c:pt>
                <c:pt idx="4169">
                  <c:v>44735</c:v>
                </c:pt>
                <c:pt idx="4170">
                  <c:v>44735</c:v>
                </c:pt>
                <c:pt idx="4171">
                  <c:v>44735</c:v>
                </c:pt>
                <c:pt idx="4172">
                  <c:v>44735</c:v>
                </c:pt>
                <c:pt idx="4173">
                  <c:v>44735</c:v>
                </c:pt>
                <c:pt idx="4174">
                  <c:v>44735</c:v>
                </c:pt>
                <c:pt idx="4175">
                  <c:v>44736</c:v>
                </c:pt>
                <c:pt idx="4176">
                  <c:v>44736</c:v>
                </c:pt>
                <c:pt idx="4177">
                  <c:v>44736</c:v>
                </c:pt>
                <c:pt idx="4178">
                  <c:v>44736</c:v>
                </c:pt>
                <c:pt idx="4179">
                  <c:v>44736</c:v>
                </c:pt>
                <c:pt idx="4180">
                  <c:v>44736</c:v>
                </c:pt>
                <c:pt idx="4181">
                  <c:v>44736</c:v>
                </c:pt>
                <c:pt idx="4182">
                  <c:v>44736</c:v>
                </c:pt>
                <c:pt idx="4183">
                  <c:v>44736</c:v>
                </c:pt>
                <c:pt idx="4184">
                  <c:v>44736</c:v>
                </c:pt>
                <c:pt idx="4185">
                  <c:v>44736</c:v>
                </c:pt>
                <c:pt idx="4186">
                  <c:v>44736</c:v>
                </c:pt>
                <c:pt idx="4187">
                  <c:v>44736</c:v>
                </c:pt>
                <c:pt idx="4188">
                  <c:v>44736</c:v>
                </c:pt>
                <c:pt idx="4189">
                  <c:v>44736</c:v>
                </c:pt>
                <c:pt idx="4190">
                  <c:v>44736</c:v>
                </c:pt>
                <c:pt idx="4191">
                  <c:v>44736</c:v>
                </c:pt>
                <c:pt idx="4192">
                  <c:v>44736</c:v>
                </c:pt>
                <c:pt idx="4193">
                  <c:v>44736</c:v>
                </c:pt>
                <c:pt idx="4194">
                  <c:v>44736</c:v>
                </c:pt>
                <c:pt idx="4195">
                  <c:v>44736</c:v>
                </c:pt>
                <c:pt idx="4196">
                  <c:v>44736</c:v>
                </c:pt>
                <c:pt idx="4197">
                  <c:v>44736</c:v>
                </c:pt>
                <c:pt idx="4198">
                  <c:v>44736</c:v>
                </c:pt>
                <c:pt idx="4199">
                  <c:v>44737</c:v>
                </c:pt>
                <c:pt idx="4200">
                  <c:v>44737</c:v>
                </c:pt>
                <c:pt idx="4201">
                  <c:v>44737</c:v>
                </c:pt>
                <c:pt idx="4202">
                  <c:v>44737</c:v>
                </c:pt>
                <c:pt idx="4203">
                  <c:v>44737</c:v>
                </c:pt>
                <c:pt idx="4204">
                  <c:v>44737</c:v>
                </c:pt>
                <c:pt idx="4205">
                  <c:v>44737</c:v>
                </c:pt>
                <c:pt idx="4206">
                  <c:v>44737</c:v>
                </c:pt>
                <c:pt idx="4207">
                  <c:v>44737</c:v>
                </c:pt>
                <c:pt idx="4208">
                  <c:v>44737</c:v>
                </c:pt>
                <c:pt idx="4209">
                  <c:v>44737</c:v>
                </c:pt>
                <c:pt idx="4210">
                  <c:v>44737</c:v>
                </c:pt>
                <c:pt idx="4211">
                  <c:v>44737</c:v>
                </c:pt>
                <c:pt idx="4212">
                  <c:v>44737</c:v>
                </c:pt>
                <c:pt idx="4213">
                  <c:v>44737</c:v>
                </c:pt>
                <c:pt idx="4214">
                  <c:v>44737</c:v>
                </c:pt>
                <c:pt idx="4215">
                  <c:v>44737</c:v>
                </c:pt>
                <c:pt idx="4216">
                  <c:v>44737</c:v>
                </c:pt>
                <c:pt idx="4217">
                  <c:v>44737</c:v>
                </c:pt>
                <c:pt idx="4218">
                  <c:v>44737</c:v>
                </c:pt>
                <c:pt idx="4219">
                  <c:v>44737</c:v>
                </c:pt>
                <c:pt idx="4220">
                  <c:v>44737</c:v>
                </c:pt>
                <c:pt idx="4221">
                  <c:v>44737</c:v>
                </c:pt>
                <c:pt idx="4222">
                  <c:v>44737</c:v>
                </c:pt>
                <c:pt idx="4223">
                  <c:v>44738</c:v>
                </c:pt>
                <c:pt idx="4224">
                  <c:v>44738</c:v>
                </c:pt>
                <c:pt idx="4225">
                  <c:v>44738</c:v>
                </c:pt>
                <c:pt idx="4226">
                  <c:v>44738</c:v>
                </c:pt>
                <c:pt idx="4227">
                  <c:v>44738</c:v>
                </c:pt>
                <c:pt idx="4228">
                  <c:v>44738</c:v>
                </c:pt>
                <c:pt idx="4229">
                  <c:v>44738</c:v>
                </c:pt>
                <c:pt idx="4230">
                  <c:v>44738</c:v>
                </c:pt>
                <c:pt idx="4231">
                  <c:v>44738</c:v>
                </c:pt>
                <c:pt idx="4232">
                  <c:v>44738</c:v>
                </c:pt>
                <c:pt idx="4233">
                  <c:v>44738</c:v>
                </c:pt>
                <c:pt idx="4234">
                  <c:v>44738</c:v>
                </c:pt>
                <c:pt idx="4235">
                  <c:v>44738</c:v>
                </c:pt>
                <c:pt idx="4236">
                  <c:v>44738</c:v>
                </c:pt>
                <c:pt idx="4237">
                  <c:v>44738</c:v>
                </c:pt>
                <c:pt idx="4238">
                  <c:v>44738</c:v>
                </c:pt>
                <c:pt idx="4239">
                  <c:v>44738</c:v>
                </c:pt>
                <c:pt idx="4240">
                  <c:v>44738</c:v>
                </c:pt>
                <c:pt idx="4241">
                  <c:v>44738</c:v>
                </c:pt>
                <c:pt idx="4242">
                  <c:v>44738</c:v>
                </c:pt>
                <c:pt idx="4243">
                  <c:v>44738</c:v>
                </c:pt>
                <c:pt idx="4244">
                  <c:v>44738</c:v>
                </c:pt>
                <c:pt idx="4245">
                  <c:v>44738</c:v>
                </c:pt>
                <c:pt idx="4246">
                  <c:v>44738</c:v>
                </c:pt>
                <c:pt idx="4247">
                  <c:v>44739</c:v>
                </c:pt>
                <c:pt idx="4248">
                  <c:v>44739</c:v>
                </c:pt>
                <c:pt idx="4249">
                  <c:v>44739</c:v>
                </c:pt>
                <c:pt idx="4250">
                  <c:v>44739</c:v>
                </c:pt>
                <c:pt idx="4251">
                  <c:v>44739</c:v>
                </c:pt>
                <c:pt idx="4252">
                  <c:v>44739</c:v>
                </c:pt>
                <c:pt idx="4253">
                  <c:v>44739</c:v>
                </c:pt>
                <c:pt idx="4254">
                  <c:v>44739</c:v>
                </c:pt>
                <c:pt idx="4255">
                  <c:v>44739</c:v>
                </c:pt>
                <c:pt idx="4256">
                  <c:v>44739</c:v>
                </c:pt>
                <c:pt idx="4257">
                  <c:v>44739</c:v>
                </c:pt>
                <c:pt idx="4258">
                  <c:v>44739</c:v>
                </c:pt>
                <c:pt idx="4259">
                  <c:v>44739</c:v>
                </c:pt>
                <c:pt idx="4260">
                  <c:v>44739</c:v>
                </c:pt>
                <c:pt idx="4261">
                  <c:v>44739</c:v>
                </c:pt>
                <c:pt idx="4262">
                  <c:v>44739</c:v>
                </c:pt>
                <c:pt idx="4263">
                  <c:v>44739</c:v>
                </c:pt>
                <c:pt idx="4264">
                  <c:v>44739</c:v>
                </c:pt>
                <c:pt idx="4265">
                  <c:v>44739</c:v>
                </c:pt>
                <c:pt idx="4266">
                  <c:v>44739</c:v>
                </c:pt>
                <c:pt idx="4267">
                  <c:v>44739</c:v>
                </c:pt>
                <c:pt idx="4268">
                  <c:v>44739</c:v>
                </c:pt>
                <c:pt idx="4269">
                  <c:v>44739</c:v>
                </c:pt>
                <c:pt idx="4270">
                  <c:v>44739</c:v>
                </c:pt>
                <c:pt idx="4271">
                  <c:v>44740</c:v>
                </c:pt>
                <c:pt idx="4272">
                  <c:v>44740</c:v>
                </c:pt>
                <c:pt idx="4273">
                  <c:v>44740</c:v>
                </c:pt>
                <c:pt idx="4274">
                  <c:v>44740</c:v>
                </c:pt>
                <c:pt idx="4275">
                  <c:v>44740</c:v>
                </c:pt>
                <c:pt idx="4276">
                  <c:v>44740</c:v>
                </c:pt>
                <c:pt idx="4277">
                  <c:v>44740</c:v>
                </c:pt>
                <c:pt idx="4278">
                  <c:v>44740</c:v>
                </c:pt>
                <c:pt idx="4279">
                  <c:v>44740</c:v>
                </c:pt>
                <c:pt idx="4280">
                  <c:v>44740</c:v>
                </c:pt>
                <c:pt idx="4281">
                  <c:v>44740</c:v>
                </c:pt>
                <c:pt idx="4282">
                  <c:v>44740</c:v>
                </c:pt>
                <c:pt idx="4283">
                  <c:v>44740</c:v>
                </c:pt>
                <c:pt idx="4284">
                  <c:v>44740</c:v>
                </c:pt>
                <c:pt idx="4285">
                  <c:v>44740</c:v>
                </c:pt>
                <c:pt idx="4286">
                  <c:v>44740</c:v>
                </c:pt>
                <c:pt idx="4287">
                  <c:v>44740</c:v>
                </c:pt>
                <c:pt idx="4288">
                  <c:v>44740</c:v>
                </c:pt>
                <c:pt idx="4289">
                  <c:v>44740</c:v>
                </c:pt>
                <c:pt idx="4290">
                  <c:v>44740</c:v>
                </c:pt>
                <c:pt idx="4291">
                  <c:v>44740</c:v>
                </c:pt>
                <c:pt idx="4292">
                  <c:v>44740</c:v>
                </c:pt>
                <c:pt idx="4293">
                  <c:v>44740</c:v>
                </c:pt>
                <c:pt idx="4294">
                  <c:v>44740</c:v>
                </c:pt>
                <c:pt idx="4295">
                  <c:v>44741</c:v>
                </c:pt>
                <c:pt idx="4296">
                  <c:v>44741</c:v>
                </c:pt>
                <c:pt idx="4297">
                  <c:v>44741</c:v>
                </c:pt>
                <c:pt idx="4298">
                  <c:v>44741</c:v>
                </c:pt>
                <c:pt idx="4299">
                  <c:v>44741</c:v>
                </c:pt>
                <c:pt idx="4300">
                  <c:v>44741</c:v>
                </c:pt>
                <c:pt idx="4301">
                  <c:v>44741</c:v>
                </c:pt>
                <c:pt idx="4302">
                  <c:v>44741</c:v>
                </c:pt>
                <c:pt idx="4303">
                  <c:v>44741</c:v>
                </c:pt>
                <c:pt idx="4304">
                  <c:v>44741</c:v>
                </c:pt>
                <c:pt idx="4305">
                  <c:v>44741</c:v>
                </c:pt>
                <c:pt idx="4306">
                  <c:v>44741</c:v>
                </c:pt>
                <c:pt idx="4307">
                  <c:v>44741</c:v>
                </c:pt>
                <c:pt idx="4308">
                  <c:v>44741</c:v>
                </c:pt>
                <c:pt idx="4309">
                  <c:v>44741</c:v>
                </c:pt>
                <c:pt idx="4310">
                  <c:v>44741</c:v>
                </c:pt>
                <c:pt idx="4311">
                  <c:v>44741</c:v>
                </c:pt>
                <c:pt idx="4312">
                  <c:v>44741</c:v>
                </c:pt>
                <c:pt idx="4313">
                  <c:v>44741</c:v>
                </c:pt>
                <c:pt idx="4314">
                  <c:v>44741</c:v>
                </c:pt>
                <c:pt idx="4315">
                  <c:v>44741</c:v>
                </c:pt>
                <c:pt idx="4316">
                  <c:v>44741</c:v>
                </c:pt>
                <c:pt idx="4317">
                  <c:v>44741</c:v>
                </c:pt>
                <c:pt idx="4318">
                  <c:v>44741</c:v>
                </c:pt>
                <c:pt idx="4319">
                  <c:v>44742</c:v>
                </c:pt>
                <c:pt idx="4320">
                  <c:v>44742</c:v>
                </c:pt>
                <c:pt idx="4321">
                  <c:v>44742</c:v>
                </c:pt>
                <c:pt idx="4322">
                  <c:v>44742</c:v>
                </c:pt>
                <c:pt idx="4323">
                  <c:v>44742</c:v>
                </c:pt>
                <c:pt idx="4324">
                  <c:v>44742</c:v>
                </c:pt>
                <c:pt idx="4325">
                  <c:v>44742</c:v>
                </c:pt>
                <c:pt idx="4326">
                  <c:v>44742</c:v>
                </c:pt>
                <c:pt idx="4327">
                  <c:v>44742</c:v>
                </c:pt>
                <c:pt idx="4328">
                  <c:v>44742</c:v>
                </c:pt>
                <c:pt idx="4329">
                  <c:v>44742</c:v>
                </c:pt>
                <c:pt idx="4330">
                  <c:v>44742</c:v>
                </c:pt>
                <c:pt idx="4331">
                  <c:v>44742</c:v>
                </c:pt>
                <c:pt idx="4332">
                  <c:v>44742</c:v>
                </c:pt>
                <c:pt idx="4333">
                  <c:v>44742</c:v>
                </c:pt>
                <c:pt idx="4334">
                  <c:v>44742</c:v>
                </c:pt>
                <c:pt idx="4335">
                  <c:v>44742</c:v>
                </c:pt>
                <c:pt idx="4336">
                  <c:v>44742</c:v>
                </c:pt>
                <c:pt idx="4337">
                  <c:v>44742</c:v>
                </c:pt>
                <c:pt idx="4338">
                  <c:v>44742</c:v>
                </c:pt>
                <c:pt idx="4339">
                  <c:v>44742</c:v>
                </c:pt>
                <c:pt idx="4340">
                  <c:v>44742</c:v>
                </c:pt>
                <c:pt idx="4341">
                  <c:v>44742</c:v>
                </c:pt>
                <c:pt idx="4342">
                  <c:v>44742</c:v>
                </c:pt>
                <c:pt idx="4343">
                  <c:v>44743</c:v>
                </c:pt>
                <c:pt idx="4344">
                  <c:v>44743</c:v>
                </c:pt>
                <c:pt idx="4345">
                  <c:v>44743</c:v>
                </c:pt>
                <c:pt idx="4346">
                  <c:v>44743</c:v>
                </c:pt>
                <c:pt idx="4347">
                  <c:v>44743</c:v>
                </c:pt>
                <c:pt idx="4348">
                  <c:v>44743</c:v>
                </c:pt>
                <c:pt idx="4349">
                  <c:v>44743</c:v>
                </c:pt>
                <c:pt idx="4350">
                  <c:v>44743</c:v>
                </c:pt>
                <c:pt idx="4351">
                  <c:v>44743</c:v>
                </c:pt>
                <c:pt idx="4352">
                  <c:v>44743</c:v>
                </c:pt>
                <c:pt idx="4353">
                  <c:v>44743</c:v>
                </c:pt>
                <c:pt idx="4354">
                  <c:v>44743</c:v>
                </c:pt>
                <c:pt idx="4355">
                  <c:v>44743</c:v>
                </c:pt>
                <c:pt idx="4356">
                  <c:v>44743</c:v>
                </c:pt>
                <c:pt idx="4357">
                  <c:v>44743</c:v>
                </c:pt>
                <c:pt idx="4358">
                  <c:v>44743</c:v>
                </c:pt>
                <c:pt idx="4359">
                  <c:v>44743</c:v>
                </c:pt>
                <c:pt idx="4360">
                  <c:v>44743</c:v>
                </c:pt>
                <c:pt idx="4361">
                  <c:v>44743</c:v>
                </c:pt>
                <c:pt idx="4362">
                  <c:v>44743</c:v>
                </c:pt>
                <c:pt idx="4363">
                  <c:v>44743</c:v>
                </c:pt>
                <c:pt idx="4364">
                  <c:v>44743</c:v>
                </c:pt>
                <c:pt idx="4365">
                  <c:v>44743</c:v>
                </c:pt>
                <c:pt idx="4366">
                  <c:v>44743</c:v>
                </c:pt>
                <c:pt idx="4367">
                  <c:v>44744</c:v>
                </c:pt>
                <c:pt idx="4368">
                  <c:v>44744</c:v>
                </c:pt>
                <c:pt idx="4369">
                  <c:v>44744</c:v>
                </c:pt>
                <c:pt idx="4370">
                  <c:v>44744</c:v>
                </c:pt>
                <c:pt idx="4371">
                  <c:v>44744</c:v>
                </c:pt>
                <c:pt idx="4372">
                  <c:v>44744</c:v>
                </c:pt>
                <c:pt idx="4373">
                  <c:v>44744</c:v>
                </c:pt>
                <c:pt idx="4374">
                  <c:v>44744</c:v>
                </c:pt>
                <c:pt idx="4375">
                  <c:v>44744</c:v>
                </c:pt>
                <c:pt idx="4376">
                  <c:v>44744</c:v>
                </c:pt>
                <c:pt idx="4377">
                  <c:v>44744</c:v>
                </c:pt>
                <c:pt idx="4378">
                  <c:v>44744</c:v>
                </c:pt>
                <c:pt idx="4379">
                  <c:v>44744</c:v>
                </c:pt>
                <c:pt idx="4380">
                  <c:v>44744</c:v>
                </c:pt>
                <c:pt idx="4381">
                  <c:v>44744</c:v>
                </c:pt>
                <c:pt idx="4382">
                  <c:v>44744</c:v>
                </c:pt>
                <c:pt idx="4383">
                  <c:v>44744</c:v>
                </c:pt>
                <c:pt idx="4384">
                  <c:v>44744</c:v>
                </c:pt>
                <c:pt idx="4385">
                  <c:v>44744</c:v>
                </c:pt>
                <c:pt idx="4386">
                  <c:v>44744</c:v>
                </c:pt>
                <c:pt idx="4387">
                  <c:v>44744</c:v>
                </c:pt>
                <c:pt idx="4388">
                  <c:v>44744</c:v>
                </c:pt>
                <c:pt idx="4389">
                  <c:v>44744</c:v>
                </c:pt>
                <c:pt idx="4390">
                  <c:v>44744</c:v>
                </c:pt>
                <c:pt idx="4391">
                  <c:v>44745</c:v>
                </c:pt>
                <c:pt idx="4392">
                  <c:v>44745</c:v>
                </c:pt>
                <c:pt idx="4393">
                  <c:v>44745</c:v>
                </c:pt>
                <c:pt idx="4394">
                  <c:v>44745</c:v>
                </c:pt>
                <c:pt idx="4395">
                  <c:v>44745</c:v>
                </c:pt>
                <c:pt idx="4396">
                  <c:v>44745</c:v>
                </c:pt>
                <c:pt idx="4397">
                  <c:v>44745</c:v>
                </c:pt>
                <c:pt idx="4398">
                  <c:v>44745</c:v>
                </c:pt>
                <c:pt idx="4399">
                  <c:v>44745</c:v>
                </c:pt>
                <c:pt idx="4400">
                  <c:v>44745</c:v>
                </c:pt>
                <c:pt idx="4401">
                  <c:v>44745</c:v>
                </c:pt>
                <c:pt idx="4402">
                  <c:v>44745</c:v>
                </c:pt>
                <c:pt idx="4403">
                  <c:v>44745</c:v>
                </c:pt>
                <c:pt idx="4404">
                  <c:v>44745</c:v>
                </c:pt>
                <c:pt idx="4405">
                  <c:v>44745</c:v>
                </c:pt>
                <c:pt idx="4406">
                  <c:v>44745</c:v>
                </c:pt>
                <c:pt idx="4407">
                  <c:v>44745</c:v>
                </c:pt>
                <c:pt idx="4408">
                  <c:v>44745</c:v>
                </c:pt>
                <c:pt idx="4409">
                  <c:v>44745</c:v>
                </c:pt>
                <c:pt idx="4410">
                  <c:v>44745</c:v>
                </c:pt>
                <c:pt idx="4411">
                  <c:v>44745</c:v>
                </c:pt>
                <c:pt idx="4412">
                  <c:v>44745</c:v>
                </c:pt>
                <c:pt idx="4413">
                  <c:v>44745</c:v>
                </c:pt>
                <c:pt idx="4414">
                  <c:v>44745</c:v>
                </c:pt>
                <c:pt idx="4415">
                  <c:v>44746</c:v>
                </c:pt>
                <c:pt idx="4416">
                  <c:v>44746</c:v>
                </c:pt>
                <c:pt idx="4417">
                  <c:v>44746</c:v>
                </c:pt>
                <c:pt idx="4418">
                  <c:v>44746</c:v>
                </c:pt>
                <c:pt idx="4419">
                  <c:v>44746</c:v>
                </c:pt>
                <c:pt idx="4420">
                  <c:v>44746</c:v>
                </c:pt>
                <c:pt idx="4421">
                  <c:v>44746</c:v>
                </c:pt>
                <c:pt idx="4422">
                  <c:v>44746</c:v>
                </c:pt>
                <c:pt idx="4423">
                  <c:v>44746</c:v>
                </c:pt>
                <c:pt idx="4424">
                  <c:v>44746</c:v>
                </c:pt>
                <c:pt idx="4425">
                  <c:v>44746</c:v>
                </c:pt>
                <c:pt idx="4426">
                  <c:v>44746</c:v>
                </c:pt>
                <c:pt idx="4427">
                  <c:v>44746</c:v>
                </c:pt>
                <c:pt idx="4428">
                  <c:v>44746</c:v>
                </c:pt>
                <c:pt idx="4429">
                  <c:v>44746</c:v>
                </c:pt>
                <c:pt idx="4430">
                  <c:v>44746</c:v>
                </c:pt>
                <c:pt idx="4431">
                  <c:v>44746</c:v>
                </c:pt>
                <c:pt idx="4432">
                  <c:v>44746</c:v>
                </c:pt>
                <c:pt idx="4433">
                  <c:v>44746</c:v>
                </c:pt>
                <c:pt idx="4434">
                  <c:v>44746</c:v>
                </c:pt>
                <c:pt idx="4435">
                  <c:v>44746</c:v>
                </c:pt>
                <c:pt idx="4436">
                  <c:v>44746</c:v>
                </c:pt>
                <c:pt idx="4437">
                  <c:v>44746</c:v>
                </c:pt>
                <c:pt idx="4438">
                  <c:v>44746</c:v>
                </c:pt>
                <c:pt idx="4439">
                  <c:v>44747</c:v>
                </c:pt>
                <c:pt idx="4440">
                  <c:v>44747</c:v>
                </c:pt>
                <c:pt idx="4441">
                  <c:v>44747</c:v>
                </c:pt>
                <c:pt idx="4442">
                  <c:v>44747</c:v>
                </c:pt>
                <c:pt idx="4443">
                  <c:v>44747</c:v>
                </c:pt>
                <c:pt idx="4444">
                  <c:v>44747</c:v>
                </c:pt>
                <c:pt idx="4445">
                  <c:v>44747</c:v>
                </c:pt>
                <c:pt idx="4446">
                  <c:v>44747</c:v>
                </c:pt>
                <c:pt idx="4447">
                  <c:v>44747</c:v>
                </c:pt>
                <c:pt idx="4448">
                  <c:v>44747</c:v>
                </c:pt>
                <c:pt idx="4449">
                  <c:v>44747</c:v>
                </c:pt>
                <c:pt idx="4450">
                  <c:v>44747</c:v>
                </c:pt>
                <c:pt idx="4451">
                  <c:v>44747</c:v>
                </c:pt>
                <c:pt idx="4452">
                  <c:v>44747</c:v>
                </c:pt>
                <c:pt idx="4453">
                  <c:v>44747</c:v>
                </c:pt>
                <c:pt idx="4454">
                  <c:v>44747</c:v>
                </c:pt>
                <c:pt idx="4455">
                  <c:v>44747</c:v>
                </c:pt>
                <c:pt idx="4456">
                  <c:v>44747</c:v>
                </c:pt>
                <c:pt idx="4457">
                  <c:v>44747</c:v>
                </c:pt>
                <c:pt idx="4458">
                  <c:v>44747</c:v>
                </c:pt>
                <c:pt idx="4459">
                  <c:v>44747</c:v>
                </c:pt>
                <c:pt idx="4460">
                  <c:v>44747</c:v>
                </c:pt>
                <c:pt idx="4461">
                  <c:v>44747</c:v>
                </c:pt>
                <c:pt idx="4462">
                  <c:v>44747</c:v>
                </c:pt>
                <c:pt idx="4463">
                  <c:v>44748</c:v>
                </c:pt>
                <c:pt idx="4464">
                  <c:v>44748</c:v>
                </c:pt>
                <c:pt idx="4465">
                  <c:v>44748</c:v>
                </c:pt>
                <c:pt idx="4466">
                  <c:v>44748</c:v>
                </c:pt>
                <c:pt idx="4467">
                  <c:v>44748</c:v>
                </c:pt>
                <c:pt idx="4468">
                  <c:v>44748</c:v>
                </c:pt>
                <c:pt idx="4469">
                  <c:v>44748</c:v>
                </c:pt>
                <c:pt idx="4470">
                  <c:v>44748</c:v>
                </c:pt>
                <c:pt idx="4471">
                  <c:v>44748</c:v>
                </c:pt>
                <c:pt idx="4472">
                  <c:v>44748</c:v>
                </c:pt>
                <c:pt idx="4473">
                  <c:v>44748</c:v>
                </c:pt>
                <c:pt idx="4474">
                  <c:v>44748</c:v>
                </c:pt>
                <c:pt idx="4475">
                  <c:v>44748</c:v>
                </c:pt>
                <c:pt idx="4476">
                  <c:v>44748</c:v>
                </c:pt>
                <c:pt idx="4477">
                  <c:v>44748</c:v>
                </c:pt>
                <c:pt idx="4478">
                  <c:v>44748</c:v>
                </c:pt>
                <c:pt idx="4479">
                  <c:v>44748</c:v>
                </c:pt>
                <c:pt idx="4480">
                  <c:v>44748</c:v>
                </c:pt>
                <c:pt idx="4481">
                  <c:v>44748</c:v>
                </c:pt>
                <c:pt idx="4482">
                  <c:v>44748</c:v>
                </c:pt>
                <c:pt idx="4483">
                  <c:v>44748</c:v>
                </c:pt>
                <c:pt idx="4484">
                  <c:v>44748</c:v>
                </c:pt>
                <c:pt idx="4485">
                  <c:v>44748</c:v>
                </c:pt>
                <c:pt idx="4486">
                  <c:v>44748</c:v>
                </c:pt>
                <c:pt idx="4487">
                  <c:v>44749</c:v>
                </c:pt>
                <c:pt idx="4488">
                  <c:v>44749</c:v>
                </c:pt>
                <c:pt idx="4489">
                  <c:v>44749</c:v>
                </c:pt>
                <c:pt idx="4490">
                  <c:v>44749</c:v>
                </c:pt>
                <c:pt idx="4491">
                  <c:v>44749</c:v>
                </c:pt>
                <c:pt idx="4492">
                  <c:v>44749</c:v>
                </c:pt>
                <c:pt idx="4493">
                  <c:v>44749</c:v>
                </c:pt>
                <c:pt idx="4494">
                  <c:v>44749</c:v>
                </c:pt>
                <c:pt idx="4495">
                  <c:v>44749</c:v>
                </c:pt>
                <c:pt idx="4496">
                  <c:v>44749</c:v>
                </c:pt>
                <c:pt idx="4497">
                  <c:v>44749</c:v>
                </c:pt>
                <c:pt idx="4498">
                  <c:v>44749</c:v>
                </c:pt>
                <c:pt idx="4499">
                  <c:v>44749</c:v>
                </c:pt>
                <c:pt idx="4500">
                  <c:v>44749</c:v>
                </c:pt>
                <c:pt idx="4501">
                  <c:v>44749</c:v>
                </c:pt>
                <c:pt idx="4502">
                  <c:v>44749</c:v>
                </c:pt>
                <c:pt idx="4503">
                  <c:v>44749</c:v>
                </c:pt>
                <c:pt idx="4504">
                  <c:v>44749</c:v>
                </c:pt>
                <c:pt idx="4505">
                  <c:v>44749</c:v>
                </c:pt>
                <c:pt idx="4506">
                  <c:v>44749</c:v>
                </c:pt>
                <c:pt idx="4507">
                  <c:v>44749</c:v>
                </c:pt>
                <c:pt idx="4508">
                  <c:v>44749</c:v>
                </c:pt>
                <c:pt idx="4509">
                  <c:v>44749</c:v>
                </c:pt>
                <c:pt idx="4510">
                  <c:v>44749</c:v>
                </c:pt>
                <c:pt idx="4511">
                  <c:v>44750</c:v>
                </c:pt>
                <c:pt idx="4512">
                  <c:v>44750</c:v>
                </c:pt>
                <c:pt idx="4513">
                  <c:v>44750</c:v>
                </c:pt>
                <c:pt idx="4514">
                  <c:v>44750</c:v>
                </c:pt>
                <c:pt idx="4515">
                  <c:v>44750</c:v>
                </c:pt>
                <c:pt idx="4516">
                  <c:v>44750</c:v>
                </c:pt>
                <c:pt idx="4517">
                  <c:v>44750</c:v>
                </c:pt>
                <c:pt idx="4518">
                  <c:v>44750</c:v>
                </c:pt>
                <c:pt idx="4519">
                  <c:v>44750</c:v>
                </c:pt>
                <c:pt idx="4520">
                  <c:v>44750</c:v>
                </c:pt>
                <c:pt idx="4521">
                  <c:v>44750</c:v>
                </c:pt>
                <c:pt idx="4522">
                  <c:v>44750</c:v>
                </c:pt>
                <c:pt idx="4523">
                  <c:v>44750</c:v>
                </c:pt>
                <c:pt idx="4524">
                  <c:v>44750</c:v>
                </c:pt>
                <c:pt idx="4525">
                  <c:v>44750</c:v>
                </c:pt>
                <c:pt idx="4526">
                  <c:v>44750</c:v>
                </c:pt>
                <c:pt idx="4527">
                  <c:v>44750</c:v>
                </c:pt>
                <c:pt idx="4528">
                  <c:v>44750</c:v>
                </c:pt>
                <c:pt idx="4529">
                  <c:v>44750</c:v>
                </c:pt>
                <c:pt idx="4530">
                  <c:v>44750</c:v>
                </c:pt>
                <c:pt idx="4531">
                  <c:v>44750</c:v>
                </c:pt>
                <c:pt idx="4532">
                  <c:v>44750</c:v>
                </c:pt>
                <c:pt idx="4533">
                  <c:v>44750</c:v>
                </c:pt>
                <c:pt idx="4534">
                  <c:v>44750</c:v>
                </c:pt>
                <c:pt idx="4535">
                  <c:v>44751</c:v>
                </c:pt>
                <c:pt idx="4536">
                  <c:v>44751</c:v>
                </c:pt>
                <c:pt idx="4537">
                  <c:v>44751</c:v>
                </c:pt>
                <c:pt idx="4538">
                  <c:v>44751</c:v>
                </c:pt>
                <c:pt idx="4539">
                  <c:v>44751</c:v>
                </c:pt>
                <c:pt idx="4540">
                  <c:v>44751</c:v>
                </c:pt>
                <c:pt idx="4541">
                  <c:v>44751</c:v>
                </c:pt>
                <c:pt idx="4542">
                  <c:v>44751</c:v>
                </c:pt>
                <c:pt idx="4543">
                  <c:v>44751</c:v>
                </c:pt>
                <c:pt idx="4544">
                  <c:v>44751</c:v>
                </c:pt>
                <c:pt idx="4545">
                  <c:v>44751</c:v>
                </c:pt>
                <c:pt idx="4546">
                  <c:v>44751</c:v>
                </c:pt>
                <c:pt idx="4547">
                  <c:v>44751</c:v>
                </c:pt>
                <c:pt idx="4548">
                  <c:v>44751</c:v>
                </c:pt>
                <c:pt idx="4549">
                  <c:v>44751</c:v>
                </c:pt>
                <c:pt idx="4550">
                  <c:v>44751</c:v>
                </c:pt>
                <c:pt idx="4551">
                  <c:v>44751</c:v>
                </c:pt>
                <c:pt idx="4552">
                  <c:v>44751</c:v>
                </c:pt>
                <c:pt idx="4553">
                  <c:v>44751</c:v>
                </c:pt>
                <c:pt idx="4554">
                  <c:v>44751</c:v>
                </c:pt>
                <c:pt idx="4555">
                  <c:v>44751</c:v>
                </c:pt>
                <c:pt idx="4556">
                  <c:v>44751</c:v>
                </c:pt>
                <c:pt idx="4557">
                  <c:v>44751</c:v>
                </c:pt>
                <c:pt idx="4558">
                  <c:v>44751</c:v>
                </c:pt>
                <c:pt idx="4559">
                  <c:v>44752</c:v>
                </c:pt>
                <c:pt idx="4560">
                  <c:v>44752</c:v>
                </c:pt>
                <c:pt idx="4561">
                  <c:v>44752</c:v>
                </c:pt>
                <c:pt idx="4562">
                  <c:v>44752</c:v>
                </c:pt>
                <c:pt idx="4563">
                  <c:v>44752</c:v>
                </c:pt>
                <c:pt idx="4564">
                  <c:v>44752</c:v>
                </c:pt>
                <c:pt idx="4565">
                  <c:v>44752</c:v>
                </c:pt>
                <c:pt idx="4566">
                  <c:v>44752</c:v>
                </c:pt>
                <c:pt idx="4567">
                  <c:v>44752</c:v>
                </c:pt>
                <c:pt idx="4568">
                  <c:v>44752</c:v>
                </c:pt>
                <c:pt idx="4569">
                  <c:v>44752</c:v>
                </c:pt>
                <c:pt idx="4570">
                  <c:v>44752</c:v>
                </c:pt>
                <c:pt idx="4571">
                  <c:v>44752</c:v>
                </c:pt>
                <c:pt idx="4572">
                  <c:v>44752</c:v>
                </c:pt>
                <c:pt idx="4573">
                  <c:v>44752</c:v>
                </c:pt>
                <c:pt idx="4574">
                  <c:v>44752</c:v>
                </c:pt>
                <c:pt idx="4575">
                  <c:v>44752</c:v>
                </c:pt>
                <c:pt idx="4576">
                  <c:v>44752</c:v>
                </c:pt>
                <c:pt idx="4577">
                  <c:v>44752</c:v>
                </c:pt>
                <c:pt idx="4578">
                  <c:v>44752</c:v>
                </c:pt>
                <c:pt idx="4579">
                  <c:v>44752</c:v>
                </c:pt>
                <c:pt idx="4580">
                  <c:v>44752</c:v>
                </c:pt>
                <c:pt idx="4581">
                  <c:v>44752</c:v>
                </c:pt>
                <c:pt idx="4582">
                  <c:v>44752</c:v>
                </c:pt>
                <c:pt idx="4583">
                  <c:v>44753</c:v>
                </c:pt>
                <c:pt idx="4584">
                  <c:v>44753</c:v>
                </c:pt>
                <c:pt idx="4585">
                  <c:v>44753</c:v>
                </c:pt>
                <c:pt idx="4586">
                  <c:v>44753</c:v>
                </c:pt>
                <c:pt idx="4587">
                  <c:v>44753</c:v>
                </c:pt>
                <c:pt idx="4588">
                  <c:v>44753</c:v>
                </c:pt>
                <c:pt idx="4589">
                  <c:v>44753</c:v>
                </c:pt>
                <c:pt idx="4590">
                  <c:v>44753</c:v>
                </c:pt>
                <c:pt idx="4591">
                  <c:v>44753</c:v>
                </c:pt>
                <c:pt idx="4592">
                  <c:v>44753</c:v>
                </c:pt>
                <c:pt idx="4593">
                  <c:v>44753</c:v>
                </c:pt>
                <c:pt idx="4594">
                  <c:v>44753</c:v>
                </c:pt>
                <c:pt idx="4595">
                  <c:v>44753</c:v>
                </c:pt>
                <c:pt idx="4596">
                  <c:v>44753</c:v>
                </c:pt>
                <c:pt idx="4597">
                  <c:v>44753</c:v>
                </c:pt>
                <c:pt idx="4598">
                  <c:v>44753</c:v>
                </c:pt>
                <c:pt idx="4599">
                  <c:v>44753</c:v>
                </c:pt>
                <c:pt idx="4600">
                  <c:v>44753</c:v>
                </c:pt>
                <c:pt idx="4601">
                  <c:v>44753</c:v>
                </c:pt>
                <c:pt idx="4602">
                  <c:v>44753</c:v>
                </c:pt>
                <c:pt idx="4603">
                  <c:v>44753</c:v>
                </c:pt>
                <c:pt idx="4604">
                  <c:v>44753</c:v>
                </c:pt>
                <c:pt idx="4605">
                  <c:v>44753</c:v>
                </c:pt>
                <c:pt idx="4606">
                  <c:v>44753</c:v>
                </c:pt>
                <c:pt idx="4607">
                  <c:v>44754</c:v>
                </c:pt>
                <c:pt idx="4608">
                  <c:v>44754</c:v>
                </c:pt>
                <c:pt idx="4609">
                  <c:v>44754</c:v>
                </c:pt>
                <c:pt idx="4610">
                  <c:v>44754</c:v>
                </c:pt>
                <c:pt idx="4611">
                  <c:v>44754</c:v>
                </c:pt>
                <c:pt idx="4612">
                  <c:v>44754</c:v>
                </c:pt>
                <c:pt idx="4613">
                  <c:v>44754</c:v>
                </c:pt>
                <c:pt idx="4614">
                  <c:v>44754</c:v>
                </c:pt>
                <c:pt idx="4615">
                  <c:v>44754</c:v>
                </c:pt>
                <c:pt idx="4616">
                  <c:v>44754</c:v>
                </c:pt>
                <c:pt idx="4617">
                  <c:v>44754</c:v>
                </c:pt>
                <c:pt idx="4618">
                  <c:v>44754</c:v>
                </c:pt>
                <c:pt idx="4619">
                  <c:v>44754</c:v>
                </c:pt>
                <c:pt idx="4620">
                  <c:v>44754</c:v>
                </c:pt>
                <c:pt idx="4621">
                  <c:v>44754</c:v>
                </c:pt>
                <c:pt idx="4622">
                  <c:v>44754</c:v>
                </c:pt>
                <c:pt idx="4623">
                  <c:v>44754</c:v>
                </c:pt>
                <c:pt idx="4624">
                  <c:v>44754</c:v>
                </c:pt>
                <c:pt idx="4625">
                  <c:v>44754</c:v>
                </c:pt>
                <c:pt idx="4626">
                  <c:v>44754</c:v>
                </c:pt>
                <c:pt idx="4627">
                  <c:v>44754</c:v>
                </c:pt>
                <c:pt idx="4628">
                  <c:v>44754</c:v>
                </c:pt>
                <c:pt idx="4629">
                  <c:v>44754</c:v>
                </c:pt>
                <c:pt idx="4630">
                  <c:v>44754</c:v>
                </c:pt>
                <c:pt idx="4631">
                  <c:v>44755</c:v>
                </c:pt>
                <c:pt idx="4632">
                  <c:v>44755</c:v>
                </c:pt>
                <c:pt idx="4633">
                  <c:v>44755</c:v>
                </c:pt>
                <c:pt idx="4634">
                  <c:v>44755</c:v>
                </c:pt>
                <c:pt idx="4635">
                  <c:v>44755</c:v>
                </c:pt>
                <c:pt idx="4636">
                  <c:v>44755</c:v>
                </c:pt>
                <c:pt idx="4637">
                  <c:v>44755</c:v>
                </c:pt>
                <c:pt idx="4638">
                  <c:v>44755</c:v>
                </c:pt>
                <c:pt idx="4639">
                  <c:v>44755</c:v>
                </c:pt>
                <c:pt idx="4640">
                  <c:v>44755</c:v>
                </c:pt>
                <c:pt idx="4641">
                  <c:v>44755</c:v>
                </c:pt>
                <c:pt idx="4642">
                  <c:v>44755</c:v>
                </c:pt>
                <c:pt idx="4643">
                  <c:v>44755</c:v>
                </c:pt>
                <c:pt idx="4644">
                  <c:v>44755</c:v>
                </c:pt>
                <c:pt idx="4645">
                  <c:v>44755</c:v>
                </c:pt>
                <c:pt idx="4646">
                  <c:v>44755</c:v>
                </c:pt>
                <c:pt idx="4647">
                  <c:v>44755</c:v>
                </c:pt>
                <c:pt idx="4648">
                  <c:v>44755</c:v>
                </c:pt>
                <c:pt idx="4649">
                  <c:v>44755</c:v>
                </c:pt>
                <c:pt idx="4650">
                  <c:v>44755</c:v>
                </c:pt>
                <c:pt idx="4651">
                  <c:v>44755</c:v>
                </c:pt>
                <c:pt idx="4652">
                  <c:v>44755</c:v>
                </c:pt>
                <c:pt idx="4653">
                  <c:v>44755</c:v>
                </c:pt>
                <c:pt idx="4654">
                  <c:v>44755</c:v>
                </c:pt>
                <c:pt idx="4655">
                  <c:v>44756</c:v>
                </c:pt>
                <c:pt idx="4656">
                  <c:v>44756</c:v>
                </c:pt>
                <c:pt idx="4657">
                  <c:v>44756</c:v>
                </c:pt>
                <c:pt idx="4658">
                  <c:v>44756</c:v>
                </c:pt>
                <c:pt idx="4659">
                  <c:v>44756</c:v>
                </c:pt>
                <c:pt idx="4660">
                  <c:v>44756</c:v>
                </c:pt>
                <c:pt idx="4661">
                  <c:v>44756</c:v>
                </c:pt>
                <c:pt idx="4662">
                  <c:v>44756</c:v>
                </c:pt>
                <c:pt idx="4663">
                  <c:v>44756</c:v>
                </c:pt>
                <c:pt idx="4664">
                  <c:v>44756</c:v>
                </c:pt>
                <c:pt idx="4665">
                  <c:v>44756</c:v>
                </c:pt>
                <c:pt idx="4666">
                  <c:v>44756</c:v>
                </c:pt>
                <c:pt idx="4667">
                  <c:v>44756</c:v>
                </c:pt>
                <c:pt idx="4668">
                  <c:v>44756</c:v>
                </c:pt>
                <c:pt idx="4669">
                  <c:v>44756</c:v>
                </c:pt>
                <c:pt idx="4670">
                  <c:v>44756</c:v>
                </c:pt>
                <c:pt idx="4671">
                  <c:v>44756</c:v>
                </c:pt>
                <c:pt idx="4672">
                  <c:v>44756</c:v>
                </c:pt>
                <c:pt idx="4673">
                  <c:v>44756</c:v>
                </c:pt>
                <c:pt idx="4674">
                  <c:v>44756</c:v>
                </c:pt>
                <c:pt idx="4675">
                  <c:v>44756</c:v>
                </c:pt>
                <c:pt idx="4676">
                  <c:v>44756</c:v>
                </c:pt>
                <c:pt idx="4677">
                  <c:v>44756</c:v>
                </c:pt>
                <c:pt idx="4678">
                  <c:v>44756</c:v>
                </c:pt>
                <c:pt idx="4679">
                  <c:v>44757</c:v>
                </c:pt>
                <c:pt idx="4680">
                  <c:v>44757</c:v>
                </c:pt>
                <c:pt idx="4681">
                  <c:v>44757</c:v>
                </c:pt>
                <c:pt idx="4682">
                  <c:v>44757</c:v>
                </c:pt>
                <c:pt idx="4683">
                  <c:v>44757</c:v>
                </c:pt>
                <c:pt idx="4684">
                  <c:v>44757</c:v>
                </c:pt>
                <c:pt idx="4685">
                  <c:v>44757</c:v>
                </c:pt>
                <c:pt idx="4686">
                  <c:v>44757</c:v>
                </c:pt>
                <c:pt idx="4687">
                  <c:v>44757</c:v>
                </c:pt>
                <c:pt idx="4688">
                  <c:v>44757</c:v>
                </c:pt>
                <c:pt idx="4689">
                  <c:v>44757</c:v>
                </c:pt>
                <c:pt idx="4690">
                  <c:v>44757</c:v>
                </c:pt>
                <c:pt idx="4691">
                  <c:v>44757</c:v>
                </c:pt>
                <c:pt idx="4692">
                  <c:v>44757</c:v>
                </c:pt>
                <c:pt idx="4693">
                  <c:v>44757</c:v>
                </c:pt>
                <c:pt idx="4694">
                  <c:v>44757</c:v>
                </c:pt>
                <c:pt idx="4695">
                  <c:v>44757</c:v>
                </c:pt>
                <c:pt idx="4696">
                  <c:v>44757</c:v>
                </c:pt>
                <c:pt idx="4697">
                  <c:v>44757</c:v>
                </c:pt>
                <c:pt idx="4698">
                  <c:v>44757</c:v>
                </c:pt>
                <c:pt idx="4699">
                  <c:v>44757</c:v>
                </c:pt>
                <c:pt idx="4700">
                  <c:v>44757</c:v>
                </c:pt>
                <c:pt idx="4701">
                  <c:v>44757</c:v>
                </c:pt>
                <c:pt idx="4702">
                  <c:v>44757</c:v>
                </c:pt>
                <c:pt idx="4703">
                  <c:v>44758</c:v>
                </c:pt>
                <c:pt idx="4704">
                  <c:v>44758</c:v>
                </c:pt>
                <c:pt idx="4705">
                  <c:v>44758</c:v>
                </c:pt>
                <c:pt idx="4706">
                  <c:v>44758</c:v>
                </c:pt>
                <c:pt idx="4707">
                  <c:v>44758</c:v>
                </c:pt>
                <c:pt idx="4708">
                  <c:v>44758</c:v>
                </c:pt>
                <c:pt idx="4709">
                  <c:v>44758</c:v>
                </c:pt>
                <c:pt idx="4710">
                  <c:v>44758</c:v>
                </c:pt>
                <c:pt idx="4711">
                  <c:v>44758</c:v>
                </c:pt>
                <c:pt idx="4712">
                  <c:v>44758</c:v>
                </c:pt>
                <c:pt idx="4713">
                  <c:v>44758</c:v>
                </c:pt>
                <c:pt idx="4714">
                  <c:v>44758</c:v>
                </c:pt>
                <c:pt idx="4715">
                  <c:v>44758</c:v>
                </c:pt>
                <c:pt idx="4716">
                  <c:v>44758</c:v>
                </c:pt>
                <c:pt idx="4717">
                  <c:v>44758</c:v>
                </c:pt>
                <c:pt idx="4718">
                  <c:v>44758</c:v>
                </c:pt>
                <c:pt idx="4719">
                  <c:v>44758</c:v>
                </c:pt>
                <c:pt idx="4720">
                  <c:v>44758</c:v>
                </c:pt>
                <c:pt idx="4721">
                  <c:v>44758</c:v>
                </c:pt>
                <c:pt idx="4722">
                  <c:v>44758</c:v>
                </c:pt>
                <c:pt idx="4723">
                  <c:v>44758</c:v>
                </c:pt>
                <c:pt idx="4724">
                  <c:v>44758</c:v>
                </c:pt>
                <c:pt idx="4725">
                  <c:v>44758</c:v>
                </c:pt>
                <c:pt idx="4726">
                  <c:v>44758</c:v>
                </c:pt>
                <c:pt idx="4727">
                  <c:v>44759</c:v>
                </c:pt>
                <c:pt idx="4728">
                  <c:v>44759</c:v>
                </c:pt>
                <c:pt idx="4729">
                  <c:v>44759</c:v>
                </c:pt>
                <c:pt idx="4730">
                  <c:v>44759</c:v>
                </c:pt>
                <c:pt idx="4731">
                  <c:v>44759</c:v>
                </c:pt>
                <c:pt idx="4732">
                  <c:v>44759</c:v>
                </c:pt>
                <c:pt idx="4733">
                  <c:v>44759</c:v>
                </c:pt>
                <c:pt idx="4734">
                  <c:v>44759</c:v>
                </c:pt>
                <c:pt idx="4735">
                  <c:v>44759</c:v>
                </c:pt>
                <c:pt idx="4736">
                  <c:v>44759</c:v>
                </c:pt>
                <c:pt idx="4737">
                  <c:v>44759</c:v>
                </c:pt>
                <c:pt idx="4738">
                  <c:v>44759</c:v>
                </c:pt>
                <c:pt idx="4739">
                  <c:v>44759</c:v>
                </c:pt>
                <c:pt idx="4740">
                  <c:v>44759</c:v>
                </c:pt>
                <c:pt idx="4741">
                  <c:v>44759</c:v>
                </c:pt>
                <c:pt idx="4742">
                  <c:v>44759</c:v>
                </c:pt>
                <c:pt idx="4743">
                  <c:v>44759</c:v>
                </c:pt>
                <c:pt idx="4744">
                  <c:v>44759</c:v>
                </c:pt>
                <c:pt idx="4745">
                  <c:v>44759</c:v>
                </c:pt>
                <c:pt idx="4746">
                  <c:v>44759</c:v>
                </c:pt>
                <c:pt idx="4747">
                  <c:v>44759</c:v>
                </c:pt>
                <c:pt idx="4748">
                  <c:v>44759</c:v>
                </c:pt>
                <c:pt idx="4749">
                  <c:v>44759</c:v>
                </c:pt>
                <c:pt idx="4750">
                  <c:v>44759</c:v>
                </c:pt>
                <c:pt idx="4751">
                  <c:v>44760</c:v>
                </c:pt>
                <c:pt idx="4752">
                  <c:v>44760</c:v>
                </c:pt>
                <c:pt idx="4753">
                  <c:v>44760</c:v>
                </c:pt>
                <c:pt idx="4754">
                  <c:v>44760</c:v>
                </c:pt>
                <c:pt idx="4755">
                  <c:v>44760</c:v>
                </c:pt>
                <c:pt idx="4756">
                  <c:v>44760</c:v>
                </c:pt>
                <c:pt idx="4757">
                  <c:v>44760</c:v>
                </c:pt>
                <c:pt idx="4758">
                  <c:v>44760</c:v>
                </c:pt>
                <c:pt idx="4759">
                  <c:v>44760</c:v>
                </c:pt>
                <c:pt idx="4760">
                  <c:v>44760</c:v>
                </c:pt>
                <c:pt idx="4761">
                  <c:v>44760</c:v>
                </c:pt>
                <c:pt idx="4762">
                  <c:v>44760</c:v>
                </c:pt>
                <c:pt idx="4763">
                  <c:v>44760</c:v>
                </c:pt>
                <c:pt idx="4764">
                  <c:v>44760</c:v>
                </c:pt>
                <c:pt idx="4765">
                  <c:v>44760</c:v>
                </c:pt>
                <c:pt idx="4766">
                  <c:v>44760</c:v>
                </c:pt>
                <c:pt idx="4767">
                  <c:v>44760</c:v>
                </c:pt>
                <c:pt idx="4768">
                  <c:v>44760</c:v>
                </c:pt>
                <c:pt idx="4769">
                  <c:v>44760</c:v>
                </c:pt>
                <c:pt idx="4770">
                  <c:v>44760</c:v>
                </c:pt>
                <c:pt idx="4771">
                  <c:v>44760</c:v>
                </c:pt>
                <c:pt idx="4772">
                  <c:v>44760</c:v>
                </c:pt>
                <c:pt idx="4773">
                  <c:v>44760</c:v>
                </c:pt>
                <c:pt idx="4774">
                  <c:v>44760</c:v>
                </c:pt>
                <c:pt idx="4775">
                  <c:v>44761</c:v>
                </c:pt>
                <c:pt idx="4776">
                  <c:v>44761</c:v>
                </c:pt>
                <c:pt idx="4777">
                  <c:v>44761</c:v>
                </c:pt>
                <c:pt idx="4778">
                  <c:v>44761</c:v>
                </c:pt>
                <c:pt idx="4779">
                  <c:v>44761</c:v>
                </c:pt>
                <c:pt idx="4780">
                  <c:v>44761</c:v>
                </c:pt>
                <c:pt idx="4781">
                  <c:v>44761</c:v>
                </c:pt>
                <c:pt idx="4782">
                  <c:v>44761</c:v>
                </c:pt>
                <c:pt idx="4783">
                  <c:v>44761</c:v>
                </c:pt>
                <c:pt idx="4784">
                  <c:v>44761</c:v>
                </c:pt>
                <c:pt idx="4785">
                  <c:v>44761</c:v>
                </c:pt>
                <c:pt idx="4786">
                  <c:v>44761</c:v>
                </c:pt>
                <c:pt idx="4787">
                  <c:v>44761</c:v>
                </c:pt>
                <c:pt idx="4788">
                  <c:v>44761</c:v>
                </c:pt>
                <c:pt idx="4789">
                  <c:v>44761</c:v>
                </c:pt>
                <c:pt idx="4790">
                  <c:v>44761</c:v>
                </c:pt>
                <c:pt idx="4791">
                  <c:v>44761</c:v>
                </c:pt>
                <c:pt idx="4792">
                  <c:v>44761</c:v>
                </c:pt>
                <c:pt idx="4793">
                  <c:v>44761</c:v>
                </c:pt>
                <c:pt idx="4794">
                  <c:v>44761</c:v>
                </c:pt>
                <c:pt idx="4795">
                  <c:v>44761</c:v>
                </c:pt>
                <c:pt idx="4796">
                  <c:v>44761</c:v>
                </c:pt>
                <c:pt idx="4797">
                  <c:v>44761</c:v>
                </c:pt>
                <c:pt idx="4798">
                  <c:v>44761</c:v>
                </c:pt>
                <c:pt idx="4799">
                  <c:v>44762</c:v>
                </c:pt>
                <c:pt idx="4800">
                  <c:v>44762</c:v>
                </c:pt>
                <c:pt idx="4801">
                  <c:v>44762</c:v>
                </c:pt>
                <c:pt idx="4802">
                  <c:v>44762</c:v>
                </c:pt>
                <c:pt idx="4803">
                  <c:v>44762</c:v>
                </c:pt>
                <c:pt idx="4804">
                  <c:v>44762</c:v>
                </c:pt>
                <c:pt idx="4805">
                  <c:v>44762</c:v>
                </c:pt>
                <c:pt idx="4806">
                  <c:v>44762</c:v>
                </c:pt>
                <c:pt idx="4807">
                  <c:v>44762</c:v>
                </c:pt>
                <c:pt idx="4808">
                  <c:v>44762</c:v>
                </c:pt>
                <c:pt idx="4809">
                  <c:v>44762</c:v>
                </c:pt>
                <c:pt idx="4810">
                  <c:v>44762</c:v>
                </c:pt>
                <c:pt idx="4811">
                  <c:v>44762</c:v>
                </c:pt>
                <c:pt idx="4812">
                  <c:v>44762</c:v>
                </c:pt>
                <c:pt idx="4813">
                  <c:v>44762</c:v>
                </c:pt>
                <c:pt idx="4814">
                  <c:v>44762</c:v>
                </c:pt>
                <c:pt idx="4815">
                  <c:v>44762</c:v>
                </c:pt>
                <c:pt idx="4816">
                  <c:v>44762</c:v>
                </c:pt>
                <c:pt idx="4817">
                  <c:v>44762</c:v>
                </c:pt>
                <c:pt idx="4818">
                  <c:v>44762</c:v>
                </c:pt>
                <c:pt idx="4819">
                  <c:v>44762</c:v>
                </c:pt>
                <c:pt idx="4820">
                  <c:v>44762</c:v>
                </c:pt>
                <c:pt idx="4821">
                  <c:v>44762</c:v>
                </c:pt>
                <c:pt idx="4822">
                  <c:v>44762</c:v>
                </c:pt>
                <c:pt idx="4823">
                  <c:v>44763</c:v>
                </c:pt>
                <c:pt idx="4824">
                  <c:v>44763</c:v>
                </c:pt>
                <c:pt idx="4825">
                  <c:v>44763</c:v>
                </c:pt>
                <c:pt idx="4826">
                  <c:v>44763</c:v>
                </c:pt>
                <c:pt idx="4827">
                  <c:v>44763</c:v>
                </c:pt>
                <c:pt idx="4828">
                  <c:v>44763</c:v>
                </c:pt>
                <c:pt idx="4829">
                  <c:v>44763</c:v>
                </c:pt>
                <c:pt idx="4830">
                  <c:v>44763</c:v>
                </c:pt>
                <c:pt idx="4831">
                  <c:v>44763</c:v>
                </c:pt>
                <c:pt idx="4832">
                  <c:v>44763</c:v>
                </c:pt>
                <c:pt idx="4833">
                  <c:v>44763</c:v>
                </c:pt>
                <c:pt idx="4834">
                  <c:v>44763</c:v>
                </c:pt>
                <c:pt idx="4835">
                  <c:v>44763</c:v>
                </c:pt>
                <c:pt idx="4836">
                  <c:v>44763</c:v>
                </c:pt>
                <c:pt idx="4837">
                  <c:v>44763</c:v>
                </c:pt>
                <c:pt idx="4838">
                  <c:v>44763</c:v>
                </c:pt>
                <c:pt idx="4839">
                  <c:v>44763</c:v>
                </c:pt>
                <c:pt idx="4840">
                  <c:v>44763</c:v>
                </c:pt>
                <c:pt idx="4841">
                  <c:v>44763</c:v>
                </c:pt>
                <c:pt idx="4842">
                  <c:v>44763</c:v>
                </c:pt>
                <c:pt idx="4843">
                  <c:v>44763</c:v>
                </c:pt>
                <c:pt idx="4844">
                  <c:v>44763</c:v>
                </c:pt>
                <c:pt idx="4845">
                  <c:v>44763</c:v>
                </c:pt>
                <c:pt idx="4846">
                  <c:v>44763</c:v>
                </c:pt>
                <c:pt idx="4847">
                  <c:v>44764</c:v>
                </c:pt>
                <c:pt idx="4848">
                  <c:v>44764</c:v>
                </c:pt>
                <c:pt idx="4849">
                  <c:v>44764</c:v>
                </c:pt>
                <c:pt idx="4850">
                  <c:v>44764</c:v>
                </c:pt>
                <c:pt idx="4851">
                  <c:v>44764</c:v>
                </c:pt>
                <c:pt idx="4852">
                  <c:v>44764</c:v>
                </c:pt>
                <c:pt idx="4853">
                  <c:v>44764</c:v>
                </c:pt>
                <c:pt idx="4854">
                  <c:v>44764</c:v>
                </c:pt>
                <c:pt idx="4855">
                  <c:v>44764</c:v>
                </c:pt>
                <c:pt idx="4856">
                  <c:v>44764</c:v>
                </c:pt>
                <c:pt idx="4857">
                  <c:v>44764</c:v>
                </c:pt>
                <c:pt idx="4858">
                  <c:v>44764</c:v>
                </c:pt>
                <c:pt idx="4859">
                  <c:v>44764</c:v>
                </c:pt>
                <c:pt idx="4860">
                  <c:v>44764</c:v>
                </c:pt>
                <c:pt idx="4861">
                  <c:v>44764</c:v>
                </c:pt>
                <c:pt idx="4862">
                  <c:v>44764</c:v>
                </c:pt>
                <c:pt idx="4863">
                  <c:v>44764</c:v>
                </c:pt>
                <c:pt idx="4864">
                  <c:v>44764</c:v>
                </c:pt>
                <c:pt idx="4865">
                  <c:v>44764</c:v>
                </c:pt>
                <c:pt idx="4866">
                  <c:v>44764</c:v>
                </c:pt>
                <c:pt idx="4867">
                  <c:v>44764</c:v>
                </c:pt>
                <c:pt idx="4868">
                  <c:v>44764</c:v>
                </c:pt>
                <c:pt idx="4869">
                  <c:v>44764</c:v>
                </c:pt>
                <c:pt idx="4870">
                  <c:v>44764</c:v>
                </c:pt>
                <c:pt idx="4871">
                  <c:v>44765</c:v>
                </c:pt>
                <c:pt idx="4872">
                  <c:v>44765</c:v>
                </c:pt>
                <c:pt idx="4873">
                  <c:v>44765</c:v>
                </c:pt>
                <c:pt idx="4874">
                  <c:v>44765</c:v>
                </c:pt>
                <c:pt idx="4875">
                  <c:v>44765</c:v>
                </c:pt>
                <c:pt idx="4876">
                  <c:v>44765</c:v>
                </c:pt>
                <c:pt idx="4877">
                  <c:v>44765</c:v>
                </c:pt>
                <c:pt idx="4878">
                  <c:v>44765</c:v>
                </c:pt>
                <c:pt idx="4879">
                  <c:v>44765</c:v>
                </c:pt>
                <c:pt idx="4880">
                  <c:v>44765</c:v>
                </c:pt>
                <c:pt idx="4881">
                  <c:v>44765</c:v>
                </c:pt>
                <c:pt idx="4882">
                  <c:v>44765</c:v>
                </c:pt>
                <c:pt idx="4883">
                  <c:v>44765</c:v>
                </c:pt>
                <c:pt idx="4884">
                  <c:v>44765</c:v>
                </c:pt>
                <c:pt idx="4885">
                  <c:v>44765</c:v>
                </c:pt>
                <c:pt idx="4886">
                  <c:v>44765</c:v>
                </c:pt>
                <c:pt idx="4887">
                  <c:v>44765</c:v>
                </c:pt>
                <c:pt idx="4888">
                  <c:v>44765</c:v>
                </c:pt>
                <c:pt idx="4889">
                  <c:v>44765</c:v>
                </c:pt>
                <c:pt idx="4890">
                  <c:v>44765</c:v>
                </c:pt>
                <c:pt idx="4891">
                  <c:v>44765</c:v>
                </c:pt>
                <c:pt idx="4892">
                  <c:v>44765</c:v>
                </c:pt>
                <c:pt idx="4893">
                  <c:v>44765</c:v>
                </c:pt>
                <c:pt idx="4894">
                  <c:v>44765</c:v>
                </c:pt>
                <c:pt idx="4895">
                  <c:v>44766</c:v>
                </c:pt>
                <c:pt idx="4896">
                  <c:v>44766</c:v>
                </c:pt>
                <c:pt idx="4897">
                  <c:v>44766</c:v>
                </c:pt>
                <c:pt idx="4898">
                  <c:v>44766</c:v>
                </c:pt>
                <c:pt idx="4899">
                  <c:v>44766</c:v>
                </c:pt>
                <c:pt idx="4900">
                  <c:v>44766</c:v>
                </c:pt>
                <c:pt idx="4901">
                  <c:v>44766</c:v>
                </c:pt>
                <c:pt idx="4902">
                  <c:v>44766</c:v>
                </c:pt>
                <c:pt idx="4903">
                  <c:v>44766</c:v>
                </c:pt>
                <c:pt idx="4904">
                  <c:v>44766</c:v>
                </c:pt>
                <c:pt idx="4905">
                  <c:v>44766</c:v>
                </c:pt>
                <c:pt idx="4906">
                  <c:v>44766</c:v>
                </c:pt>
                <c:pt idx="4907">
                  <c:v>44766</c:v>
                </c:pt>
                <c:pt idx="4908">
                  <c:v>44766</c:v>
                </c:pt>
                <c:pt idx="4909">
                  <c:v>44766</c:v>
                </c:pt>
                <c:pt idx="4910">
                  <c:v>44766</c:v>
                </c:pt>
                <c:pt idx="4911">
                  <c:v>44766</c:v>
                </c:pt>
                <c:pt idx="4912">
                  <c:v>44766</c:v>
                </c:pt>
                <c:pt idx="4913">
                  <c:v>44766</c:v>
                </c:pt>
                <c:pt idx="4914">
                  <c:v>44766</c:v>
                </c:pt>
                <c:pt idx="4915">
                  <c:v>44766</c:v>
                </c:pt>
                <c:pt idx="4916">
                  <c:v>44766</c:v>
                </c:pt>
                <c:pt idx="4917">
                  <c:v>44766</c:v>
                </c:pt>
                <c:pt idx="4918">
                  <c:v>44766</c:v>
                </c:pt>
                <c:pt idx="4919">
                  <c:v>44767</c:v>
                </c:pt>
                <c:pt idx="4920">
                  <c:v>44767</c:v>
                </c:pt>
                <c:pt idx="4921">
                  <c:v>44767</c:v>
                </c:pt>
                <c:pt idx="4922">
                  <c:v>44767</c:v>
                </c:pt>
                <c:pt idx="4923">
                  <c:v>44767</c:v>
                </c:pt>
                <c:pt idx="4924">
                  <c:v>44767</c:v>
                </c:pt>
                <c:pt idx="4925">
                  <c:v>44767</c:v>
                </c:pt>
                <c:pt idx="4926">
                  <c:v>44767</c:v>
                </c:pt>
                <c:pt idx="4927">
                  <c:v>44767</c:v>
                </c:pt>
                <c:pt idx="4928">
                  <c:v>44767</c:v>
                </c:pt>
                <c:pt idx="4929">
                  <c:v>44767</c:v>
                </c:pt>
                <c:pt idx="4930">
                  <c:v>44767</c:v>
                </c:pt>
                <c:pt idx="4931">
                  <c:v>44767</c:v>
                </c:pt>
                <c:pt idx="4932">
                  <c:v>44767</c:v>
                </c:pt>
                <c:pt idx="4933">
                  <c:v>44767</c:v>
                </c:pt>
                <c:pt idx="4934">
                  <c:v>44767</c:v>
                </c:pt>
                <c:pt idx="4935">
                  <c:v>44767</c:v>
                </c:pt>
                <c:pt idx="4936">
                  <c:v>44767</c:v>
                </c:pt>
                <c:pt idx="4937">
                  <c:v>44767</c:v>
                </c:pt>
                <c:pt idx="4938">
                  <c:v>44767</c:v>
                </c:pt>
                <c:pt idx="4939">
                  <c:v>44767</c:v>
                </c:pt>
                <c:pt idx="4940">
                  <c:v>44767</c:v>
                </c:pt>
                <c:pt idx="4941">
                  <c:v>44767</c:v>
                </c:pt>
                <c:pt idx="4942">
                  <c:v>44767</c:v>
                </c:pt>
                <c:pt idx="4943">
                  <c:v>44768</c:v>
                </c:pt>
                <c:pt idx="4944">
                  <c:v>44768</c:v>
                </c:pt>
                <c:pt idx="4945">
                  <c:v>44768</c:v>
                </c:pt>
                <c:pt idx="4946">
                  <c:v>44768</c:v>
                </c:pt>
                <c:pt idx="4947">
                  <c:v>44768</c:v>
                </c:pt>
                <c:pt idx="4948">
                  <c:v>44768</c:v>
                </c:pt>
                <c:pt idx="4949">
                  <c:v>44768</c:v>
                </c:pt>
                <c:pt idx="4950">
                  <c:v>44768</c:v>
                </c:pt>
                <c:pt idx="4951">
                  <c:v>44768</c:v>
                </c:pt>
                <c:pt idx="4952">
                  <c:v>44768</c:v>
                </c:pt>
                <c:pt idx="4953">
                  <c:v>44768</c:v>
                </c:pt>
                <c:pt idx="4954">
                  <c:v>44768</c:v>
                </c:pt>
                <c:pt idx="4955">
                  <c:v>44768</c:v>
                </c:pt>
                <c:pt idx="4956">
                  <c:v>44768</c:v>
                </c:pt>
                <c:pt idx="4957">
                  <c:v>44768</c:v>
                </c:pt>
                <c:pt idx="4958">
                  <c:v>44768</c:v>
                </c:pt>
                <c:pt idx="4959">
                  <c:v>44768</c:v>
                </c:pt>
                <c:pt idx="4960">
                  <c:v>44768</c:v>
                </c:pt>
                <c:pt idx="4961">
                  <c:v>44768</c:v>
                </c:pt>
                <c:pt idx="4962">
                  <c:v>44768</c:v>
                </c:pt>
                <c:pt idx="4963">
                  <c:v>44768</c:v>
                </c:pt>
                <c:pt idx="4964">
                  <c:v>44768</c:v>
                </c:pt>
                <c:pt idx="4965">
                  <c:v>44768</c:v>
                </c:pt>
                <c:pt idx="4966">
                  <c:v>44768</c:v>
                </c:pt>
                <c:pt idx="4967">
                  <c:v>44769</c:v>
                </c:pt>
                <c:pt idx="4968">
                  <c:v>44769</c:v>
                </c:pt>
                <c:pt idx="4969">
                  <c:v>44769</c:v>
                </c:pt>
                <c:pt idx="4970">
                  <c:v>44769</c:v>
                </c:pt>
                <c:pt idx="4971">
                  <c:v>44769</c:v>
                </c:pt>
                <c:pt idx="4972">
                  <c:v>44769</c:v>
                </c:pt>
                <c:pt idx="4973">
                  <c:v>44769</c:v>
                </c:pt>
                <c:pt idx="4974">
                  <c:v>44769</c:v>
                </c:pt>
                <c:pt idx="4975">
                  <c:v>44769</c:v>
                </c:pt>
                <c:pt idx="4976">
                  <c:v>44769</c:v>
                </c:pt>
                <c:pt idx="4977">
                  <c:v>44769</c:v>
                </c:pt>
                <c:pt idx="4978">
                  <c:v>44769</c:v>
                </c:pt>
                <c:pt idx="4979">
                  <c:v>44769</c:v>
                </c:pt>
                <c:pt idx="4980">
                  <c:v>44769</c:v>
                </c:pt>
                <c:pt idx="4981">
                  <c:v>44769</c:v>
                </c:pt>
                <c:pt idx="4982">
                  <c:v>44769</c:v>
                </c:pt>
                <c:pt idx="4983">
                  <c:v>44769</c:v>
                </c:pt>
                <c:pt idx="4984">
                  <c:v>44769</c:v>
                </c:pt>
                <c:pt idx="4985">
                  <c:v>44769</c:v>
                </c:pt>
                <c:pt idx="4986">
                  <c:v>44769</c:v>
                </c:pt>
                <c:pt idx="4987">
                  <c:v>44769</c:v>
                </c:pt>
                <c:pt idx="4988">
                  <c:v>44769</c:v>
                </c:pt>
                <c:pt idx="4989">
                  <c:v>44769</c:v>
                </c:pt>
                <c:pt idx="4990">
                  <c:v>44769</c:v>
                </c:pt>
                <c:pt idx="4991">
                  <c:v>44770</c:v>
                </c:pt>
                <c:pt idx="4992">
                  <c:v>44770</c:v>
                </c:pt>
                <c:pt idx="4993">
                  <c:v>44770</c:v>
                </c:pt>
                <c:pt idx="4994">
                  <c:v>44770</c:v>
                </c:pt>
                <c:pt idx="4995">
                  <c:v>44770</c:v>
                </c:pt>
                <c:pt idx="4996">
                  <c:v>44770</c:v>
                </c:pt>
                <c:pt idx="4997">
                  <c:v>44770</c:v>
                </c:pt>
                <c:pt idx="4998">
                  <c:v>44770</c:v>
                </c:pt>
                <c:pt idx="4999">
                  <c:v>44770</c:v>
                </c:pt>
                <c:pt idx="5000">
                  <c:v>44770</c:v>
                </c:pt>
                <c:pt idx="5001">
                  <c:v>44770</c:v>
                </c:pt>
                <c:pt idx="5002">
                  <c:v>44770</c:v>
                </c:pt>
                <c:pt idx="5003">
                  <c:v>44770</c:v>
                </c:pt>
                <c:pt idx="5004">
                  <c:v>44770</c:v>
                </c:pt>
                <c:pt idx="5005">
                  <c:v>44770</c:v>
                </c:pt>
                <c:pt idx="5006">
                  <c:v>44770</c:v>
                </c:pt>
                <c:pt idx="5007">
                  <c:v>44770</c:v>
                </c:pt>
                <c:pt idx="5008">
                  <c:v>44770</c:v>
                </c:pt>
                <c:pt idx="5009">
                  <c:v>44770</c:v>
                </c:pt>
                <c:pt idx="5010">
                  <c:v>44770</c:v>
                </c:pt>
                <c:pt idx="5011">
                  <c:v>44770</c:v>
                </c:pt>
                <c:pt idx="5012">
                  <c:v>44770</c:v>
                </c:pt>
                <c:pt idx="5013">
                  <c:v>44770</c:v>
                </c:pt>
                <c:pt idx="5014">
                  <c:v>44770</c:v>
                </c:pt>
                <c:pt idx="5015">
                  <c:v>44771</c:v>
                </c:pt>
                <c:pt idx="5016">
                  <c:v>44771</c:v>
                </c:pt>
                <c:pt idx="5017">
                  <c:v>44771</c:v>
                </c:pt>
                <c:pt idx="5018">
                  <c:v>44771</c:v>
                </c:pt>
                <c:pt idx="5019">
                  <c:v>44771</c:v>
                </c:pt>
                <c:pt idx="5020">
                  <c:v>44771</c:v>
                </c:pt>
                <c:pt idx="5021">
                  <c:v>44771</c:v>
                </c:pt>
                <c:pt idx="5022">
                  <c:v>44771</c:v>
                </c:pt>
                <c:pt idx="5023">
                  <c:v>44771</c:v>
                </c:pt>
                <c:pt idx="5024">
                  <c:v>44771</c:v>
                </c:pt>
                <c:pt idx="5025">
                  <c:v>44771</c:v>
                </c:pt>
                <c:pt idx="5026">
                  <c:v>44771</c:v>
                </c:pt>
                <c:pt idx="5027">
                  <c:v>44771</c:v>
                </c:pt>
                <c:pt idx="5028">
                  <c:v>44771</c:v>
                </c:pt>
                <c:pt idx="5029">
                  <c:v>44771</c:v>
                </c:pt>
                <c:pt idx="5030">
                  <c:v>44771</c:v>
                </c:pt>
                <c:pt idx="5031">
                  <c:v>44771</c:v>
                </c:pt>
                <c:pt idx="5032">
                  <c:v>44771</c:v>
                </c:pt>
                <c:pt idx="5033">
                  <c:v>44771</c:v>
                </c:pt>
                <c:pt idx="5034">
                  <c:v>44771</c:v>
                </c:pt>
                <c:pt idx="5035">
                  <c:v>44771</c:v>
                </c:pt>
                <c:pt idx="5036">
                  <c:v>44771</c:v>
                </c:pt>
                <c:pt idx="5037">
                  <c:v>44771</c:v>
                </c:pt>
                <c:pt idx="5038">
                  <c:v>44771</c:v>
                </c:pt>
                <c:pt idx="5039">
                  <c:v>44772</c:v>
                </c:pt>
                <c:pt idx="5040">
                  <c:v>44772</c:v>
                </c:pt>
                <c:pt idx="5041">
                  <c:v>44772</c:v>
                </c:pt>
                <c:pt idx="5042">
                  <c:v>44772</c:v>
                </c:pt>
                <c:pt idx="5043">
                  <c:v>44772</c:v>
                </c:pt>
                <c:pt idx="5044">
                  <c:v>44772</c:v>
                </c:pt>
                <c:pt idx="5045">
                  <c:v>44772</c:v>
                </c:pt>
                <c:pt idx="5046">
                  <c:v>44772</c:v>
                </c:pt>
                <c:pt idx="5047">
                  <c:v>44772</c:v>
                </c:pt>
                <c:pt idx="5048">
                  <c:v>44772</c:v>
                </c:pt>
                <c:pt idx="5049">
                  <c:v>44772</c:v>
                </c:pt>
                <c:pt idx="5050">
                  <c:v>44772</c:v>
                </c:pt>
                <c:pt idx="5051">
                  <c:v>44772</c:v>
                </c:pt>
                <c:pt idx="5052">
                  <c:v>44772</c:v>
                </c:pt>
                <c:pt idx="5053">
                  <c:v>44772</c:v>
                </c:pt>
                <c:pt idx="5054">
                  <c:v>44772</c:v>
                </c:pt>
                <c:pt idx="5055">
                  <c:v>44772</c:v>
                </c:pt>
                <c:pt idx="5056">
                  <c:v>44772</c:v>
                </c:pt>
                <c:pt idx="5057">
                  <c:v>44772</c:v>
                </c:pt>
                <c:pt idx="5058">
                  <c:v>44772</c:v>
                </c:pt>
                <c:pt idx="5059">
                  <c:v>44772</c:v>
                </c:pt>
                <c:pt idx="5060">
                  <c:v>44772</c:v>
                </c:pt>
                <c:pt idx="5061">
                  <c:v>44772</c:v>
                </c:pt>
                <c:pt idx="5062">
                  <c:v>44772</c:v>
                </c:pt>
                <c:pt idx="5063">
                  <c:v>44773</c:v>
                </c:pt>
                <c:pt idx="5064">
                  <c:v>44773</c:v>
                </c:pt>
                <c:pt idx="5065">
                  <c:v>44773</c:v>
                </c:pt>
                <c:pt idx="5066">
                  <c:v>44773</c:v>
                </c:pt>
                <c:pt idx="5067">
                  <c:v>44773</c:v>
                </c:pt>
                <c:pt idx="5068">
                  <c:v>44773</c:v>
                </c:pt>
                <c:pt idx="5069">
                  <c:v>44773</c:v>
                </c:pt>
                <c:pt idx="5070">
                  <c:v>44773</c:v>
                </c:pt>
                <c:pt idx="5071">
                  <c:v>44773</c:v>
                </c:pt>
                <c:pt idx="5072">
                  <c:v>44773</c:v>
                </c:pt>
                <c:pt idx="5073">
                  <c:v>44773</c:v>
                </c:pt>
                <c:pt idx="5074">
                  <c:v>44773</c:v>
                </c:pt>
                <c:pt idx="5075">
                  <c:v>44773</c:v>
                </c:pt>
                <c:pt idx="5076">
                  <c:v>44773</c:v>
                </c:pt>
                <c:pt idx="5077">
                  <c:v>44773</c:v>
                </c:pt>
                <c:pt idx="5078">
                  <c:v>44773</c:v>
                </c:pt>
                <c:pt idx="5079">
                  <c:v>44773</c:v>
                </c:pt>
                <c:pt idx="5080">
                  <c:v>44773</c:v>
                </c:pt>
                <c:pt idx="5081">
                  <c:v>44773</c:v>
                </c:pt>
                <c:pt idx="5082">
                  <c:v>44773</c:v>
                </c:pt>
                <c:pt idx="5083">
                  <c:v>44773</c:v>
                </c:pt>
                <c:pt idx="5084">
                  <c:v>44773</c:v>
                </c:pt>
                <c:pt idx="5085">
                  <c:v>44773</c:v>
                </c:pt>
                <c:pt idx="5086">
                  <c:v>44773</c:v>
                </c:pt>
                <c:pt idx="5087">
                  <c:v>44774</c:v>
                </c:pt>
                <c:pt idx="5088">
                  <c:v>44774</c:v>
                </c:pt>
                <c:pt idx="5089">
                  <c:v>44774</c:v>
                </c:pt>
                <c:pt idx="5090">
                  <c:v>44774</c:v>
                </c:pt>
                <c:pt idx="5091">
                  <c:v>44774</c:v>
                </c:pt>
                <c:pt idx="5092">
                  <c:v>44774</c:v>
                </c:pt>
                <c:pt idx="5093">
                  <c:v>44774</c:v>
                </c:pt>
                <c:pt idx="5094">
                  <c:v>44774</c:v>
                </c:pt>
                <c:pt idx="5095">
                  <c:v>44774</c:v>
                </c:pt>
                <c:pt idx="5096">
                  <c:v>44774</c:v>
                </c:pt>
                <c:pt idx="5097">
                  <c:v>44774</c:v>
                </c:pt>
                <c:pt idx="5098">
                  <c:v>44774</c:v>
                </c:pt>
                <c:pt idx="5099">
                  <c:v>44774</c:v>
                </c:pt>
                <c:pt idx="5100">
                  <c:v>44774</c:v>
                </c:pt>
                <c:pt idx="5101">
                  <c:v>44774</c:v>
                </c:pt>
                <c:pt idx="5102">
                  <c:v>44774</c:v>
                </c:pt>
                <c:pt idx="5103">
                  <c:v>44774</c:v>
                </c:pt>
                <c:pt idx="5104">
                  <c:v>44774</c:v>
                </c:pt>
                <c:pt idx="5105">
                  <c:v>44774</c:v>
                </c:pt>
                <c:pt idx="5106">
                  <c:v>44774</c:v>
                </c:pt>
                <c:pt idx="5107">
                  <c:v>44774</c:v>
                </c:pt>
                <c:pt idx="5108">
                  <c:v>44774</c:v>
                </c:pt>
                <c:pt idx="5109">
                  <c:v>44774</c:v>
                </c:pt>
                <c:pt idx="5110">
                  <c:v>44774</c:v>
                </c:pt>
                <c:pt idx="5111">
                  <c:v>44775</c:v>
                </c:pt>
                <c:pt idx="5112">
                  <c:v>44775</c:v>
                </c:pt>
                <c:pt idx="5113">
                  <c:v>44775</c:v>
                </c:pt>
                <c:pt idx="5114">
                  <c:v>44775</c:v>
                </c:pt>
                <c:pt idx="5115">
                  <c:v>44775</c:v>
                </c:pt>
                <c:pt idx="5116">
                  <c:v>44775</c:v>
                </c:pt>
                <c:pt idx="5117">
                  <c:v>44775</c:v>
                </c:pt>
                <c:pt idx="5118">
                  <c:v>44775</c:v>
                </c:pt>
                <c:pt idx="5119">
                  <c:v>44775</c:v>
                </c:pt>
                <c:pt idx="5120">
                  <c:v>44775</c:v>
                </c:pt>
                <c:pt idx="5121">
                  <c:v>44775</c:v>
                </c:pt>
                <c:pt idx="5122">
                  <c:v>44775</c:v>
                </c:pt>
                <c:pt idx="5123">
                  <c:v>44775</c:v>
                </c:pt>
                <c:pt idx="5124">
                  <c:v>44775</c:v>
                </c:pt>
                <c:pt idx="5125">
                  <c:v>44775</c:v>
                </c:pt>
                <c:pt idx="5126">
                  <c:v>44775</c:v>
                </c:pt>
                <c:pt idx="5127">
                  <c:v>44775</c:v>
                </c:pt>
                <c:pt idx="5128">
                  <c:v>44775</c:v>
                </c:pt>
                <c:pt idx="5129">
                  <c:v>44775</c:v>
                </c:pt>
                <c:pt idx="5130">
                  <c:v>44775</c:v>
                </c:pt>
                <c:pt idx="5131">
                  <c:v>44775</c:v>
                </c:pt>
                <c:pt idx="5132">
                  <c:v>44775</c:v>
                </c:pt>
                <c:pt idx="5133">
                  <c:v>44775</c:v>
                </c:pt>
                <c:pt idx="5134">
                  <c:v>44775</c:v>
                </c:pt>
                <c:pt idx="5135">
                  <c:v>44776</c:v>
                </c:pt>
                <c:pt idx="5136">
                  <c:v>44776</c:v>
                </c:pt>
                <c:pt idx="5137">
                  <c:v>44776</c:v>
                </c:pt>
                <c:pt idx="5138">
                  <c:v>44776</c:v>
                </c:pt>
                <c:pt idx="5139">
                  <c:v>44776</c:v>
                </c:pt>
                <c:pt idx="5140">
                  <c:v>44776</c:v>
                </c:pt>
                <c:pt idx="5141">
                  <c:v>44776</c:v>
                </c:pt>
                <c:pt idx="5142">
                  <c:v>44776</c:v>
                </c:pt>
                <c:pt idx="5143">
                  <c:v>44776</c:v>
                </c:pt>
                <c:pt idx="5144">
                  <c:v>44776</c:v>
                </c:pt>
                <c:pt idx="5145">
                  <c:v>44776</c:v>
                </c:pt>
                <c:pt idx="5146">
                  <c:v>44776</c:v>
                </c:pt>
                <c:pt idx="5147">
                  <c:v>44776</c:v>
                </c:pt>
                <c:pt idx="5148">
                  <c:v>44776</c:v>
                </c:pt>
                <c:pt idx="5149">
                  <c:v>44776</c:v>
                </c:pt>
                <c:pt idx="5150">
                  <c:v>44776</c:v>
                </c:pt>
                <c:pt idx="5151">
                  <c:v>44776</c:v>
                </c:pt>
                <c:pt idx="5152">
                  <c:v>44776</c:v>
                </c:pt>
                <c:pt idx="5153">
                  <c:v>44776</c:v>
                </c:pt>
                <c:pt idx="5154">
                  <c:v>44776</c:v>
                </c:pt>
                <c:pt idx="5155">
                  <c:v>44776</c:v>
                </c:pt>
                <c:pt idx="5156">
                  <c:v>44776</c:v>
                </c:pt>
                <c:pt idx="5157">
                  <c:v>44776</c:v>
                </c:pt>
                <c:pt idx="5158">
                  <c:v>44776</c:v>
                </c:pt>
                <c:pt idx="5159">
                  <c:v>44777</c:v>
                </c:pt>
                <c:pt idx="5160">
                  <c:v>44777</c:v>
                </c:pt>
                <c:pt idx="5161">
                  <c:v>44777</c:v>
                </c:pt>
                <c:pt idx="5162">
                  <c:v>44777</c:v>
                </c:pt>
                <c:pt idx="5163">
                  <c:v>44777</c:v>
                </c:pt>
                <c:pt idx="5164">
                  <c:v>44777</c:v>
                </c:pt>
                <c:pt idx="5165">
                  <c:v>44777</c:v>
                </c:pt>
                <c:pt idx="5166">
                  <c:v>44777</c:v>
                </c:pt>
                <c:pt idx="5167">
                  <c:v>44777</c:v>
                </c:pt>
                <c:pt idx="5168">
                  <c:v>44777</c:v>
                </c:pt>
                <c:pt idx="5169">
                  <c:v>44777</c:v>
                </c:pt>
                <c:pt idx="5170">
                  <c:v>44777</c:v>
                </c:pt>
                <c:pt idx="5171">
                  <c:v>44777</c:v>
                </c:pt>
                <c:pt idx="5172">
                  <c:v>44777</c:v>
                </c:pt>
                <c:pt idx="5173">
                  <c:v>44777</c:v>
                </c:pt>
                <c:pt idx="5174">
                  <c:v>44777</c:v>
                </c:pt>
                <c:pt idx="5175">
                  <c:v>44777</c:v>
                </c:pt>
                <c:pt idx="5176">
                  <c:v>44777</c:v>
                </c:pt>
                <c:pt idx="5177">
                  <c:v>44777</c:v>
                </c:pt>
                <c:pt idx="5178">
                  <c:v>44777</c:v>
                </c:pt>
                <c:pt idx="5179">
                  <c:v>44777</c:v>
                </c:pt>
                <c:pt idx="5180">
                  <c:v>44777</c:v>
                </c:pt>
                <c:pt idx="5181">
                  <c:v>44777</c:v>
                </c:pt>
                <c:pt idx="5182">
                  <c:v>44777</c:v>
                </c:pt>
                <c:pt idx="5183">
                  <c:v>44778</c:v>
                </c:pt>
                <c:pt idx="5184">
                  <c:v>44778</c:v>
                </c:pt>
                <c:pt idx="5185">
                  <c:v>44778</c:v>
                </c:pt>
                <c:pt idx="5186">
                  <c:v>44778</c:v>
                </c:pt>
                <c:pt idx="5187">
                  <c:v>44778</c:v>
                </c:pt>
                <c:pt idx="5188">
                  <c:v>44778</c:v>
                </c:pt>
                <c:pt idx="5189">
                  <c:v>44778</c:v>
                </c:pt>
                <c:pt idx="5190">
                  <c:v>44778</c:v>
                </c:pt>
                <c:pt idx="5191">
                  <c:v>44778</c:v>
                </c:pt>
                <c:pt idx="5192">
                  <c:v>44778</c:v>
                </c:pt>
                <c:pt idx="5193">
                  <c:v>44778</c:v>
                </c:pt>
                <c:pt idx="5194">
                  <c:v>44778</c:v>
                </c:pt>
                <c:pt idx="5195">
                  <c:v>44778</c:v>
                </c:pt>
                <c:pt idx="5196">
                  <c:v>44778</c:v>
                </c:pt>
                <c:pt idx="5197">
                  <c:v>44778</c:v>
                </c:pt>
                <c:pt idx="5198">
                  <c:v>44778</c:v>
                </c:pt>
                <c:pt idx="5199">
                  <c:v>44778</c:v>
                </c:pt>
                <c:pt idx="5200">
                  <c:v>44778</c:v>
                </c:pt>
                <c:pt idx="5201">
                  <c:v>44778</c:v>
                </c:pt>
                <c:pt idx="5202">
                  <c:v>44778</c:v>
                </c:pt>
                <c:pt idx="5203">
                  <c:v>44778</c:v>
                </c:pt>
                <c:pt idx="5204">
                  <c:v>44778</c:v>
                </c:pt>
                <c:pt idx="5205">
                  <c:v>44778</c:v>
                </c:pt>
                <c:pt idx="5206">
                  <c:v>44778</c:v>
                </c:pt>
                <c:pt idx="5207">
                  <c:v>44779</c:v>
                </c:pt>
                <c:pt idx="5208">
                  <c:v>44779</c:v>
                </c:pt>
                <c:pt idx="5209">
                  <c:v>44779</c:v>
                </c:pt>
                <c:pt idx="5210">
                  <c:v>44779</c:v>
                </c:pt>
                <c:pt idx="5211">
                  <c:v>44779</c:v>
                </c:pt>
                <c:pt idx="5212">
                  <c:v>44779</c:v>
                </c:pt>
                <c:pt idx="5213">
                  <c:v>44779</c:v>
                </c:pt>
                <c:pt idx="5214">
                  <c:v>44779</c:v>
                </c:pt>
                <c:pt idx="5215">
                  <c:v>44779</c:v>
                </c:pt>
                <c:pt idx="5216">
                  <c:v>44779</c:v>
                </c:pt>
                <c:pt idx="5217">
                  <c:v>44779</c:v>
                </c:pt>
                <c:pt idx="5218">
                  <c:v>44779</c:v>
                </c:pt>
                <c:pt idx="5219">
                  <c:v>44779</c:v>
                </c:pt>
                <c:pt idx="5220">
                  <c:v>44779</c:v>
                </c:pt>
                <c:pt idx="5221">
                  <c:v>44779</c:v>
                </c:pt>
                <c:pt idx="5222">
                  <c:v>44779</c:v>
                </c:pt>
                <c:pt idx="5223">
                  <c:v>44779</c:v>
                </c:pt>
                <c:pt idx="5224">
                  <c:v>44779</c:v>
                </c:pt>
                <c:pt idx="5225">
                  <c:v>44779</c:v>
                </c:pt>
                <c:pt idx="5226">
                  <c:v>44779</c:v>
                </c:pt>
                <c:pt idx="5227">
                  <c:v>44779</c:v>
                </c:pt>
                <c:pt idx="5228">
                  <c:v>44779</c:v>
                </c:pt>
                <c:pt idx="5229">
                  <c:v>44779</c:v>
                </c:pt>
                <c:pt idx="5230">
                  <c:v>44779</c:v>
                </c:pt>
                <c:pt idx="5231">
                  <c:v>44780</c:v>
                </c:pt>
                <c:pt idx="5232">
                  <c:v>44780</c:v>
                </c:pt>
                <c:pt idx="5233">
                  <c:v>44780</c:v>
                </c:pt>
                <c:pt idx="5234">
                  <c:v>44780</c:v>
                </c:pt>
                <c:pt idx="5235">
                  <c:v>44780</c:v>
                </c:pt>
                <c:pt idx="5236">
                  <c:v>44780</c:v>
                </c:pt>
                <c:pt idx="5237">
                  <c:v>44780</c:v>
                </c:pt>
                <c:pt idx="5238">
                  <c:v>44780</c:v>
                </c:pt>
                <c:pt idx="5239">
                  <c:v>44780</c:v>
                </c:pt>
                <c:pt idx="5240">
                  <c:v>44780</c:v>
                </c:pt>
                <c:pt idx="5241">
                  <c:v>44780</c:v>
                </c:pt>
                <c:pt idx="5242">
                  <c:v>44780</c:v>
                </c:pt>
                <c:pt idx="5243">
                  <c:v>44780</c:v>
                </c:pt>
                <c:pt idx="5244">
                  <c:v>44780</c:v>
                </c:pt>
                <c:pt idx="5245">
                  <c:v>44780</c:v>
                </c:pt>
                <c:pt idx="5246">
                  <c:v>44780</c:v>
                </c:pt>
                <c:pt idx="5247">
                  <c:v>44780</c:v>
                </c:pt>
                <c:pt idx="5248">
                  <c:v>44780</c:v>
                </c:pt>
                <c:pt idx="5249">
                  <c:v>44780</c:v>
                </c:pt>
                <c:pt idx="5250">
                  <c:v>44780</c:v>
                </c:pt>
                <c:pt idx="5251">
                  <c:v>44780</c:v>
                </c:pt>
                <c:pt idx="5252">
                  <c:v>44780</c:v>
                </c:pt>
                <c:pt idx="5253">
                  <c:v>44780</c:v>
                </c:pt>
                <c:pt idx="5254">
                  <c:v>44780</c:v>
                </c:pt>
                <c:pt idx="5255">
                  <c:v>44781</c:v>
                </c:pt>
                <c:pt idx="5256">
                  <c:v>44781</c:v>
                </c:pt>
                <c:pt idx="5257">
                  <c:v>44781</c:v>
                </c:pt>
                <c:pt idx="5258">
                  <c:v>44781</c:v>
                </c:pt>
                <c:pt idx="5259">
                  <c:v>44781</c:v>
                </c:pt>
                <c:pt idx="5260">
                  <c:v>44781</c:v>
                </c:pt>
                <c:pt idx="5261">
                  <c:v>44781</c:v>
                </c:pt>
                <c:pt idx="5262">
                  <c:v>44781</c:v>
                </c:pt>
                <c:pt idx="5263">
                  <c:v>44781</c:v>
                </c:pt>
                <c:pt idx="5264">
                  <c:v>44781</c:v>
                </c:pt>
                <c:pt idx="5265">
                  <c:v>44781</c:v>
                </c:pt>
                <c:pt idx="5266">
                  <c:v>44781</c:v>
                </c:pt>
                <c:pt idx="5267">
                  <c:v>44781</c:v>
                </c:pt>
                <c:pt idx="5268">
                  <c:v>44781</c:v>
                </c:pt>
                <c:pt idx="5269">
                  <c:v>44781</c:v>
                </c:pt>
                <c:pt idx="5270">
                  <c:v>44781</c:v>
                </c:pt>
                <c:pt idx="5271">
                  <c:v>44781</c:v>
                </c:pt>
                <c:pt idx="5272">
                  <c:v>44781</c:v>
                </c:pt>
                <c:pt idx="5273">
                  <c:v>44781</c:v>
                </c:pt>
                <c:pt idx="5274">
                  <c:v>44781</c:v>
                </c:pt>
                <c:pt idx="5275">
                  <c:v>44781</c:v>
                </c:pt>
                <c:pt idx="5276">
                  <c:v>44781</c:v>
                </c:pt>
                <c:pt idx="5277">
                  <c:v>44781</c:v>
                </c:pt>
                <c:pt idx="5278">
                  <c:v>44781</c:v>
                </c:pt>
                <c:pt idx="5279">
                  <c:v>44782</c:v>
                </c:pt>
                <c:pt idx="5280">
                  <c:v>44782</c:v>
                </c:pt>
                <c:pt idx="5281">
                  <c:v>44782</c:v>
                </c:pt>
                <c:pt idx="5282">
                  <c:v>44782</c:v>
                </c:pt>
                <c:pt idx="5283">
                  <c:v>44782</c:v>
                </c:pt>
                <c:pt idx="5284">
                  <c:v>44782</c:v>
                </c:pt>
                <c:pt idx="5285">
                  <c:v>44782</c:v>
                </c:pt>
                <c:pt idx="5286">
                  <c:v>44782</c:v>
                </c:pt>
                <c:pt idx="5287">
                  <c:v>44782</c:v>
                </c:pt>
                <c:pt idx="5288">
                  <c:v>44782</c:v>
                </c:pt>
                <c:pt idx="5289">
                  <c:v>44782</c:v>
                </c:pt>
                <c:pt idx="5290">
                  <c:v>44782</c:v>
                </c:pt>
                <c:pt idx="5291">
                  <c:v>44782</c:v>
                </c:pt>
                <c:pt idx="5292">
                  <c:v>44782</c:v>
                </c:pt>
                <c:pt idx="5293">
                  <c:v>44782</c:v>
                </c:pt>
                <c:pt idx="5294">
                  <c:v>44782</c:v>
                </c:pt>
                <c:pt idx="5295">
                  <c:v>44782</c:v>
                </c:pt>
                <c:pt idx="5296">
                  <c:v>44782</c:v>
                </c:pt>
                <c:pt idx="5297">
                  <c:v>44782</c:v>
                </c:pt>
                <c:pt idx="5298">
                  <c:v>44782</c:v>
                </c:pt>
                <c:pt idx="5299">
                  <c:v>44782</c:v>
                </c:pt>
                <c:pt idx="5300">
                  <c:v>44782</c:v>
                </c:pt>
                <c:pt idx="5301">
                  <c:v>44782</c:v>
                </c:pt>
                <c:pt idx="5302">
                  <c:v>44782</c:v>
                </c:pt>
                <c:pt idx="5303">
                  <c:v>44783</c:v>
                </c:pt>
                <c:pt idx="5304">
                  <c:v>44783</c:v>
                </c:pt>
                <c:pt idx="5305">
                  <c:v>44783</c:v>
                </c:pt>
                <c:pt idx="5306">
                  <c:v>44783</c:v>
                </c:pt>
                <c:pt idx="5307">
                  <c:v>44783</c:v>
                </c:pt>
                <c:pt idx="5308">
                  <c:v>44783</c:v>
                </c:pt>
                <c:pt idx="5309">
                  <c:v>44783</c:v>
                </c:pt>
                <c:pt idx="5310">
                  <c:v>44783</c:v>
                </c:pt>
                <c:pt idx="5311">
                  <c:v>44783</c:v>
                </c:pt>
                <c:pt idx="5312">
                  <c:v>44783</c:v>
                </c:pt>
                <c:pt idx="5313">
                  <c:v>44783</c:v>
                </c:pt>
                <c:pt idx="5314">
                  <c:v>44783</c:v>
                </c:pt>
                <c:pt idx="5315">
                  <c:v>44783</c:v>
                </c:pt>
                <c:pt idx="5316">
                  <c:v>44783</c:v>
                </c:pt>
                <c:pt idx="5317">
                  <c:v>44783</c:v>
                </c:pt>
                <c:pt idx="5318">
                  <c:v>44783</c:v>
                </c:pt>
                <c:pt idx="5319">
                  <c:v>44783</c:v>
                </c:pt>
                <c:pt idx="5320">
                  <c:v>44783</c:v>
                </c:pt>
                <c:pt idx="5321">
                  <c:v>44783</c:v>
                </c:pt>
                <c:pt idx="5322">
                  <c:v>44783</c:v>
                </c:pt>
                <c:pt idx="5323">
                  <c:v>44783</c:v>
                </c:pt>
                <c:pt idx="5324">
                  <c:v>44783</c:v>
                </c:pt>
                <c:pt idx="5325">
                  <c:v>44783</c:v>
                </c:pt>
                <c:pt idx="5326">
                  <c:v>44783</c:v>
                </c:pt>
                <c:pt idx="5327">
                  <c:v>44784</c:v>
                </c:pt>
                <c:pt idx="5328">
                  <c:v>44784</c:v>
                </c:pt>
                <c:pt idx="5329">
                  <c:v>44784</c:v>
                </c:pt>
                <c:pt idx="5330">
                  <c:v>44784</c:v>
                </c:pt>
                <c:pt idx="5331">
                  <c:v>44784</c:v>
                </c:pt>
                <c:pt idx="5332">
                  <c:v>44784</c:v>
                </c:pt>
                <c:pt idx="5333">
                  <c:v>44784</c:v>
                </c:pt>
                <c:pt idx="5334">
                  <c:v>44784</c:v>
                </c:pt>
                <c:pt idx="5335">
                  <c:v>44784</c:v>
                </c:pt>
                <c:pt idx="5336">
                  <c:v>44784</c:v>
                </c:pt>
                <c:pt idx="5337">
                  <c:v>44784</c:v>
                </c:pt>
                <c:pt idx="5338">
                  <c:v>44784</c:v>
                </c:pt>
                <c:pt idx="5339">
                  <c:v>44784</c:v>
                </c:pt>
                <c:pt idx="5340">
                  <c:v>44784</c:v>
                </c:pt>
                <c:pt idx="5341">
                  <c:v>44784</c:v>
                </c:pt>
                <c:pt idx="5342">
                  <c:v>44784</c:v>
                </c:pt>
                <c:pt idx="5343">
                  <c:v>44784</c:v>
                </c:pt>
                <c:pt idx="5344">
                  <c:v>44784</c:v>
                </c:pt>
                <c:pt idx="5345">
                  <c:v>44784</c:v>
                </c:pt>
                <c:pt idx="5346">
                  <c:v>44784</c:v>
                </c:pt>
                <c:pt idx="5347">
                  <c:v>44784</c:v>
                </c:pt>
                <c:pt idx="5348">
                  <c:v>44784</c:v>
                </c:pt>
                <c:pt idx="5349">
                  <c:v>44784</c:v>
                </c:pt>
                <c:pt idx="5350">
                  <c:v>44784</c:v>
                </c:pt>
                <c:pt idx="5351">
                  <c:v>44785</c:v>
                </c:pt>
                <c:pt idx="5352">
                  <c:v>44785</c:v>
                </c:pt>
                <c:pt idx="5353">
                  <c:v>44785</c:v>
                </c:pt>
                <c:pt idx="5354">
                  <c:v>44785</c:v>
                </c:pt>
                <c:pt idx="5355">
                  <c:v>44785</c:v>
                </c:pt>
                <c:pt idx="5356">
                  <c:v>44785</c:v>
                </c:pt>
                <c:pt idx="5357">
                  <c:v>44785</c:v>
                </c:pt>
                <c:pt idx="5358">
                  <c:v>44785</c:v>
                </c:pt>
                <c:pt idx="5359">
                  <c:v>44785</c:v>
                </c:pt>
                <c:pt idx="5360">
                  <c:v>44785</c:v>
                </c:pt>
                <c:pt idx="5361">
                  <c:v>44785</c:v>
                </c:pt>
                <c:pt idx="5362">
                  <c:v>44785</c:v>
                </c:pt>
                <c:pt idx="5363">
                  <c:v>44785</c:v>
                </c:pt>
                <c:pt idx="5364">
                  <c:v>44785</c:v>
                </c:pt>
                <c:pt idx="5365">
                  <c:v>44785</c:v>
                </c:pt>
                <c:pt idx="5366">
                  <c:v>44785</c:v>
                </c:pt>
                <c:pt idx="5367">
                  <c:v>44785</c:v>
                </c:pt>
                <c:pt idx="5368">
                  <c:v>44785</c:v>
                </c:pt>
                <c:pt idx="5369">
                  <c:v>44785</c:v>
                </c:pt>
                <c:pt idx="5370">
                  <c:v>44785</c:v>
                </c:pt>
                <c:pt idx="5371">
                  <c:v>44785</c:v>
                </c:pt>
                <c:pt idx="5372">
                  <c:v>44785</c:v>
                </c:pt>
                <c:pt idx="5373">
                  <c:v>44785</c:v>
                </c:pt>
                <c:pt idx="5374">
                  <c:v>44785</c:v>
                </c:pt>
                <c:pt idx="5375">
                  <c:v>44786</c:v>
                </c:pt>
                <c:pt idx="5376">
                  <c:v>44786</c:v>
                </c:pt>
                <c:pt idx="5377">
                  <c:v>44786</c:v>
                </c:pt>
                <c:pt idx="5378">
                  <c:v>44786</c:v>
                </c:pt>
                <c:pt idx="5379">
                  <c:v>44786</c:v>
                </c:pt>
                <c:pt idx="5380">
                  <c:v>44786</c:v>
                </c:pt>
                <c:pt idx="5381">
                  <c:v>44786</c:v>
                </c:pt>
                <c:pt idx="5382">
                  <c:v>44786</c:v>
                </c:pt>
                <c:pt idx="5383">
                  <c:v>44786</c:v>
                </c:pt>
                <c:pt idx="5384">
                  <c:v>44786</c:v>
                </c:pt>
                <c:pt idx="5385">
                  <c:v>44786</c:v>
                </c:pt>
                <c:pt idx="5386">
                  <c:v>44786</c:v>
                </c:pt>
                <c:pt idx="5387">
                  <c:v>44786</c:v>
                </c:pt>
                <c:pt idx="5388">
                  <c:v>44786</c:v>
                </c:pt>
                <c:pt idx="5389">
                  <c:v>44786</c:v>
                </c:pt>
                <c:pt idx="5390">
                  <c:v>44786</c:v>
                </c:pt>
                <c:pt idx="5391">
                  <c:v>44786</c:v>
                </c:pt>
                <c:pt idx="5392">
                  <c:v>44786</c:v>
                </c:pt>
                <c:pt idx="5393">
                  <c:v>44786</c:v>
                </c:pt>
                <c:pt idx="5394">
                  <c:v>44786</c:v>
                </c:pt>
                <c:pt idx="5395">
                  <c:v>44786</c:v>
                </c:pt>
                <c:pt idx="5396">
                  <c:v>44786</c:v>
                </c:pt>
                <c:pt idx="5397">
                  <c:v>44786</c:v>
                </c:pt>
                <c:pt idx="5398">
                  <c:v>44786</c:v>
                </c:pt>
                <c:pt idx="5399">
                  <c:v>44787</c:v>
                </c:pt>
                <c:pt idx="5400">
                  <c:v>44787</c:v>
                </c:pt>
                <c:pt idx="5401">
                  <c:v>44787</c:v>
                </c:pt>
                <c:pt idx="5402">
                  <c:v>44787</c:v>
                </c:pt>
                <c:pt idx="5403">
                  <c:v>44787</c:v>
                </c:pt>
                <c:pt idx="5404">
                  <c:v>44787</c:v>
                </c:pt>
                <c:pt idx="5405">
                  <c:v>44787</c:v>
                </c:pt>
                <c:pt idx="5406">
                  <c:v>44787</c:v>
                </c:pt>
                <c:pt idx="5407">
                  <c:v>44787</c:v>
                </c:pt>
                <c:pt idx="5408">
                  <c:v>44787</c:v>
                </c:pt>
                <c:pt idx="5409">
                  <c:v>44787</c:v>
                </c:pt>
                <c:pt idx="5410">
                  <c:v>44787</c:v>
                </c:pt>
                <c:pt idx="5411">
                  <c:v>44787</c:v>
                </c:pt>
                <c:pt idx="5412">
                  <c:v>44787</c:v>
                </c:pt>
                <c:pt idx="5413">
                  <c:v>44787</c:v>
                </c:pt>
                <c:pt idx="5414">
                  <c:v>44787</c:v>
                </c:pt>
                <c:pt idx="5415">
                  <c:v>44787</c:v>
                </c:pt>
                <c:pt idx="5416">
                  <c:v>44787</c:v>
                </c:pt>
                <c:pt idx="5417">
                  <c:v>44787</c:v>
                </c:pt>
                <c:pt idx="5418">
                  <c:v>44787</c:v>
                </c:pt>
                <c:pt idx="5419">
                  <c:v>44787</c:v>
                </c:pt>
                <c:pt idx="5420">
                  <c:v>44787</c:v>
                </c:pt>
                <c:pt idx="5421">
                  <c:v>44787</c:v>
                </c:pt>
                <c:pt idx="5422">
                  <c:v>44787</c:v>
                </c:pt>
                <c:pt idx="5423">
                  <c:v>44788</c:v>
                </c:pt>
                <c:pt idx="5424">
                  <c:v>44788</c:v>
                </c:pt>
                <c:pt idx="5425">
                  <c:v>44788</c:v>
                </c:pt>
                <c:pt idx="5426">
                  <c:v>44788</c:v>
                </c:pt>
                <c:pt idx="5427">
                  <c:v>44788</c:v>
                </c:pt>
                <c:pt idx="5428">
                  <c:v>44788</c:v>
                </c:pt>
                <c:pt idx="5429">
                  <c:v>44788</c:v>
                </c:pt>
                <c:pt idx="5430">
                  <c:v>44788</c:v>
                </c:pt>
                <c:pt idx="5431">
                  <c:v>44788</c:v>
                </c:pt>
                <c:pt idx="5432">
                  <c:v>44788</c:v>
                </c:pt>
                <c:pt idx="5433">
                  <c:v>44788</c:v>
                </c:pt>
                <c:pt idx="5434">
                  <c:v>44788</c:v>
                </c:pt>
                <c:pt idx="5435">
                  <c:v>44788</c:v>
                </c:pt>
                <c:pt idx="5436">
                  <c:v>44788</c:v>
                </c:pt>
                <c:pt idx="5437">
                  <c:v>44788</c:v>
                </c:pt>
                <c:pt idx="5438">
                  <c:v>44788</c:v>
                </c:pt>
                <c:pt idx="5439">
                  <c:v>44788</c:v>
                </c:pt>
                <c:pt idx="5440">
                  <c:v>44788</c:v>
                </c:pt>
                <c:pt idx="5441">
                  <c:v>44788</c:v>
                </c:pt>
                <c:pt idx="5442">
                  <c:v>44788</c:v>
                </c:pt>
                <c:pt idx="5443">
                  <c:v>44788</c:v>
                </c:pt>
                <c:pt idx="5444">
                  <c:v>44788</c:v>
                </c:pt>
                <c:pt idx="5445">
                  <c:v>44788</c:v>
                </c:pt>
                <c:pt idx="5446">
                  <c:v>44788</c:v>
                </c:pt>
                <c:pt idx="5447">
                  <c:v>44789</c:v>
                </c:pt>
                <c:pt idx="5448">
                  <c:v>44789</c:v>
                </c:pt>
                <c:pt idx="5449">
                  <c:v>44789</c:v>
                </c:pt>
                <c:pt idx="5450">
                  <c:v>44789</c:v>
                </c:pt>
                <c:pt idx="5451">
                  <c:v>44789</c:v>
                </c:pt>
                <c:pt idx="5452">
                  <c:v>44789</c:v>
                </c:pt>
                <c:pt idx="5453">
                  <c:v>44789</c:v>
                </c:pt>
                <c:pt idx="5454">
                  <c:v>44789</c:v>
                </c:pt>
                <c:pt idx="5455">
                  <c:v>44789</c:v>
                </c:pt>
                <c:pt idx="5456">
                  <c:v>44789</c:v>
                </c:pt>
                <c:pt idx="5457">
                  <c:v>44789</c:v>
                </c:pt>
                <c:pt idx="5458">
                  <c:v>44789</c:v>
                </c:pt>
                <c:pt idx="5459">
                  <c:v>44789</c:v>
                </c:pt>
                <c:pt idx="5460">
                  <c:v>44789</c:v>
                </c:pt>
                <c:pt idx="5461">
                  <c:v>44789</c:v>
                </c:pt>
                <c:pt idx="5462">
                  <c:v>44789</c:v>
                </c:pt>
                <c:pt idx="5463">
                  <c:v>44789</c:v>
                </c:pt>
                <c:pt idx="5464">
                  <c:v>44789</c:v>
                </c:pt>
                <c:pt idx="5465">
                  <c:v>44789</c:v>
                </c:pt>
                <c:pt idx="5466">
                  <c:v>44789</c:v>
                </c:pt>
                <c:pt idx="5467">
                  <c:v>44789</c:v>
                </c:pt>
                <c:pt idx="5468">
                  <c:v>44789</c:v>
                </c:pt>
                <c:pt idx="5469">
                  <c:v>44789</c:v>
                </c:pt>
                <c:pt idx="5470">
                  <c:v>44789</c:v>
                </c:pt>
                <c:pt idx="5471">
                  <c:v>44790</c:v>
                </c:pt>
                <c:pt idx="5472">
                  <c:v>44790</c:v>
                </c:pt>
                <c:pt idx="5473">
                  <c:v>44790</c:v>
                </c:pt>
                <c:pt idx="5474">
                  <c:v>44790</c:v>
                </c:pt>
                <c:pt idx="5475">
                  <c:v>44790</c:v>
                </c:pt>
                <c:pt idx="5476">
                  <c:v>44790</c:v>
                </c:pt>
                <c:pt idx="5477">
                  <c:v>44790</c:v>
                </c:pt>
                <c:pt idx="5478">
                  <c:v>44790</c:v>
                </c:pt>
                <c:pt idx="5479">
                  <c:v>44790</c:v>
                </c:pt>
                <c:pt idx="5480">
                  <c:v>44790</c:v>
                </c:pt>
                <c:pt idx="5481">
                  <c:v>44790</c:v>
                </c:pt>
                <c:pt idx="5482">
                  <c:v>44790</c:v>
                </c:pt>
                <c:pt idx="5483">
                  <c:v>44790</c:v>
                </c:pt>
                <c:pt idx="5484">
                  <c:v>44790</c:v>
                </c:pt>
                <c:pt idx="5485">
                  <c:v>44790</c:v>
                </c:pt>
                <c:pt idx="5486">
                  <c:v>44790</c:v>
                </c:pt>
                <c:pt idx="5487">
                  <c:v>44790</c:v>
                </c:pt>
                <c:pt idx="5488">
                  <c:v>44790</c:v>
                </c:pt>
                <c:pt idx="5489">
                  <c:v>44790</c:v>
                </c:pt>
                <c:pt idx="5490">
                  <c:v>44790</c:v>
                </c:pt>
                <c:pt idx="5491">
                  <c:v>44790</c:v>
                </c:pt>
                <c:pt idx="5492">
                  <c:v>44790</c:v>
                </c:pt>
                <c:pt idx="5493">
                  <c:v>44790</c:v>
                </c:pt>
                <c:pt idx="5494">
                  <c:v>44790</c:v>
                </c:pt>
                <c:pt idx="5495">
                  <c:v>44791</c:v>
                </c:pt>
                <c:pt idx="5496">
                  <c:v>44791</c:v>
                </c:pt>
                <c:pt idx="5497">
                  <c:v>44791</c:v>
                </c:pt>
                <c:pt idx="5498">
                  <c:v>44791</c:v>
                </c:pt>
                <c:pt idx="5499">
                  <c:v>44791</c:v>
                </c:pt>
                <c:pt idx="5500">
                  <c:v>44791</c:v>
                </c:pt>
                <c:pt idx="5501">
                  <c:v>44791</c:v>
                </c:pt>
                <c:pt idx="5502">
                  <c:v>44791</c:v>
                </c:pt>
                <c:pt idx="5503">
                  <c:v>44791</c:v>
                </c:pt>
                <c:pt idx="5504">
                  <c:v>44791</c:v>
                </c:pt>
                <c:pt idx="5505">
                  <c:v>44791</c:v>
                </c:pt>
                <c:pt idx="5506">
                  <c:v>44791</c:v>
                </c:pt>
                <c:pt idx="5507">
                  <c:v>44791</c:v>
                </c:pt>
                <c:pt idx="5508">
                  <c:v>44791</c:v>
                </c:pt>
                <c:pt idx="5509">
                  <c:v>44791</c:v>
                </c:pt>
                <c:pt idx="5510">
                  <c:v>44791</c:v>
                </c:pt>
                <c:pt idx="5511">
                  <c:v>44791</c:v>
                </c:pt>
                <c:pt idx="5512">
                  <c:v>44791</c:v>
                </c:pt>
                <c:pt idx="5513">
                  <c:v>44791</c:v>
                </c:pt>
                <c:pt idx="5514">
                  <c:v>44791</c:v>
                </c:pt>
                <c:pt idx="5515">
                  <c:v>44791</c:v>
                </c:pt>
                <c:pt idx="5516">
                  <c:v>44791</c:v>
                </c:pt>
                <c:pt idx="5517">
                  <c:v>44791</c:v>
                </c:pt>
                <c:pt idx="5518">
                  <c:v>44791</c:v>
                </c:pt>
                <c:pt idx="5519">
                  <c:v>44792</c:v>
                </c:pt>
                <c:pt idx="5520">
                  <c:v>44792</c:v>
                </c:pt>
                <c:pt idx="5521">
                  <c:v>44792</c:v>
                </c:pt>
                <c:pt idx="5522">
                  <c:v>44792</c:v>
                </c:pt>
                <c:pt idx="5523">
                  <c:v>44792</c:v>
                </c:pt>
                <c:pt idx="5524">
                  <c:v>44792</c:v>
                </c:pt>
                <c:pt idx="5525">
                  <c:v>44792</c:v>
                </c:pt>
                <c:pt idx="5526">
                  <c:v>44792</c:v>
                </c:pt>
                <c:pt idx="5527">
                  <c:v>44792</c:v>
                </c:pt>
                <c:pt idx="5528">
                  <c:v>44792</c:v>
                </c:pt>
                <c:pt idx="5529">
                  <c:v>44792</c:v>
                </c:pt>
                <c:pt idx="5530">
                  <c:v>44792</c:v>
                </c:pt>
                <c:pt idx="5531">
                  <c:v>44792</c:v>
                </c:pt>
                <c:pt idx="5532">
                  <c:v>44792</c:v>
                </c:pt>
                <c:pt idx="5533">
                  <c:v>44792</c:v>
                </c:pt>
                <c:pt idx="5534">
                  <c:v>44792</c:v>
                </c:pt>
                <c:pt idx="5535">
                  <c:v>44792</c:v>
                </c:pt>
                <c:pt idx="5536">
                  <c:v>44792</c:v>
                </c:pt>
                <c:pt idx="5537">
                  <c:v>44792</c:v>
                </c:pt>
                <c:pt idx="5538">
                  <c:v>44792</c:v>
                </c:pt>
                <c:pt idx="5539">
                  <c:v>44792</c:v>
                </c:pt>
                <c:pt idx="5540">
                  <c:v>44792</c:v>
                </c:pt>
                <c:pt idx="5541">
                  <c:v>44792</c:v>
                </c:pt>
                <c:pt idx="5542">
                  <c:v>44792</c:v>
                </c:pt>
                <c:pt idx="5543">
                  <c:v>44793</c:v>
                </c:pt>
                <c:pt idx="5544">
                  <c:v>44793</c:v>
                </c:pt>
                <c:pt idx="5545">
                  <c:v>44793</c:v>
                </c:pt>
                <c:pt idx="5546">
                  <c:v>44793</c:v>
                </c:pt>
                <c:pt idx="5547">
                  <c:v>44793</c:v>
                </c:pt>
                <c:pt idx="5548">
                  <c:v>44793</c:v>
                </c:pt>
                <c:pt idx="5549">
                  <c:v>44793</c:v>
                </c:pt>
                <c:pt idx="5550">
                  <c:v>44793</c:v>
                </c:pt>
                <c:pt idx="5551">
                  <c:v>44793</c:v>
                </c:pt>
                <c:pt idx="5552">
                  <c:v>44793</c:v>
                </c:pt>
                <c:pt idx="5553">
                  <c:v>44793</c:v>
                </c:pt>
                <c:pt idx="5554">
                  <c:v>44793</c:v>
                </c:pt>
                <c:pt idx="5555">
                  <c:v>44793</c:v>
                </c:pt>
                <c:pt idx="5556">
                  <c:v>44793</c:v>
                </c:pt>
                <c:pt idx="5557">
                  <c:v>44793</c:v>
                </c:pt>
                <c:pt idx="5558">
                  <c:v>44793</c:v>
                </c:pt>
                <c:pt idx="5559">
                  <c:v>44793</c:v>
                </c:pt>
                <c:pt idx="5560">
                  <c:v>44793</c:v>
                </c:pt>
                <c:pt idx="5561">
                  <c:v>44793</c:v>
                </c:pt>
                <c:pt idx="5562">
                  <c:v>44793</c:v>
                </c:pt>
                <c:pt idx="5563">
                  <c:v>44793</c:v>
                </c:pt>
                <c:pt idx="5564">
                  <c:v>44793</c:v>
                </c:pt>
                <c:pt idx="5565">
                  <c:v>44793</c:v>
                </c:pt>
                <c:pt idx="5566">
                  <c:v>44793</c:v>
                </c:pt>
                <c:pt idx="5567">
                  <c:v>44794</c:v>
                </c:pt>
                <c:pt idx="5568">
                  <c:v>44794</c:v>
                </c:pt>
                <c:pt idx="5569">
                  <c:v>44794</c:v>
                </c:pt>
                <c:pt idx="5570">
                  <c:v>44794</c:v>
                </c:pt>
                <c:pt idx="5571">
                  <c:v>44794</c:v>
                </c:pt>
                <c:pt idx="5572">
                  <c:v>44794</c:v>
                </c:pt>
                <c:pt idx="5573">
                  <c:v>44794</c:v>
                </c:pt>
                <c:pt idx="5574">
                  <c:v>44794</c:v>
                </c:pt>
                <c:pt idx="5575">
                  <c:v>44794</c:v>
                </c:pt>
                <c:pt idx="5576">
                  <c:v>44794</c:v>
                </c:pt>
                <c:pt idx="5577">
                  <c:v>44794</c:v>
                </c:pt>
                <c:pt idx="5578">
                  <c:v>44794</c:v>
                </c:pt>
                <c:pt idx="5579">
                  <c:v>44794</c:v>
                </c:pt>
                <c:pt idx="5580">
                  <c:v>44794</c:v>
                </c:pt>
                <c:pt idx="5581">
                  <c:v>44794</c:v>
                </c:pt>
                <c:pt idx="5582">
                  <c:v>44794</c:v>
                </c:pt>
                <c:pt idx="5583">
                  <c:v>44794</c:v>
                </c:pt>
                <c:pt idx="5584">
                  <c:v>44794</c:v>
                </c:pt>
                <c:pt idx="5585">
                  <c:v>44794</c:v>
                </c:pt>
                <c:pt idx="5586">
                  <c:v>44794</c:v>
                </c:pt>
                <c:pt idx="5587">
                  <c:v>44794</c:v>
                </c:pt>
                <c:pt idx="5588">
                  <c:v>44794</c:v>
                </c:pt>
                <c:pt idx="5589">
                  <c:v>44794</c:v>
                </c:pt>
                <c:pt idx="5590">
                  <c:v>44794</c:v>
                </c:pt>
                <c:pt idx="5591">
                  <c:v>44795</c:v>
                </c:pt>
                <c:pt idx="5592">
                  <c:v>44795</c:v>
                </c:pt>
                <c:pt idx="5593">
                  <c:v>44795</c:v>
                </c:pt>
                <c:pt idx="5594">
                  <c:v>44795</c:v>
                </c:pt>
                <c:pt idx="5595">
                  <c:v>44795</c:v>
                </c:pt>
                <c:pt idx="5596">
                  <c:v>44795</c:v>
                </c:pt>
                <c:pt idx="5597">
                  <c:v>44795</c:v>
                </c:pt>
                <c:pt idx="5598">
                  <c:v>44795</c:v>
                </c:pt>
                <c:pt idx="5599">
                  <c:v>44795</c:v>
                </c:pt>
                <c:pt idx="5600">
                  <c:v>44795</c:v>
                </c:pt>
                <c:pt idx="5601">
                  <c:v>44795</c:v>
                </c:pt>
                <c:pt idx="5602">
                  <c:v>44795</c:v>
                </c:pt>
                <c:pt idx="5603">
                  <c:v>44795</c:v>
                </c:pt>
                <c:pt idx="5604">
                  <c:v>44795</c:v>
                </c:pt>
                <c:pt idx="5605">
                  <c:v>44795</c:v>
                </c:pt>
                <c:pt idx="5606">
                  <c:v>44795</c:v>
                </c:pt>
                <c:pt idx="5607">
                  <c:v>44795</c:v>
                </c:pt>
                <c:pt idx="5608">
                  <c:v>44795</c:v>
                </c:pt>
                <c:pt idx="5609">
                  <c:v>44795</c:v>
                </c:pt>
                <c:pt idx="5610">
                  <c:v>44795</c:v>
                </c:pt>
                <c:pt idx="5611">
                  <c:v>44795</c:v>
                </c:pt>
                <c:pt idx="5612">
                  <c:v>44795</c:v>
                </c:pt>
                <c:pt idx="5613">
                  <c:v>44795</c:v>
                </c:pt>
                <c:pt idx="5614">
                  <c:v>44795</c:v>
                </c:pt>
                <c:pt idx="5615">
                  <c:v>44796</c:v>
                </c:pt>
                <c:pt idx="5616">
                  <c:v>44796</c:v>
                </c:pt>
                <c:pt idx="5617">
                  <c:v>44796</c:v>
                </c:pt>
                <c:pt idx="5618">
                  <c:v>44796</c:v>
                </c:pt>
                <c:pt idx="5619">
                  <c:v>44796</c:v>
                </c:pt>
                <c:pt idx="5620">
                  <c:v>44796</c:v>
                </c:pt>
                <c:pt idx="5621">
                  <c:v>44796</c:v>
                </c:pt>
                <c:pt idx="5622">
                  <c:v>44796</c:v>
                </c:pt>
                <c:pt idx="5623">
                  <c:v>44796</c:v>
                </c:pt>
                <c:pt idx="5624">
                  <c:v>44796</c:v>
                </c:pt>
                <c:pt idx="5625">
                  <c:v>44796</c:v>
                </c:pt>
                <c:pt idx="5626">
                  <c:v>44796</c:v>
                </c:pt>
                <c:pt idx="5627">
                  <c:v>44796</c:v>
                </c:pt>
                <c:pt idx="5628">
                  <c:v>44796</c:v>
                </c:pt>
                <c:pt idx="5629">
                  <c:v>44796</c:v>
                </c:pt>
                <c:pt idx="5630">
                  <c:v>44796</c:v>
                </c:pt>
                <c:pt idx="5631">
                  <c:v>44796</c:v>
                </c:pt>
                <c:pt idx="5632">
                  <c:v>44796</c:v>
                </c:pt>
                <c:pt idx="5633">
                  <c:v>44796</c:v>
                </c:pt>
                <c:pt idx="5634">
                  <c:v>44796</c:v>
                </c:pt>
                <c:pt idx="5635">
                  <c:v>44796</c:v>
                </c:pt>
                <c:pt idx="5636">
                  <c:v>44796</c:v>
                </c:pt>
                <c:pt idx="5637">
                  <c:v>44796</c:v>
                </c:pt>
                <c:pt idx="5638">
                  <c:v>44796</c:v>
                </c:pt>
                <c:pt idx="5639">
                  <c:v>44797</c:v>
                </c:pt>
                <c:pt idx="5640">
                  <c:v>44797</c:v>
                </c:pt>
                <c:pt idx="5641">
                  <c:v>44797</c:v>
                </c:pt>
                <c:pt idx="5642">
                  <c:v>44797</c:v>
                </c:pt>
                <c:pt idx="5643">
                  <c:v>44797</c:v>
                </c:pt>
                <c:pt idx="5644">
                  <c:v>44797</c:v>
                </c:pt>
                <c:pt idx="5645">
                  <c:v>44797</c:v>
                </c:pt>
                <c:pt idx="5646">
                  <c:v>44797</c:v>
                </c:pt>
                <c:pt idx="5647">
                  <c:v>44797</c:v>
                </c:pt>
                <c:pt idx="5648">
                  <c:v>44797</c:v>
                </c:pt>
                <c:pt idx="5649">
                  <c:v>44797</c:v>
                </c:pt>
                <c:pt idx="5650">
                  <c:v>44797</c:v>
                </c:pt>
                <c:pt idx="5651">
                  <c:v>44797</c:v>
                </c:pt>
                <c:pt idx="5652">
                  <c:v>44797</c:v>
                </c:pt>
                <c:pt idx="5653">
                  <c:v>44797</c:v>
                </c:pt>
                <c:pt idx="5654">
                  <c:v>44797</c:v>
                </c:pt>
                <c:pt idx="5655">
                  <c:v>44797</c:v>
                </c:pt>
                <c:pt idx="5656">
                  <c:v>44797</c:v>
                </c:pt>
                <c:pt idx="5657">
                  <c:v>44797</c:v>
                </c:pt>
                <c:pt idx="5658">
                  <c:v>44797</c:v>
                </c:pt>
                <c:pt idx="5659">
                  <c:v>44797</c:v>
                </c:pt>
                <c:pt idx="5660">
                  <c:v>44797</c:v>
                </c:pt>
                <c:pt idx="5661">
                  <c:v>44797</c:v>
                </c:pt>
                <c:pt idx="5662">
                  <c:v>44797</c:v>
                </c:pt>
                <c:pt idx="5663">
                  <c:v>44798</c:v>
                </c:pt>
                <c:pt idx="5664">
                  <c:v>44798</c:v>
                </c:pt>
                <c:pt idx="5665">
                  <c:v>44798</c:v>
                </c:pt>
                <c:pt idx="5666">
                  <c:v>44798</c:v>
                </c:pt>
                <c:pt idx="5667">
                  <c:v>44798</c:v>
                </c:pt>
                <c:pt idx="5668">
                  <c:v>44798</c:v>
                </c:pt>
                <c:pt idx="5669">
                  <c:v>44798</c:v>
                </c:pt>
                <c:pt idx="5670">
                  <c:v>44798</c:v>
                </c:pt>
                <c:pt idx="5671">
                  <c:v>44798</c:v>
                </c:pt>
                <c:pt idx="5672">
                  <c:v>44798</c:v>
                </c:pt>
                <c:pt idx="5673">
                  <c:v>44798</c:v>
                </c:pt>
                <c:pt idx="5674">
                  <c:v>44798</c:v>
                </c:pt>
                <c:pt idx="5675">
                  <c:v>44798</c:v>
                </c:pt>
                <c:pt idx="5676">
                  <c:v>44798</c:v>
                </c:pt>
                <c:pt idx="5677">
                  <c:v>44798</c:v>
                </c:pt>
                <c:pt idx="5678">
                  <c:v>44798</c:v>
                </c:pt>
                <c:pt idx="5679">
                  <c:v>44798</c:v>
                </c:pt>
                <c:pt idx="5680">
                  <c:v>44798</c:v>
                </c:pt>
                <c:pt idx="5681">
                  <c:v>44798</c:v>
                </c:pt>
                <c:pt idx="5682">
                  <c:v>44798</c:v>
                </c:pt>
                <c:pt idx="5683">
                  <c:v>44798</c:v>
                </c:pt>
                <c:pt idx="5684">
                  <c:v>44798</c:v>
                </c:pt>
                <c:pt idx="5685">
                  <c:v>44798</c:v>
                </c:pt>
                <c:pt idx="5686">
                  <c:v>44798</c:v>
                </c:pt>
                <c:pt idx="5687">
                  <c:v>44799</c:v>
                </c:pt>
                <c:pt idx="5688">
                  <c:v>44799</c:v>
                </c:pt>
                <c:pt idx="5689">
                  <c:v>44799</c:v>
                </c:pt>
                <c:pt idx="5690">
                  <c:v>44799</c:v>
                </c:pt>
                <c:pt idx="5691">
                  <c:v>44799</c:v>
                </c:pt>
                <c:pt idx="5692">
                  <c:v>44799</c:v>
                </c:pt>
                <c:pt idx="5693">
                  <c:v>44799</c:v>
                </c:pt>
                <c:pt idx="5694">
                  <c:v>44799</c:v>
                </c:pt>
                <c:pt idx="5695">
                  <c:v>44799</c:v>
                </c:pt>
                <c:pt idx="5696">
                  <c:v>44799</c:v>
                </c:pt>
                <c:pt idx="5697">
                  <c:v>44799</c:v>
                </c:pt>
                <c:pt idx="5698">
                  <c:v>44799</c:v>
                </c:pt>
                <c:pt idx="5699">
                  <c:v>44799</c:v>
                </c:pt>
                <c:pt idx="5700">
                  <c:v>44799</c:v>
                </c:pt>
                <c:pt idx="5701">
                  <c:v>44799</c:v>
                </c:pt>
                <c:pt idx="5702">
                  <c:v>44799</c:v>
                </c:pt>
                <c:pt idx="5703">
                  <c:v>44799</c:v>
                </c:pt>
                <c:pt idx="5704">
                  <c:v>44799</c:v>
                </c:pt>
                <c:pt idx="5705">
                  <c:v>44799</c:v>
                </c:pt>
                <c:pt idx="5706">
                  <c:v>44799</c:v>
                </c:pt>
                <c:pt idx="5707">
                  <c:v>44799</c:v>
                </c:pt>
                <c:pt idx="5708">
                  <c:v>44799</c:v>
                </c:pt>
                <c:pt idx="5709">
                  <c:v>44799</c:v>
                </c:pt>
                <c:pt idx="5710">
                  <c:v>44799</c:v>
                </c:pt>
                <c:pt idx="5711">
                  <c:v>44800</c:v>
                </c:pt>
                <c:pt idx="5712">
                  <c:v>44800</c:v>
                </c:pt>
                <c:pt idx="5713">
                  <c:v>44800</c:v>
                </c:pt>
                <c:pt idx="5714">
                  <c:v>44800</c:v>
                </c:pt>
                <c:pt idx="5715">
                  <c:v>44800</c:v>
                </c:pt>
                <c:pt idx="5716">
                  <c:v>44800</c:v>
                </c:pt>
                <c:pt idx="5717">
                  <c:v>44800</c:v>
                </c:pt>
                <c:pt idx="5718">
                  <c:v>44800</c:v>
                </c:pt>
                <c:pt idx="5719">
                  <c:v>44800</c:v>
                </c:pt>
                <c:pt idx="5720">
                  <c:v>44800</c:v>
                </c:pt>
                <c:pt idx="5721">
                  <c:v>44800</c:v>
                </c:pt>
                <c:pt idx="5722">
                  <c:v>44800</c:v>
                </c:pt>
                <c:pt idx="5723">
                  <c:v>44800</c:v>
                </c:pt>
                <c:pt idx="5724">
                  <c:v>44800</c:v>
                </c:pt>
                <c:pt idx="5725">
                  <c:v>44800</c:v>
                </c:pt>
                <c:pt idx="5726">
                  <c:v>44800</c:v>
                </c:pt>
                <c:pt idx="5727">
                  <c:v>44800</c:v>
                </c:pt>
                <c:pt idx="5728">
                  <c:v>44800</c:v>
                </c:pt>
                <c:pt idx="5729">
                  <c:v>44800</c:v>
                </c:pt>
                <c:pt idx="5730">
                  <c:v>44800</c:v>
                </c:pt>
                <c:pt idx="5731">
                  <c:v>44800</c:v>
                </c:pt>
                <c:pt idx="5732">
                  <c:v>44800</c:v>
                </c:pt>
                <c:pt idx="5733">
                  <c:v>44800</c:v>
                </c:pt>
                <c:pt idx="5734">
                  <c:v>44800</c:v>
                </c:pt>
                <c:pt idx="5735">
                  <c:v>44801</c:v>
                </c:pt>
                <c:pt idx="5736">
                  <c:v>44801</c:v>
                </c:pt>
                <c:pt idx="5737">
                  <c:v>44801</c:v>
                </c:pt>
                <c:pt idx="5738">
                  <c:v>44801</c:v>
                </c:pt>
                <c:pt idx="5739">
                  <c:v>44801</c:v>
                </c:pt>
                <c:pt idx="5740">
                  <c:v>44801</c:v>
                </c:pt>
                <c:pt idx="5741">
                  <c:v>44801</c:v>
                </c:pt>
                <c:pt idx="5742">
                  <c:v>44801</c:v>
                </c:pt>
                <c:pt idx="5743">
                  <c:v>44801</c:v>
                </c:pt>
                <c:pt idx="5744">
                  <c:v>44801</c:v>
                </c:pt>
                <c:pt idx="5745">
                  <c:v>44801</c:v>
                </c:pt>
                <c:pt idx="5746">
                  <c:v>44801</c:v>
                </c:pt>
                <c:pt idx="5747">
                  <c:v>44801</c:v>
                </c:pt>
                <c:pt idx="5748">
                  <c:v>44801</c:v>
                </c:pt>
                <c:pt idx="5749">
                  <c:v>44801</c:v>
                </c:pt>
                <c:pt idx="5750">
                  <c:v>44801</c:v>
                </c:pt>
                <c:pt idx="5751">
                  <c:v>44801</c:v>
                </c:pt>
                <c:pt idx="5752">
                  <c:v>44801</c:v>
                </c:pt>
                <c:pt idx="5753">
                  <c:v>44801</c:v>
                </c:pt>
                <c:pt idx="5754">
                  <c:v>44801</c:v>
                </c:pt>
                <c:pt idx="5755">
                  <c:v>44801</c:v>
                </c:pt>
                <c:pt idx="5756">
                  <c:v>44801</c:v>
                </c:pt>
                <c:pt idx="5757">
                  <c:v>44801</c:v>
                </c:pt>
                <c:pt idx="5758">
                  <c:v>44801</c:v>
                </c:pt>
                <c:pt idx="5759">
                  <c:v>44802</c:v>
                </c:pt>
                <c:pt idx="5760">
                  <c:v>44802</c:v>
                </c:pt>
                <c:pt idx="5761">
                  <c:v>44802</c:v>
                </c:pt>
                <c:pt idx="5762">
                  <c:v>44802</c:v>
                </c:pt>
                <c:pt idx="5763">
                  <c:v>44802</c:v>
                </c:pt>
                <c:pt idx="5764">
                  <c:v>44802</c:v>
                </c:pt>
                <c:pt idx="5765">
                  <c:v>44802</c:v>
                </c:pt>
                <c:pt idx="5766">
                  <c:v>44802</c:v>
                </c:pt>
                <c:pt idx="5767">
                  <c:v>44802</c:v>
                </c:pt>
                <c:pt idx="5768">
                  <c:v>44802</c:v>
                </c:pt>
                <c:pt idx="5769">
                  <c:v>44802</c:v>
                </c:pt>
                <c:pt idx="5770">
                  <c:v>44802</c:v>
                </c:pt>
                <c:pt idx="5771">
                  <c:v>44802</c:v>
                </c:pt>
                <c:pt idx="5772">
                  <c:v>44802</c:v>
                </c:pt>
                <c:pt idx="5773">
                  <c:v>44802</c:v>
                </c:pt>
                <c:pt idx="5774">
                  <c:v>44802</c:v>
                </c:pt>
                <c:pt idx="5775">
                  <c:v>44802</c:v>
                </c:pt>
                <c:pt idx="5776">
                  <c:v>44802</c:v>
                </c:pt>
                <c:pt idx="5777">
                  <c:v>44802</c:v>
                </c:pt>
                <c:pt idx="5778">
                  <c:v>44802</c:v>
                </c:pt>
                <c:pt idx="5779">
                  <c:v>44802</c:v>
                </c:pt>
                <c:pt idx="5780">
                  <c:v>44802</c:v>
                </c:pt>
                <c:pt idx="5781">
                  <c:v>44802</c:v>
                </c:pt>
                <c:pt idx="5782">
                  <c:v>44802</c:v>
                </c:pt>
                <c:pt idx="5783">
                  <c:v>44803</c:v>
                </c:pt>
                <c:pt idx="5784">
                  <c:v>44803</c:v>
                </c:pt>
                <c:pt idx="5785">
                  <c:v>44803</c:v>
                </c:pt>
                <c:pt idx="5786">
                  <c:v>44803</c:v>
                </c:pt>
                <c:pt idx="5787">
                  <c:v>44803</c:v>
                </c:pt>
                <c:pt idx="5788">
                  <c:v>44803</c:v>
                </c:pt>
                <c:pt idx="5789">
                  <c:v>44803</c:v>
                </c:pt>
                <c:pt idx="5790">
                  <c:v>44803</c:v>
                </c:pt>
                <c:pt idx="5791">
                  <c:v>44803</c:v>
                </c:pt>
                <c:pt idx="5792">
                  <c:v>44803</c:v>
                </c:pt>
                <c:pt idx="5793">
                  <c:v>44803</c:v>
                </c:pt>
                <c:pt idx="5794">
                  <c:v>44803</c:v>
                </c:pt>
                <c:pt idx="5795">
                  <c:v>44803</c:v>
                </c:pt>
                <c:pt idx="5796">
                  <c:v>44803</c:v>
                </c:pt>
                <c:pt idx="5797">
                  <c:v>44803</c:v>
                </c:pt>
                <c:pt idx="5798">
                  <c:v>44803</c:v>
                </c:pt>
                <c:pt idx="5799">
                  <c:v>44803</c:v>
                </c:pt>
                <c:pt idx="5800">
                  <c:v>44803</c:v>
                </c:pt>
                <c:pt idx="5801">
                  <c:v>44803</c:v>
                </c:pt>
                <c:pt idx="5802">
                  <c:v>44803</c:v>
                </c:pt>
                <c:pt idx="5803">
                  <c:v>44803</c:v>
                </c:pt>
                <c:pt idx="5804">
                  <c:v>44803</c:v>
                </c:pt>
                <c:pt idx="5805">
                  <c:v>44803</c:v>
                </c:pt>
                <c:pt idx="5806">
                  <c:v>44803</c:v>
                </c:pt>
                <c:pt idx="5807">
                  <c:v>44804</c:v>
                </c:pt>
                <c:pt idx="5808">
                  <c:v>44804</c:v>
                </c:pt>
                <c:pt idx="5809">
                  <c:v>44804</c:v>
                </c:pt>
                <c:pt idx="5810">
                  <c:v>44804</c:v>
                </c:pt>
                <c:pt idx="5811">
                  <c:v>44804</c:v>
                </c:pt>
                <c:pt idx="5812">
                  <c:v>44804</c:v>
                </c:pt>
                <c:pt idx="5813">
                  <c:v>44804</c:v>
                </c:pt>
                <c:pt idx="5814">
                  <c:v>44804</c:v>
                </c:pt>
                <c:pt idx="5815">
                  <c:v>44804</c:v>
                </c:pt>
                <c:pt idx="5816">
                  <c:v>44804</c:v>
                </c:pt>
                <c:pt idx="5817">
                  <c:v>44804</c:v>
                </c:pt>
                <c:pt idx="5818">
                  <c:v>44804</c:v>
                </c:pt>
                <c:pt idx="5819">
                  <c:v>44804</c:v>
                </c:pt>
                <c:pt idx="5820">
                  <c:v>44804</c:v>
                </c:pt>
                <c:pt idx="5821">
                  <c:v>44804</c:v>
                </c:pt>
                <c:pt idx="5822">
                  <c:v>44804</c:v>
                </c:pt>
                <c:pt idx="5823">
                  <c:v>44804</c:v>
                </c:pt>
                <c:pt idx="5824">
                  <c:v>44804</c:v>
                </c:pt>
                <c:pt idx="5825">
                  <c:v>44804</c:v>
                </c:pt>
                <c:pt idx="5826">
                  <c:v>44804</c:v>
                </c:pt>
                <c:pt idx="5827">
                  <c:v>44804</c:v>
                </c:pt>
                <c:pt idx="5828">
                  <c:v>44804</c:v>
                </c:pt>
                <c:pt idx="5829">
                  <c:v>44804</c:v>
                </c:pt>
                <c:pt idx="5830">
                  <c:v>44804</c:v>
                </c:pt>
                <c:pt idx="5831">
                  <c:v>44805</c:v>
                </c:pt>
                <c:pt idx="5832">
                  <c:v>44805</c:v>
                </c:pt>
                <c:pt idx="5833">
                  <c:v>44805</c:v>
                </c:pt>
                <c:pt idx="5834">
                  <c:v>44805</c:v>
                </c:pt>
                <c:pt idx="5835">
                  <c:v>44805</c:v>
                </c:pt>
                <c:pt idx="5836">
                  <c:v>44805</c:v>
                </c:pt>
                <c:pt idx="5837">
                  <c:v>44805</c:v>
                </c:pt>
                <c:pt idx="5838">
                  <c:v>44805</c:v>
                </c:pt>
                <c:pt idx="5839">
                  <c:v>44805</c:v>
                </c:pt>
                <c:pt idx="5840">
                  <c:v>44805</c:v>
                </c:pt>
                <c:pt idx="5841">
                  <c:v>44805</c:v>
                </c:pt>
                <c:pt idx="5842">
                  <c:v>44805</c:v>
                </c:pt>
                <c:pt idx="5843">
                  <c:v>44805</c:v>
                </c:pt>
                <c:pt idx="5844">
                  <c:v>44805</c:v>
                </c:pt>
                <c:pt idx="5845">
                  <c:v>44805</c:v>
                </c:pt>
                <c:pt idx="5846">
                  <c:v>44805</c:v>
                </c:pt>
                <c:pt idx="5847">
                  <c:v>44805</c:v>
                </c:pt>
                <c:pt idx="5848">
                  <c:v>44805</c:v>
                </c:pt>
                <c:pt idx="5849">
                  <c:v>44805</c:v>
                </c:pt>
                <c:pt idx="5850">
                  <c:v>44805</c:v>
                </c:pt>
                <c:pt idx="5851">
                  <c:v>44805</c:v>
                </c:pt>
                <c:pt idx="5852">
                  <c:v>44805</c:v>
                </c:pt>
                <c:pt idx="5853">
                  <c:v>44805</c:v>
                </c:pt>
                <c:pt idx="5854">
                  <c:v>44805</c:v>
                </c:pt>
                <c:pt idx="5855">
                  <c:v>44806</c:v>
                </c:pt>
                <c:pt idx="5856">
                  <c:v>44806</c:v>
                </c:pt>
                <c:pt idx="5857">
                  <c:v>44806</c:v>
                </c:pt>
                <c:pt idx="5858">
                  <c:v>44806</c:v>
                </c:pt>
                <c:pt idx="5859">
                  <c:v>44806</c:v>
                </c:pt>
                <c:pt idx="5860">
                  <c:v>44806</c:v>
                </c:pt>
                <c:pt idx="5861">
                  <c:v>44806</c:v>
                </c:pt>
                <c:pt idx="5862">
                  <c:v>44806</c:v>
                </c:pt>
                <c:pt idx="5863">
                  <c:v>44806</c:v>
                </c:pt>
                <c:pt idx="5864">
                  <c:v>44806</c:v>
                </c:pt>
                <c:pt idx="5865">
                  <c:v>44806</c:v>
                </c:pt>
                <c:pt idx="5866">
                  <c:v>44806</c:v>
                </c:pt>
                <c:pt idx="5867">
                  <c:v>44806</c:v>
                </c:pt>
                <c:pt idx="5868">
                  <c:v>44806</c:v>
                </c:pt>
                <c:pt idx="5869">
                  <c:v>44806</c:v>
                </c:pt>
                <c:pt idx="5870">
                  <c:v>44806</c:v>
                </c:pt>
                <c:pt idx="5871">
                  <c:v>44806</c:v>
                </c:pt>
                <c:pt idx="5872">
                  <c:v>44806</c:v>
                </c:pt>
                <c:pt idx="5873">
                  <c:v>44806</c:v>
                </c:pt>
                <c:pt idx="5874">
                  <c:v>44806</c:v>
                </c:pt>
                <c:pt idx="5875">
                  <c:v>44806</c:v>
                </c:pt>
                <c:pt idx="5876">
                  <c:v>44806</c:v>
                </c:pt>
                <c:pt idx="5877">
                  <c:v>44806</c:v>
                </c:pt>
                <c:pt idx="5878">
                  <c:v>44806</c:v>
                </c:pt>
                <c:pt idx="5879">
                  <c:v>44807</c:v>
                </c:pt>
                <c:pt idx="5880">
                  <c:v>44807</c:v>
                </c:pt>
                <c:pt idx="5881">
                  <c:v>44807</c:v>
                </c:pt>
                <c:pt idx="5882">
                  <c:v>44807</c:v>
                </c:pt>
                <c:pt idx="5883">
                  <c:v>44807</c:v>
                </c:pt>
                <c:pt idx="5884">
                  <c:v>44807</c:v>
                </c:pt>
                <c:pt idx="5885">
                  <c:v>44807</c:v>
                </c:pt>
                <c:pt idx="5886">
                  <c:v>44807</c:v>
                </c:pt>
                <c:pt idx="5887">
                  <c:v>44807</c:v>
                </c:pt>
                <c:pt idx="5888">
                  <c:v>44807</c:v>
                </c:pt>
                <c:pt idx="5889">
                  <c:v>44807</c:v>
                </c:pt>
                <c:pt idx="5890">
                  <c:v>44807</c:v>
                </c:pt>
                <c:pt idx="5891">
                  <c:v>44807</c:v>
                </c:pt>
                <c:pt idx="5892">
                  <c:v>44807</c:v>
                </c:pt>
                <c:pt idx="5893">
                  <c:v>44807</c:v>
                </c:pt>
                <c:pt idx="5894">
                  <c:v>44807</c:v>
                </c:pt>
                <c:pt idx="5895">
                  <c:v>44807</c:v>
                </c:pt>
                <c:pt idx="5896">
                  <c:v>44807</c:v>
                </c:pt>
                <c:pt idx="5897">
                  <c:v>44807</c:v>
                </c:pt>
                <c:pt idx="5898">
                  <c:v>44807</c:v>
                </c:pt>
                <c:pt idx="5899">
                  <c:v>44807</c:v>
                </c:pt>
                <c:pt idx="5900">
                  <c:v>44807</c:v>
                </c:pt>
                <c:pt idx="5901">
                  <c:v>44807</c:v>
                </c:pt>
                <c:pt idx="5902">
                  <c:v>44807</c:v>
                </c:pt>
                <c:pt idx="5903">
                  <c:v>44808</c:v>
                </c:pt>
                <c:pt idx="5904">
                  <c:v>44808</c:v>
                </c:pt>
                <c:pt idx="5905">
                  <c:v>44808</c:v>
                </c:pt>
                <c:pt idx="5906">
                  <c:v>44808</c:v>
                </c:pt>
                <c:pt idx="5907">
                  <c:v>44808</c:v>
                </c:pt>
                <c:pt idx="5908">
                  <c:v>44808</c:v>
                </c:pt>
                <c:pt idx="5909">
                  <c:v>44808</c:v>
                </c:pt>
                <c:pt idx="5910">
                  <c:v>44808</c:v>
                </c:pt>
                <c:pt idx="5911">
                  <c:v>44808</c:v>
                </c:pt>
                <c:pt idx="5912">
                  <c:v>44808</c:v>
                </c:pt>
                <c:pt idx="5913">
                  <c:v>44808</c:v>
                </c:pt>
                <c:pt idx="5914">
                  <c:v>44808</c:v>
                </c:pt>
                <c:pt idx="5915">
                  <c:v>44808</c:v>
                </c:pt>
                <c:pt idx="5916">
                  <c:v>44808</c:v>
                </c:pt>
                <c:pt idx="5917">
                  <c:v>44808</c:v>
                </c:pt>
                <c:pt idx="5918">
                  <c:v>44808</c:v>
                </c:pt>
                <c:pt idx="5919">
                  <c:v>44808</c:v>
                </c:pt>
                <c:pt idx="5920">
                  <c:v>44808</c:v>
                </c:pt>
                <c:pt idx="5921">
                  <c:v>44808</c:v>
                </c:pt>
                <c:pt idx="5922">
                  <c:v>44808</c:v>
                </c:pt>
                <c:pt idx="5923">
                  <c:v>44808</c:v>
                </c:pt>
                <c:pt idx="5924">
                  <c:v>44808</c:v>
                </c:pt>
                <c:pt idx="5925">
                  <c:v>44808</c:v>
                </c:pt>
                <c:pt idx="5926">
                  <c:v>44808</c:v>
                </c:pt>
                <c:pt idx="5927">
                  <c:v>44809</c:v>
                </c:pt>
                <c:pt idx="5928">
                  <c:v>44809</c:v>
                </c:pt>
                <c:pt idx="5929">
                  <c:v>44809</c:v>
                </c:pt>
                <c:pt idx="5930">
                  <c:v>44809</c:v>
                </c:pt>
                <c:pt idx="5931">
                  <c:v>44809</c:v>
                </c:pt>
                <c:pt idx="5932">
                  <c:v>44809</c:v>
                </c:pt>
                <c:pt idx="5933">
                  <c:v>44809</c:v>
                </c:pt>
                <c:pt idx="5934">
                  <c:v>44809</c:v>
                </c:pt>
                <c:pt idx="5935">
                  <c:v>44809</c:v>
                </c:pt>
                <c:pt idx="5936">
                  <c:v>44809</c:v>
                </c:pt>
                <c:pt idx="5937">
                  <c:v>44809</c:v>
                </c:pt>
                <c:pt idx="5938">
                  <c:v>44809</c:v>
                </c:pt>
                <c:pt idx="5939">
                  <c:v>44809</c:v>
                </c:pt>
                <c:pt idx="5940">
                  <c:v>44809</c:v>
                </c:pt>
                <c:pt idx="5941">
                  <c:v>44809</c:v>
                </c:pt>
                <c:pt idx="5942">
                  <c:v>44809</c:v>
                </c:pt>
                <c:pt idx="5943">
                  <c:v>44809</c:v>
                </c:pt>
                <c:pt idx="5944">
                  <c:v>44809</c:v>
                </c:pt>
                <c:pt idx="5945">
                  <c:v>44809</c:v>
                </c:pt>
                <c:pt idx="5946">
                  <c:v>44809</c:v>
                </c:pt>
                <c:pt idx="5947">
                  <c:v>44809</c:v>
                </c:pt>
                <c:pt idx="5948">
                  <c:v>44809</c:v>
                </c:pt>
                <c:pt idx="5949">
                  <c:v>44809</c:v>
                </c:pt>
                <c:pt idx="5950">
                  <c:v>44809</c:v>
                </c:pt>
                <c:pt idx="5951">
                  <c:v>44810</c:v>
                </c:pt>
                <c:pt idx="5952">
                  <c:v>44810</c:v>
                </c:pt>
                <c:pt idx="5953">
                  <c:v>44810</c:v>
                </c:pt>
                <c:pt idx="5954">
                  <c:v>44810</c:v>
                </c:pt>
                <c:pt idx="5955">
                  <c:v>44810</c:v>
                </c:pt>
                <c:pt idx="5956">
                  <c:v>44810</c:v>
                </c:pt>
                <c:pt idx="5957">
                  <c:v>44810</c:v>
                </c:pt>
                <c:pt idx="5958">
                  <c:v>44810</c:v>
                </c:pt>
                <c:pt idx="5959">
                  <c:v>44810</c:v>
                </c:pt>
                <c:pt idx="5960">
                  <c:v>44810</c:v>
                </c:pt>
                <c:pt idx="5961">
                  <c:v>44810</c:v>
                </c:pt>
                <c:pt idx="5962">
                  <c:v>44810</c:v>
                </c:pt>
                <c:pt idx="5963">
                  <c:v>44810</c:v>
                </c:pt>
                <c:pt idx="5964">
                  <c:v>44810</c:v>
                </c:pt>
                <c:pt idx="5965">
                  <c:v>44810</c:v>
                </c:pt>
                <c:pt idx="5966">
                  <c:v>44810</c:v>
                </c:pt>
                <c:pt idx="5967">
                  <c:v>44810</c:v>
                </c:pt>
                <c:pt idx="5968">
                  <c:v>44810</c:v>
                </c:pt>
                <c:pt idx="5969">
                  <c:v>44810</c:v>
                </c:pt>
                <c:pt idx="5970">
                  <c:v>44810</c:v>
                </c:pt>
                <c:pt idx="5971">
                  <c:v>44810</c:v>
                </c:pt>
                <c:pt idx="5972">
                  <c:v>44810</c:v>
                </c:pt>
                <c:pt idx="5973">
                  <c:v>44810</c:v>
                </c:pt>
                <c:pt idx="5974">
                  <c:v>44810</c:v>
                </c:pt>
                <c:pt idx="5975">
                  <c:v>44811</c:v>
                </c:pt>
                <c:pt idx="5976">
                  <c:v>44811</c:v>
                </c:pt>
                <c:pt idx="5977">
                  <c:v>44811</c:v>
                </c:pt>
                <c:pt idx="5978">
                  <c:v>44811</c:v>
                </c:pt>
                <c:pt idx="5979">
                  <c:v>44811</c:v>
                </c:pt>
                <c:pt idx="5980">
                  <c:v>44811</c:v>
                </c:pt>
                <c:pt idx="5981">
                  <c:v>44811</c:v>
                </c:pt>
                <c:pt idx="5982">
                  <c:v>44811</c:v>
                </c:pt>
                <c:pt idx="5983">
                  <c:v>44811</c:v>
                </c:pt>
                <c:pt idx="5984">
                  <c:v>44811</c:v>
                </c:pt>
                <c:pt idx="5985">
                  <c:v>44811</c:v>
                </c:pt>
                <c:pt idx="5986">
                  <c:v>44811</c:v>
                </c:pt>
                <c:pt idx="5987">
                  <c:v>44811</c:v>
                </c:pt>
                <c:pt idx="5988">
                  <c:v>44811</c:v>
                </c:pt>
                <c:pt idx="5989">
                  <c:v>44811</c:v>
                </c:pt>
                <c:pt idx="5990">
                  <c:v>44811</c:v>
                </c:pt>
                <c:pt idx="5991">
                  <c:v>44811</c:v>
                </c:pt>
                <c:pt idx="5992">
                  <c:v>44811</c:v>
                </c:pt>
                <c:pt idx="5993">
                  <c:v>44811</c:v>
                </c:pt>
                <c:pt idx="5994">
                  <c:v>44811</c:v>
                </c:pt>
                <c:pt idx="5995">
                  <c:v>44811</c:v>
                </c:pt>
                <c:pt idx="5996">
                  <c:v>44811</c:v>
                </c:pt>
                <c:pt idx="5997">
                  <c:v>44811</c:v>
                </c:pt>
                <c:pt idx="5998">
                  <c:v>44811</c:v>
                </c:pt>
                <c:pt idx="5999">
                  <c:v>44812</c:v>
                </c:pt>
                <c:pt idx="6000">
                  <c:v>44812</c:v>
                </c:pt>
                <c:pt idx="6001">
                  <c:v>44812</c:v>
                </c:pt>
                <c:pt idx="6002">
                  <c:v>44812</c:v>
                </c:pt>
                <c:pt idx="6003">
                  <c:v>44812</c:v>
                </c:pt>
                <c:pt idx="6004">
                  <c:v>44812</c:v>
                </c:pt>
                <c:pt idx="6005">
                  <c:v>44812</c:v>
                </c:pt>
                <c:pt idx="6006">
                  <c:v>44812</c:v>
                </c:pt>
                <c:pt idx="6007">
                  <c:v>44812</c:v>
                </c:pt>
                <c:pt idx="6008">
                  <c:v>44812</c:v>
                </c:pt>
                <c:pt idx="6009">
                  <c:v>44812</c:v>
                </c:pt>
                <c:pt idx="6010">
                  <c:v>44812</c:v>
                </c:pt>
                <c:pt idx="6011">
                  <c:v>44812</c:v>
                </c:pt>
                <c:pt idx="6012">
                  <c:v>44812</c:v>
                </c:pt>
                <c:pt idx="6013">
                  <c:v>44812</c:v>
                </c:pt>
                <c:pt idx="6014">
                  <c:v>44812</c:v>
                </c:pt>
                <c:pt idx="6015">
                  <c:v>44812</c:v>
                </c:pt>
                <c:pt idx="6016">
                  <c:v>44812</c:v>
                </c:pt>
                <c:pt idx="6017">
                  <c:v>44812</c:v>
                </c:pt>
                <c:pt idx="6018">
                  <c:v>44812</c:v>
                </c:pt>
                <c:pt idx="6019">
                  <c:v>44812</c:v>
                </c:pt>
                <c:pt idx="6020">
                  <c:v>44812</c:v>
                </c:pt>
                <c:pt idx="6021">
                  <c:v>44812</c:v>
                </c:pt>
                <c:pt idx="6022">
                  <c:v>44812</c:v>
                </c:pt>
                <c:pt idx="6023">
                  <c:v>44813</c:v>
                </c:pt>
                <c:pt idx="6024">
                  <c:v>44813</c:v>
                </c:pt>
                <c:pt idx="6025">
                  <c:v>44813</c:v>
                </c:pt>
                <c:pt idx="6026">
                  <c:v>44813</c:v>
                </c:pt>
                <c:pt idx="6027">
                  <c:v>44813</c:v>
                </c:pt>
                <c:pt idx="6028">
                  <c:v>44813</c:v>
                </c:pt>
                <c:pt idx="6029">
                  <c:v>44813</c:v>
                </c:pt>
                <c:pt idx="6030">
                  <c:v>44813</c:v>
                </c:pt>
                <c:pt idx="6031">
                  <c:v>44813</c:v>
                </c:pt>
                <c:pt idx="6032">
                  <c:v>44813</c:v>
                </c:pt>
                <c:pt idx="6033">
                  <c:v>44813</c:v>
                </c:pt>
                <c:pt idx="6034">
                  <c:v>44813</c:v>
                </c:pt>
                <c:pt idx="6035">
                  <c:v>44813</c:v>
                </c:pt>
                <c:pt idx="6036">
                  <c:v>44813</c:v>
                </c:pt>
                <c:pt idx="6037">
                  <c:v>44813</c:v>
                </c:pt>
                <c:pt idx="6038">
                  <c:v>44813</c:v>
                </c:pt>
                <c:pt idx="6039">
                  <c:v>44813</c:v>
                </c:pt>
                <c:pt idx="6040">
                  <c:v>44813</c:v>
                </c:pt>
                <c:pt idx="6041">
                  <c:v>44813</c:v>
                </c:pt>
                <c:pt idx="6042">
                  <c:v>44813</c:v>
                </c:pt>
                <c:pt idx="6043">
                  <c:v>44813</c:v>
                </c:pt>
                <c:pt idx="6044">
                  <c:v>44813</c:v>
                </c:pt>
                <c:pt idx="6045">
                  <c:v>44813</c:v>
                </c:pt>
                <c:pt idx="6046">
                  <c:v>44813</c:v>
                </c:pt>
                <c:pt idx="6047">
                  <c:v>44814</c:v>
                </c:pt>
                <c:pt idx="6048">
                  <c:v>44814</c:v>
                </c:pt>
                <c:pt idx="6049">
                  <c:v>44814</c:v>
                </c:pt>
                <c:pt idx="6050">
                  <c:v>44814</c:v>
                </c:pt>
                <c:pt idx="6051">
                  <c:v>44814</c:v>
                </c:pt>
                <c:pt idx="6052">
                  <c:v>44814</c:v>
                </c:pt>
                <c:pt idx="6053">
                  <c:v>44814</c:v>
                </c:pt>
                <c:pt idx="6054">
                  <c:v>44814</c:v>
                </c:pt>
                <c:pt idx="6055">
                  <c:v>44814</c:v>
                </c:pt>
                <c:pt idx="6056">
                  <c:v>44814</c:v>
                </c:pt>
                <c:pt idx="6057">
                  <c:v>44814</c:v>
                </c:pt>
                <c:pt idx="6058">
                  <c:v>44814</c:v>
                </c:pt>
                <c:pt idx="6059">
                  <c:v>44814</c:v>
                </c:pt>
                <c:pt idx="6060">
                  <c:v>44814</c:v>
                </c:pt>
                <c:pt idx="6061">
                  <c:v>44814</c:v>
                </c:pt>
                <c:pt idx="6062">
                  <c:v>44814</c:v>
                </c:pt>
                <c:pt idx="6063">
                  <c:v>44814</c:v>
                </c:pt>
                <c:pt idx="6064">
                  <c:v>44814</c:v>
                </c:pt>
                <c:pt idx="6065">
                  <c:v>44814</c:v>
                </c:pt>
                <c:pt idx="6066">
                  <c:v>44814</c:v>
                </c:pt>
                <c:pt idx="6067">
                  <c:v>44814</c:v>
                </c:pt>
                <c:pt idx="6068">
                  <c:v>44814</c:v>
                </c:pt>
                <c:pt idx="6069">
                  <c:v>44814</c:v>
                </c:pt>
                <c:pt idx="6070">
                  <c:v>44814</c:v>
                </c:pt>
                <c:pt idx="6071">
                  <c:v>44815</c:v>
                </c:pt>
                <c:pt idx="6072">
                  <c:v>44815</c:v>
                </c:pt>
                <c:pt idx="6073">
                  <c:v>44815</c:v>
                </c:pt>
                <c:pt idx="6074">
                  <c:v>44815</c:v>
                </c:pt>
                <c:pt idx="6075">
                  <c:v>44815</c:v>
                </c:pt>
                <c:pt idx="6076">
                  <c:v>44815</c:v>
                </c:pt>
                <c:pt idx="6077">
                  <c:v>44815</c:v>
                </c:pt>
                <c:pt idx="6078">
                  <c:v>44815</c:v>
                </c:pt>
                <c:pt idx="6079">
                  <c:v>44815</c:v>
                </c:pt>
                <c:pt idx="6080">
                  <c:v>44815</c:v>
                </c:pt>
                <c:pt idx="6081">
                  <c:v>44815</c:v>
                </c:pt>
                <c:pt idx="6082">
                  <c:v>44815</c:v>
                </c:pt>
                <c:pt idx="6083">
                  <c:v>44815</c:v>
                </c:pt>
                <c:pt idx="6084">
                  <c:v>44815</c:v>
                </c:pt>
                <c:pt idx="6085">
                  <c:v>44815</c:v>
                </c:pt>
                <c:pt idx="6086">
                  <c:v>44815</c:v>
                </c:pt>
                <c:pt idx="6087">
                  <c:v>44815</c:v>
                </c:pt>
                <c:pt idx="6088">
                  <c:v>44815</c:v>
                </c:pt>
                <c:pt idx="6089">
                  <c:v>44815</c:v>
                </c:pt>
                <c:pt idx="6090">
                  <c:v>44815</c:v>
                </c:pt>
                <c:pt idx="6091">
                  <c:v>44815</c:v>
                </c:pt>
                <c:pt idx="6092">
                  <c:v>44815</c:v>
                </c:pt>
                <c:pt idx="6093">
                  <c:v>44815</c:v>
                </c:pt>
                <c:pt idx="6094">
                  <c:v>44815</c:v>
                </c:pt>
                <c:pt idx="6095">
                  <c:v>44816</c:v>
                </c:pt>
                <c:pt idx="6096">
                  <c:v>44816</c:v>
                </c:pt>
                <c:pt idx="6097">
                  <c:v>44816</c:v>
                </c:pt>
                <c:pt idx="6098">
                  <c:v>44816</c:v>
                </c:pt>
                <c:pt idx="6099">
                  <c:v>44816</c:v>
                </c:pt>
                <c:pt idx="6100">
                  <c:v>44816</c:v>
                </c:pt>
                <c:pt idx="6101">
                  <c:v>44816</c:v>
                </c:pt>
                <c:pt idx="6102">
                  <c:v>44816</c:v>
                </c:pt>
                <c:pt idx="6103">
                  <c:v>44816</c:v>
                </c:pt>
                <c:pt idx="6104">
                  <c:v>44816</c:v>
                </c:pt>
                <c:pt idx="6105">
                  <c:v>44816</c:v>
                </c:pt>
                <c:pt idx="6106">
                  <c:v>44816</c:v>
                </c:pt>
                <c:pt idx="6107">
                  <c:v>44816</c:v>
                </c:pt>
                <c:pt idx="6108">
                  <c:v>44816</c:v>
                </c:pt>
                <c:pt idx="6109">
                  <c:v>44816</c:v>
                </c:pt>
                <c:pt idx="6110">
                  <c:v>44816</c:v>
                </c:pt>
                <c:pt idx="6111">
                  <c:v>44816</c:v>
                </c:pt>
                <c:pt idx="6112">
                  <c:v>44816</c:v>
                </c:pt>
                <c:pt idx="6113">
                  <c:v>44816</c:v>
                </c:pt>
                <c:pt idx="6114">
                  <c:v>44816</c:v>
                </c:pt>
                <c:pt idx="6115">
                  <c:v>44816</c:v>
                </c:pt>
                <c:pt idx="6116">
                  <c:v>44816</c:v>
                </c:pt>
                <c:pt idx="6117">
                  <c:v>44816</c:v>
                </c:pt>
                <c:pt idx="6118">
                  <c:v>44816</c:v>
                </c:pt>
                <c:pt idx="6119">
                  <c:v>44817</c:v>
                </c:pt>
                <c:pt idx="6120">
                  <c:v>44817</c:v>
                </c:pt>
                <c:pt idx="6121">
                  <c:v>44817</c:v>
                </c:pt>
                <c:pt idx="6122">
                  <c:v>44817</c:v>
                </c:pt>
                <c:pt idx="6123">
                  <c:v>44817</c:v>
                </c:pt>
                <c:pt idx="6124">
                  <c:v>44817</c:v>
                </c:pt>
                <c:pt idx="6125">
                  <c:v>44817</c:v>
                </c:pt>
                <c:pt idx="6126">
                  <c:v>44817</c:v>
                </c:pt>
                <c:pt idx="6127">
                  <c:v>44817</c:v>
                </c:pt>
                <c:pt idx="6128">
                  <c:v>44817</c:v>
                </c:pt>
                <c:pt idx="6129">
                  <c:v>44817</c:v>
                </c:pt>
                <c:pt idx="6130">
                  <c:v>44817</c:v>
                </c:pt>
                <c:pt idx="6131">
                  <c:v>44817</c:v>
                </c:pt>
                <c:pt idx="6132">
                  <c:v>44817</c:v>
                </c:pt>
                <c:pt idx="6133">
                  <c:v>44817</c:v>
                </c:pt>
                <c:pt idx="6134">
                  <c:v>44817</c:v>
                </c:pt>
                <c:pt idx="6135">
                  <c:v>44817</c:v>
                </c:pt>
                <c:pt idx="6136">
                  <c:v>44817</c:v>
                </c:pt>
                <c:pt idx="6137">
                  <c:v>44817</c:v>
                </c:pt>
                <c:pt idx="6138">
                  <c:v>44817</c:v>
                </c:pt>
                <c:pt idx="6139">
                  <c:v>44817</c:v>
                </c:pt>
                <c:pt idx="6140">
                  <c:v>44817</c:v>
                </c:pt>
                <c:pt idx="6141">
                  <c:v>44817</c:v>
                </c:pt>
                <c:pt idx="6142">
                  <c:v>44817</c:v>
                </c:pt>
                <c:pt idx="6143">
                  <c:v>44818</c:v>
                </c:pt>
                <c:pt idx="6144">
                  <c:v>44818</c:v>
                </c:pt>
                <c:pt idx="6145">
                  <c:v>44818</c:v>
                </c:pt>
                <c:pt idx="6146">
                  <c:v>44818</c:v>
                </c:pt>
                <c:pt idx="6147">
                  <c:v>44818</c:v>
                </c:pt>
                <c:pt idx="6148">
                  <c:v>44818</c:v>
                </c:pt>
                <c:pt idx="6149">
                  <c:v>44818</c:v>
                </c:pt>
                <c:pt idx="6150">
                  <c:v>44818</c:v>
                </c:pt>
                <c:pt idx="6151">
                  <c:v>44818</c:v>
                </c:pt>
                <c:pt idx="6152">
                  <c:v>44818</c:v>
                </c:pt>
                <c:pt idx="6153">
                  <c:v>44818</c:v>
                </c:pt>
                <c:pt idx="6154">
                  <c:v>44818</c:v>
                </c:pt>
                <c:pt idx="6155">
                  <c:v>44818</c:v>
                </c:pt>
                <c:pt idx="6156">
                  <c:v>44818</c:v>
                </c:pt>
                <c:pt idx="6157">
                  <c:v>44818</c:v>
                </c:pt>
                <c:pt idx="6158">
                  <c:v>44818</c:v>
                </c:pt>
                <c:pt idx="6159">
                  <c:v>44818</c:v>
                </c:pt>
                <c:pt idx="6160">
                  <c:v>44818</c:v>
                </c:pt>
                <c:pt idx="6161">
                  <c:v>44818</c:v>
                </c:pt>
                <c:pt idx="6162">
                  <c:v>44818</c:v>
                </c:pt>
                <c:pt idx="6163">
                  <c:v>44818</c:v>
                </c:pt>
                <c:pt idx="6164">
                  <c:v>44818</c:v>
                </c:pt>
                <c:pt idx="6165">
                  <c:v>44818</c:v>
                </c:pt>
                <c:pt idx="6166">
                  <c:v>44818</c:v>
                </c:pt>
                <c:pt idx="6167">
                  <c:v>44819</c:v>
                </c:pt>
                <c:pt idx="6168">
                  <c:v>44819</c:v>
                </c:pt>
                <c:pt idx="6169">
                  <c:v>44819</c:v>
                </c:pt>
                <c:pt idx="6170">
                  <c:v>44819</c:v>
                </c:pt>
                <c:pt idx="6171">
                  <c:v>44819</c:v>
                </c:pt>
                <c:pt idx="6172">
                  <c:v>44819</c:v>
                </c:pt>
                <c:pt idx="6173">
                  <c:v>44819</c:v>
                </c:pt>
                <c:pt idx="6174">
                  <c:v>44819</c:v>
                </c:pt>
                <c:pt idx="6175">
                  <c:v>44819</c:v>
                </c:pt>
                <c:pt idx="6176">
                  <c:v>44819</c:v>
                </c:pt>
                <c:pt idx="6177">
                  <c:v>44819</c:v>
                </c:pt>
                <c:pt idx="6178">
                  <c:v>44819</c:v>
                </c:pt>
                <c:pt idx="6179">
                  <c:v>44819</c:v>
                </c:pt>
                <c:pt idx="6180">
                  <c:v>44819</c:v>
                </c:pt>
                <c:pt idx="6181">
                  <c:v>44819</c:v>
                </c:pt>
                <c:pt idx="6182">
                  <c:v>44819</c:v>
                </c:pt>
                <c:pt idx="6183">
                  <c:v>44819</c:v>
                </c:pt>
                <c:pt idx="6184">
                  <c:v>44819</c:v>
                </c:pt>
                <c:pt idx="6185">
                  <c:v>44819</c:v>
                </c:pt>
                <c:pt idx="6186">
                  <c:v>44819</c:v>
                </c:pt>
                <c:pt idx="6187">
                  <c:v>44819</c:v>
                </c:pt>
                <c:pt idx="6188">
                  <c:v>44819</c:v>
                </c:pt>
                <c:pt idx="6189">
                  <c:v>44819</c:v>
                </c:pt>
                <c:pt idx="6190">
                  <c:v>44819</c:v>
                </c:pt>
                <c:pt idx="6191">
                  <c:v>44820</c:v>
                </c:pt>
                <c:pt idx="6192">
                  <c:v>44820</c:v>
                </c:pt>
                <c:pt idx="6193">
                  <c:v>44820</c:v>
                </c:pt>
                <c:pt idx="6194">
                  <c:v>44820</c:v>
                </c:pt>
                <c:pt idx="6195">
                  <c:v>44820</c:v>
                </c:pt>
                <c:pt idx="6196">
                  <c:v>44820</c:v>
                </c:pt>
                <c:pt idx="6197">
                  <c:v>44820</c:v>
                </c:pt>
                <c:pt idx="6198">
                  <c:v>44820</c:v>
                </c:pt>
                <c:pt idx="6199">
                  <c:v>44820</c:v>
                </c:pt>
                <c:pt idx="6200">
                  <c:v>44820</c:v>
                </c:pt>
                <c:pt idx="6201">
                  <c:v>44820</c:v>
                </c:pt>
                <c:pt idx="6202">
                  <c:v>44820</c:v>
                </c:pt>
                <c:pt idx="6203">
                  <c:v>44820</c:v>
                </c:pt>
                <c:pt idx="6204">
                  <c:v>44820</c:v>
                </c:pt>
                <c:pt idx="6205">
                  <c:v>44820</c:v>
                </c:pt>
                <c:pt idx="6206">
                  <c:v>44820</c:v>
                </c:pt>
                <c:pt idx="6207">
                  <c:v>44820</c:v>
                </c:pt>
                <c:pt idx="6208">
                  <c:v>44820</c:v>
                </c:pt>
                <c:pt idx="6209">
                  <c:v>44820</c:v>
                </c:pt>
                <c:pt idx="6210">
                  <c:v>44820</c:v>
                </c:pt>
                <c:pt idx="6211">
                  <c:v>44820</c:v>
                </c:pt>
                <c:pt idx="6212">
                  <c:v>44820</c:v>
                </c:pt>
                <c:pt idx="6213">
                  <c:v>44820</c:v>
                </c:pt>
                <c:pt idx="6214">
                  <c:v>44820</c:v>
                </c:pt>
                <c:pt idx="6215">
                  <c:v>44821</c:v>
                </c:pt>
                <c:pt idx="6216">
                  <c:v>44821</c:v>
                </c:pt>
                <c:pt idx="6217">
                  <c:v>44821</c:v>
                </c:pt>
                <c:pt idx="6218">
                  <c:v>44821</c:v>
                </c:pt>
                <c:pt idx="6219">
                  <c:v>44821</c:v>
                </c:pt>
                <c:pt idx="6220">
                  <c:v>44821</c:v>
                </c:pt>
                <c:pt idx="6221">
                  <c:v>44821</c:v>
                </c:pt>
                <c:pt idx="6222">
                  <c:v>44821</c:v>
                </c:pt>
                <c:pt idx="6223">
                  <c:v>44821</c:v>
                </c:pt>
                <c:pt idx="6224">
                  <c:v>44821</c:v>
                </c:pt>
                <c:pt idx="6225">
                  <c:v>44821</c:v>
                </c:pt>
                <c:pt idx="6226">
                  <c:v>44821</c:v>
                </c:pt>
                <c:pt idx="6227">
                  <c:v>44821</c:v>
                </c:pt>
                <c:pt idx="6228">
                  <c:v>44821</c:v>
                </c:pt>
                <c:pt idx="6229">
                  <c:v>44821</c:v>
                </c:pt>
                <c:pt idx="6230">
                  <c:v>44821</c:v>
                </c:pt>
                <c:pt idx="6231">
                  <c:v>44821</c:v>
                </c:pt>
                <c:pt idx="6232">
                  <c:v>44821</c:v>
                </c:pt>
                <c:pt idx="6233">
                  <c:v>44821</c:v>
                </c:pt>
                <c:pt idx="6234">
                  <c:v>44821</c:v>
                </c:pt>
                <c:pt idx="6235">
                  <c:v>44821</c:v>
                </c:pt>
                <c:pt idx="6236">
                  <c:v>44821</c:v>
                </c:pt>
                <c:pt idx="6237">
                  <c:v>44821</c:v>
                </c:pt>
                <c:pt idx="6238">
                  <c:v>44821</c:v>
                </c:pt>
                <c:pt idx="6239">
                  <c:v>44822</c:v>
                </c:pt>
                <c:pt idx="6240">
                  <c:v>44822</c:v>
                </c:pt>
                <c:pt idx="6241">
                  <c:v>44822</c:v>
                </c:pt>
                <c:pt idx="6242">
                  <c:v>44822</c:v>
                </c:pt>
                <c:pt idx="6243">
                  <c:v>44822</c:v>
                </c:pt>
                <c:pt idx="6244">
                  <c:v>44822</c:v>
                </c:pt>
                <c:pt idx="6245">
                  <c:v>44822</c:v>
                </c:pt>
                <c:pt idx="6246">
                  <c:v>44822</c:v>
                </c:pt>
                <c:pt idx="6247">
                  <c:v>44822</c:v>
                </c:pt>
                <c:pt idx="6248">
                  <c:v>44822</c:v>
                </c:pt>
                <c:pt idx="6249">
                  <c:v>44822</c:v>
                </c:pt>
                <c:pt idx="6250">
                  <c:v>44822</c:v>
                </c:pt>
                <c:pt idx="6251">
                  <c:v>44822</c:v>
                </c:pt>
                <c:pt idx="6252">
                  <c:v>44822</c:v>
                </c:pt>
                <c:pt idx="6253">
                  <c:v>44822</c:v>
                </c:pt>
                <c:pt idx="6254">
                  <c:v>44822</c:v>
                </c:pt>
                <c:pt idx="6255">
                  <c:v>44822</c:v>
                </c:pt>
                <c:pt idx="6256">
                  <c:v>44822</c:v>
                </c:pt>
                <c:pt idx="6257">
                  <c:v>44822</c:v>
                </c:pt>
                <c:pt idx="6258">
                  <c:v>44822</c:v>
                </c:pt>
                <c:pt idx="6259">
                  <c:v>44822</c:v>
                </c:pt>
                <c:pt idx="6260">
                  <c:v>44822</c:v>
                </c:pt>
                <c:pt idx="6261">
                  <c:v>44822</c:v>
                </c:pt>
                <c:pt idx="6262">
                  <c:v>44822</c:v>
                </c:pt>
                <c:pt idx="6263">
                  <c:v>44823</c:v>
                </c:pt>
                <c:pt idx="6264">
                  <c:v>44823</c:v>
                </c:pt>
                <c:pt idx="6265">
                  <c:v>44823</c:v>
                </c:pt>
                <c:pt idx="6266">
                  <c:v>44823</c:v>
                </c:pt>
                <c:pt idx="6267">
                  <c:v>44823</c:v>
                </c:pt>
                <c:pt idx="6268">
                  <c:v>44823</c:v>
                </c:pt>
                <c:pt idx="6269">
                  <c:v>44823</c:v>
                </c:pt>
                <c:pt idx="6270">
                  <c:v>44823</c:v>
                </c:pt>
                <c:pt idx="6271">
                  <c:v>44823</c:v>
                </c:pt>
                <c:pt idx="6272">
                  <c:v>44823</c:v>
                </c:pt>
                <c:pt idx="6273">
                  <c:v>44823</c:v>
                </c:pt>
                <c:pt idx="6274">
                  <c:v>44823</c:v>
                </c:pt>
                <c:pt idx="6275">
                  <c:v>44823</c:v>
                </c:pt>
                <c:pt idx="6276">
                  <c:v>44823</c:v>
                </c:pt>
                <c:pt idx="6277">
                  <c:v>44823</c:v>
                </c:pt>
                <c:pt idx="6278">
                  <c:v>44823</c:v>
                </c:pt>
                <c:pt idx="6279">
                  <c:v>44823</c:v>
                </c:pt>
                <c:pt idx="6280">
                  <c:v>44823</c:v>
                </c:pt>
                <c:pt idx="6281">
                  <c:v>44823</c:v>
                </c:pt>
                <c:pt idx="6282">
                  <c:v>44823</c:v>
                </c:pt>
                <c:pt idx="6283">
                  <c:v>44823</c:v>
                </c:pt>
                <c:pt idx="6284">
                  <c:v>44823</c:v>
                </c:pt>
                <c:pt idx="6285">
                  <c:v>44823</c:v>
                </c:pt>
                <c:pt idx="6286">
                  <c:v>44823</c:v>
                </c:pt>
                <c:pt idx="6287">
                  <c:v>44824</c:v>
                </c:pt>
                <c:pt idx="6288">
                  <c:v>44824</c:v>
                </c:pt>
                <c:pt idx="6289">
                  <c:v>44824</c:v>
                </c:pt>
                <c:pt idx="6290">
                  <c:v>44824</c:v>
                </c:pt>
                <c:pt idx="6291">
                  <c:v>44824</c:v>
                </c:pt>
                <c:pt idx="6292">
                  <c:v>44824</c:v>
                </c:pt>
                <c:pt idx="6293">
                  <c:v>44824</c:v>
                </c:pt>
                <c:pt idx="6294">
                  <c:v>44824</c:v>
                </c:pt>
                <c:pt idx="6295">
                  <c:v>44824</c:v>
                </c:pt>
                <c:pt idx="6296">
                  <c:v>44824</c:v>
                </c:pt>
                <c:pt idx="6297">
                  <c:v>44824</c:v>
                </c:pt>
                <c:pt idx="6298">
                  <c:v>44824</c:v>
                </c:pt>
                <c:pt idx="6299">
                  <c:v>44824</c:v>
                </c:pt>
                <c:pt idx="6300">
                  <c:v>44824</c:v>
                </c:pt>
                <c:pt idx="6301">
                  <c:v>44824</c:v>
                </c:pt>
                <c:pt idx="6302">
                  <c:v>44824</c:v>
                </c:pt>
                <c:pt idx="6303">
                  <c:v>44824</c:v>
                </c:pt>
                <c:pt idx="6304">
                  <c:v>44824</c:v>
                </c:pt>
                <c:pt idx="6305">
                  <c:v>44824</c:v>
                </c:pt>
                <c:pt idx="6306">
                  <c:v>44824</c:v>
                </c:pt>
                <c:pt idx="6307">
                  <c:v>44824</c:v>
                </c:pt>
                <c:pt idx="6308">
                  <c:v>44824</c:v>
                </c:pt>
                <c:pt idx="6309">
                  <c:v>44824</c:v>
                </c:pt>
                <c:pt idx="6310">
                  <c:v>44824</c:v>
                </c:pt>
                <c:pt idx="6311">
                  <c:v>44825</c:v>
                </c:pt>
                <c:pt idx="6312">
                  <c:v>44825</c:v>
                </c:pt>
                <c:pt idx="6313">
                  <c:v>44825</c:v>
                </c:pt>
                <c:pt idx="6314">
                  <c:v>44825</c:v>
                </c:pt>
                <c:pt idx="6315">
                  <c:v>44825</c:v>
                </c:pt>
                <c:pt idx="6316">
                  <c:v>44825</c:v>
                </c:pt>
                <c:pt idx="6317">
                  <c:v>44825</c:v>
                </c:pt>
                <c:pt idx="6318">
                  <c:v>44825</c:v>
                </c:pt>
                <c:pt idx="6319">
                  <c:v>44825</c:v>
                </c:pt>
                <c:pt idx="6320">
                  <c:v>44825</c:v>
                </c:pt>
                <c:pt idx="6321">
                  <c:v>44825</c:v>
                </c:pt>
                <c:pt idx="6322">
                  <c:v>44825</c:v>
                </c:pt>
                <c:pt idx="6323">
                  <c:v>44825</c:v>
                </c:pt>
                <c:pt idx="6324">
                  <c:v>44825</c:v>
                </c:pt>
                <c:pt idx="6325">
                  <c:v>44825</c:v>
                </c:pt>
                <c:pt idx="6326">
                  <c:v>44825</c:v>
                </c:pt>
                <c:pt idx="6327">
                  <c:v>44825</c:v>
                </c:pt>
                <c:pt idx="6328">
                  <c:v>44825</c:v>
                </c:pt>
                <c:pt idx="6329">
                  <c:v>44825</c:v>
                </c:pt>
                <c:pt idx="6330">
                  <c:v>44825</c:v>
                </c:pt>
                <c:pt idx="6331">
                  <c:v>44825</c:v>
                </c:pt>
                <c:pt idx="6332">
                  <c:v>44825</c:v>
                </c:pt>
                <c:pt idx="6333">
                  <c:v>44825</c:v>
                </c:pt>
                <c:pt idx="6334">
                  <c:v>44825</c:v>
                </c:pt>
                <c:pt idx="6335">
                  <c:v>44826</c:v>
                </c:pt>
                <c:pt idx="6336">
                  <c:v>44826</c:v>
                </c:pt>
                <c:pt idx="6337">
                  <c:v>44826</c:v>
                </c:pt>
                <c:pt idx="6338">
                  <c:v>44826</c:v>
                </c:pt>
                <c:pt idx="6339">
                  <c:v>44826</c:v>
                </c:pt>
                <c:pt idx="6340">
                  <c:v>44826</c:v>
                </c:pt>
                <c:pt idx="6341">
                  <c:v>44826</c:v>
                </c:pt>
                <c:pt idx="6342">
                  <c:v>44826</c:v>
                </c:pt>
                <c:pt idx="6343">
                  <c:v>44826</c:v>
                </c:pt>
                <c:pt idx="6344">
                  <c:v>44826</c:v>
                </c:pt>
                <c:pt idx="6345">
                  <c:v>44826</c:v>
                </c:pt>
                <c:pt idx="6346">
                  <c:v>44826</c:v>
                </c:pt>
                <c:pt idx="6347">
                  <c:v>44826</c:v>
                </c:pt>
                <c:pt idx="6348">
                  <c:v>44826</c:v>
                </c:pt>
                <c:pt idx="6349">
                  <c:v>44826</c:v>
                </c:pt>
                <c:pt idx="6350">
                  <c:v>44826</c:v>
                </c:pt>
                <c:pt idx="6351">
                  <c:v>44826</c:v>
                </c:pt>
                <c:pt idx="6352">
                  <c:v>44826</c:v>
                </c:pt>
                <c:pt idx="6353">
                  <c:v>44826</c:v>
                </c:pt>
                <c:pt idx="6354">
                  <c:v>44826</c:v>
                </c:pt>
                <c:pt idx="6355">
                  <c:v>44826</c:v>
                </c:pt>
                <c:pt idx="6356">
                  <c:v>44826</c:v>
                </c:pt>
                <c:pt idx="6357">
                  <c:v>44826</c:v>
                </c:pt>
                <c:pt idx="6358">
                  <c:v>44826</c:v>
                </c:pt>
                <c:pt idx="6359">
                  <c:v>44827</c:v>
                </c:pt>
                <c:pt idx="6360">
                  <c:v>44827</c:v>
                </c:pt>
                <c:pt idx="6361">
                  <c:v>44827</c:v>
                </c:pt>
                <c:pt idx="6362">
                  <c:v>44827</c:v>
                </c:pt>
                <c:pt idx="6363">
                  <c:v>44827</c:v>
                </c:pt>
                <c:pt idx="6364">
                  <c:v>44827</c:v>
                </c:pt>
                <c:pt idx="6365">
                  <c:v>44827</c:v>
                </c:pt>
                <c:pt idx="6366">
                  <c:v>44827</c:v>
                </c:pt>
                <c:pt idx="6367">
                  <c:v>44827</c:v>
                </c:pt>
                <c:pt idx="6368">
                  <c:v>44827</c:v>
                </c:pt>
                <c:pt idx="6369">
                  <c:v>44827</c:v>
                </c:pt>
                <c:pt idx="6370">
                  <c:v>44827</c:v>
                </c:pt>
                <c:pt idx="6371">
                  <c:v>44827</c:v>
                </c:pt>
                <c:pt idx="6372">
                  <c:v>44827</c:v>
                </c:pt>
                <c:pt idx="6373">
                  <c:v>44827</c:v>
                </c:pt>
                <c:pt idx="6374">
                  <c:v>44827</c:v>
                </c:pt>
                <c:pt idx="6375">
                  <c:v>44827</c:v>
                </c:pt>
                <c:pt idx="6376">
                  <c:v>44827</c:v>
                </c:pt>
                <c:pt idx="6377">
                  <c:v>44827</c:v>
                </c:pt>
                <c:pt idx="6378">
                  <c:v>44827</c:v>
                </c:pt>
                <c:pt idx="6379">
                  <c:v>44827</c:v>
                </c:pt>
                <c:pt idx="6380">
                  <c:v>44827</c:v>
                </c:pt>
                <c:pt idx="6381">
                  <c:v>44827</c:v>
                </c:pt>
                <c:pt idx="6382">
                  <c:v>44827</c:v>
                </c:pt>
                <c:pt idx="6383">
                  <c:v>44828</c:v>
                </c:pt>
                <c:pt idx="6384">
                  <c:v>44828</c:v>
                </c:pt>
                <c:pt idx="6385">
                  <c:v>44828</c:v>
                </c:pt>
                <c:pt idx="6386">
                  <c:v>44828</c:v>
                </c:pt>
                <c:pt idx="6387">
                  <c:v>44828</c:v>
                </c:pt>
                <c:pt idx="6388">
                  <c:v>44828</c:v>
                </c:pt>
                <c:pt idx="6389">
                  <c:v>44828</c:v>
                </c:pt>
                <c:pt idx="6390">
                  <c:v>44828</c:v>
                </c:pt>
                <c:pt idx="6391">
                  <c:v>44828</c:v>
                </c:pt>
                <c:pt idx="6392">
                  <c:v>44828</c:v>
                </c:pt>
                <c:pt idx="6393">
                  <c:v>44828</c:v>
                </c:pt>
                <c:pt idx="6394">
                  <c:v>44828</c:v>
                </c:pt>
                <c:pt idx="6395">
                  <c:v>44828</c:v>
                </c:pt>
                <c:pt idx="6396">
                  <c:v>44828</c:v>
                </c:pt>
                <c:pt idx="6397">
                  <c:v>44828</c:v>
                </c:pt>
                <c:pt idx="6398">
                  <c:v>44828</c:v>
                </c:pt>
                <c:pt idx="6399">
                  <c:v>44828</c:v>
                </c:pt>
                <c:pt idx="6400">
                  <c:v>44828</c:v>
                </c:pt>
                <c:pt idx="6401">
                  <c:v>44828</c:v>
                </c:pt>
                <c:pt idx="6402">
                  <c:v>44828</c:v>
                </c:pt>
                <c:pt idx="6403">
                  <c:v>44828</c:v>
                </c:pt>
                <c:pt idx="6404">
                  <c:v>44828</c:v>
                </c:pt>
                <c:pt idx="6405">
                  <c:v>44828</c:v>
                </c:pt>
                <c:pt idx="6406">
                  <c:v>44828</c:v>
                </c:pt>
                <c:pt idx="6407">
                  <c:v>44829</c:v>
                </c:pt>
                <c:pt idx="6408">
                  <c:v>44829</c:v>
                </c:pt>
                <c:pt idx="6409">
                  <c:v>44829</c:v>
                </c:pt>
                <c:pt idx="6410">
                  <c:v>44829</c:v>
                </c:pt>
                <c:pt idx="6411">
                  <c:v>44829</c:v>
                </c:pt>
                <c:pt idx="6412">
                  <c:v>44829</c:v>
                </c:pt>
                <c:pt idx="6413">
                  <c:v>44829</c:v>
                </c:pt>
                <c:pt idx="6414">
                  <c:v>44829</c:v>
                </c:pt>
                <c:pt idx="6415">
                  <c:v>44829</c:v>
                </c:pt>
                <c:pt idx="6416">
                  <c:v>44829</c:v>
                </c:pt>
                <c:pt idx="6417">
                  <c:v>44829</c:v>
                </c:pt>
                <c:pt idx="6418">
                  <c:v>44829</c:v>
                </c:pt>
                <c:pt idx="6419">
                  <c:v>44829</c:v>
                </c:pt>
                <c:pt idx="6420">
                  <c:v>44829</c:v>
                </c:pt>
                <c:pt idx="6421">
                  <c:v>44829</c:v>
                </c:pt>
                <c:pt idx="6422">
                  <c:v>44829</c:v>
                </c:pt>
                <c:pt idx="6423">
                  <c:v>44829</c:v>
                </c:pt>
                <c:pt idx="6424">
                  <c:v>44829</c:v>
                </c:pt>
                <c:pt idx="6425">
                  <c:v>44829</c:v>
                </c:pt>
                <c:pt idx="6426">
                  <c:v>44829</c:v>
                </c:pt>
                <c:pt idx="6427">
                  <c:v>44829</c:v>
                </c:pt>
                <c:pt idx="6428">
                  <c:v>44829</c:v>
                </c:pt>
                <c:pt idx="6429">
                  <c:v>44829</c:v>
                </c:pt>
                <c:pt idx="6430">
                  <c:v>44829</c:v>
                </c:pt>
                <c:pt idx="6431">
                  <c:v>44830</c:v>
                </c:pt>
                <c:pt idx="6432">
                  <c:v>44830</c:v>
                </c:pt>
                <c:pt idx="6433">
                  <c:v>44830</c:v>
                </c:pt>
                <c:pt idx="6434">
                  <c:v>44830</c:v>
                </c:pt>
                <c:pt idx="6435">
                  <c:v>44830</c:v>
                </c:pt>
                <c:pt idx="6436">
                  <c:v>44830</c:v>
                </c:pt>
                <c:pt idx="6437">
                  <c:v>44830</c:v>
                </c:pt>
                <c:pt idx="6438">
                  <c:v>44830</c:v>
                </c:pt>
                <c:pt idx="6439">
                  <c:v>44830</c:v>
                </c:pt>
                <c:pt idx="6440">
                  <c:v>44830</c:v>
                </c:pt>
                <c:pt idx="6441">
                  <c:v>44830</c:v>
                </c:pt>
                <c:pt idx="6442">
                  <c:v>44830</c:v>
                </c:pt>
                <c:pt idx="6443">
                  <c:v>44830</c:v>
                </c:pt>
                <c:pt idx="6444">
                  <c:v>44830</c:v>
                </c:pt>
                <c:pt idx="6445">
                  <c:v>44830</c:v>
                </c:pt>
                <c:pt idx="6446">
                  <c:v>44830</c:v>
                </c:pt>
                <c:pt idx="6447">
                  <c:v>44830</c:v>
                </c:pt>
                <c:pt idx="6448">
                  <c:v>44830</c:v>
                </c:pt>
                <c:pt idx="6449">
                  <c:v>44830</c:v>
                </c:pt>
                <c:pt idx="6450">
                  <c:v>44830</c:v>
                </c:pt>
                <c:pt idx="6451">
                  <c:v>44830</c:v>
                </c:pt>
                <c:pt idx="6452">
                  <c:v>44830</c:v>
                </c:pt>
                <c:pt idx="6453">
                  <c:v>44830</c:v>
                </c:pt>
                <c:pt idx="6454">
                  <c:v>44830</c:v>
                </c:pt>
                <c:pt idx="6455">
                  <c:v>44831</c:v>
                </c:pt>
                <c:pt idx="6456">
                  <c:v>44831</c:v>
                </c:pt>
                <c:pt idx="6457">
                  <c:v>44831</c:v>
                </c:pt>
                <c:pt idx="6458">
                  <c:v>44831</c:v>
                </c:pt>
                <c:pt idx="6459">
                  <c:v>44831</c:v>
                </c:pt>
                <c:pt idx="6460">
                  <c:v>44831</c:v>
                </c:pt>
                <c:pt idx="6461">
                  <c:v>44831</c:v>
                </c:pt>
                <c:pt idx="6462">
                  <c:v>44831</c:v>
                </c:pt>
                <c:pt idx="6463">
                  <c:v>44831</c:v>
                </c:pt>
                <c:pt idx="6464">
                  <c:v>44831</c:v>
                </c:pt>
                <c:pt idx="6465">
                  <c:v>44831</c:v>
                </c:pt>
                <c:pt idx="6466">
                  <c:v>44831</c:v>
                </c:pt>
                <c:pt idx="6467">
                  <c:v>44831</c:v>
                </c:pt>
                <c:pt idx="6468">
                  <c:v>44831</c:v>
                </c:pt>
                <c:pt idx="6469">
                  <c:v>44831</c:v>
                </c:pt>
                <c:pt idx="6470">
                  <c:v>44831</c:v>
                </c:pt>
                <c:pt idx="6471">
                  <c:v>44831</c:v>
                </c:pt>
                <c:pt idx="6472">
                  <c:v>44831</c:v>
                </c:pt>
                <c:pt idx="6473">
                  <c:v>44831</c:v>
                </c:pt>
                <c:pt idx="6474">
                  <c:v>44831</c:v>
                </c:pt>
                <c:pt idx="6475">
                  <c:v>44831</c:v>
                </c:pt>
                <c:pt idx="6476">
                  <c:v>44831</c:v>
                </c:pt>
                <c:pt idx="6477">
                  <c:v>44831</c:v>
                </c:pt>
                <c:pt idx="6478">
                  <c:v>44831</c:v>
                </c:pt>
                <c:pt idx="6479">
                  <c:v>44832</c:v>
                </c:pt>
                <c:pt idx="6480">
                  <c:v>44832</c:v>
                </c:pt>
                <c:pt idx="6481">
                  <c:v>44832</c:v>
                </c:pt>
                <c:pt idx="6482">
                  <c:v>44832</c:v>
                </c:pt>
                <c:pt idx="6483">
                  <c:v>44832</c:v>
                </c:pt>
                <c:pt idx="6484">
                  <c:v>44832</c:v>
                </c:pt>
                <c:pt idx="6485">
                  <c:v>44832</c:v>
                </c:pt>
                <c:pt idx="6486">
                  <c:v>44832</c:v>
                </c:pt>
                <c:pt idx="6487">
                  <c:v>44832</c:v>
                </c:pt>
                <c:pt idx="6488">
                  <c:v>44832</c:v>
                </c:pt>
                <c:pt idx="6489">
                  <c:v>44832</c:v>
                </c:pt>
                <c:pt idx="6490">
                  <c:v>44832</c:v>
                </c:pt>
                <c:pt idx="6491">
                  <c:v>44832</c:v>
                </c:pt>
                <c:pt idx="6492">
                  <c:v>44832</c:v>
                </c:pt>
                <c:pt idx="6493">
                  <c:v>44832</c:v>
                </c:pt>
                <c:pt idx="6494">
                  <c:v>44832</c:v>
                </c:pt>
                <c:pt idx="6495">
                  <c:v>44832</c:v>
                </c:pt>
                <c:pt idx="6496">
                  <c:v>44832</c:v>
                </c:pt>
                <c:pt idx="6497">
                  <c:v>44832</c:v>
                </c:pt>
                <c:pt idx="6498">
                  <c:v>44832</c:v>
                </c:pt>
                <c:pt idx="6499">
                  <c:v>44832</c:v>
                </c:pt>
                <c:pt idx="6500">
                  <c:v>44832</c:v>
                </c:pt>
                <c:pt idx="6501">
                  <c:v>44832</c:v>
                </c:pt>
                <c:pt idx="6502">
                  <c:v>44832</c:v>
                </c:pt>
                <c:pt idx="6503">
                  <c:v>44833</c:v>
                </c:pt>
                <c:pt idx="6504">
                  <c:v>44833</c:v>
                </c:pt>
                <c:pt idx="6505">
                  <c:v>44833</c:v>
                </c:pt>
                <c:pt idx="6506">
                  <c:v>44833</c:v>
                </c:pt>
                <c:pt idx="6507">
                  <c:v>44833</c:v>
                </c:pt>
                <c:pt idx="6508">
                  <c:v>44833</c:v>
                </c:pt>
                <c:pt idx="6509">
                  <c:v>44833</c:v>
                </c:pt>
                <c:pt idx="6510">
                  <c:v>44833</c:v>
                </c:pt>
                <c:pt idx="6511">
                  <c:v>44833</c:v>
                </c:pt>
                <c:pt idx="6512">
                  <c:v>44833</c:v>
                </c:pt>
                <c:pt idx="6513">
                  <c:v>44833</c:v>
                </c:pt>
                <c:pt idx="6514">
                  <c:v>44833</c:v>
                </c:pt>
                <c:pt idx="6515">
                  <c:v>44833</c:v>
                </c:pt>
                <c:pt idx="6516">
                  <c:v>44833</c:v>
                </c:pt>
                <c:pt idx="6517">
                  <c:v>44833</c:v>
                </c:pt>
                <c:pt idx="6518">
                  <c:v>44833</c:v>
                </c:pt>
                <c:pt idx="6519">
                  <c:v>44833</c:v>
                </c:pt>
                <c:pt idx="6520">
                  <c:v>44833</c:v>
                </c:pt>
                <c:pt idx="6521">
                  <c:v>44833</c:v>
                </c:pt>
                <c:pt idx="6522">
                  <c:v>44833</c:v>
                </c:pt>
                <c:pt idx="6523">
                  <c:v>44833</c:v>
                </c:pt>
                <c:pt idx="6524">
                  <c:v>44833</c:v>
                </c:pt>
                <c:pt idx="6525">
                  <c:v>44833</c:v>
                </c:pt>
                <c:pt idx="6526">
                  <c:v>44833</c:v>
                </c:pt>
                <c:pt idx="6527">
                  <c:v>44834</c:v>
                </c:pt>
                <c:pt idx="6528">
                  <c:v>44834</c:v>
                </c:pt>
                <c:pt idx="6529">
                  <c:v>44834</c:v>
                </c:pt>
                <c:pt idx="6530">
                  <c:v>44834</c:v>
                </c:pt>
                <c:pt idx="6531">
                  <c:v>44834</c:v>
                </c:pt>
                <c:pt idx="6532">
                  <c:v>44834</c:v>
                </c:pt>
                <c:pt idx="6533">
                  <c:v>44834</c:v>
                </c:pt>
                <c:pt idx="6534">
                  <c:v>44834</c:v>
                </c:pt>
                <c:pt idx="6535">
                  <c:v>44834</c:v>
                </c:pt>
                <c:pt idx="6536">
                  <c:v>44834</c:v>
                </c:pt>
                <c:pt idx="6537">
                  <c:v>44834</c:v>
                </c:pt>
                <c:pt idx="6538">
                  <c:v>44834</c:v>
                </c:pt>
                <c:pt idx="6539">
                  <c:v>44834</c:v>
                </c:pt>
                <c:pt idx="6540">
                  <c:v>44834</c:v>
                </c:pt>
                <c:pt idx="6541">
                  <c:v>44834</c:v>
                </c:pt>
                <c:pt idx="6542">
                  <c:v>44834</c:v>
                </c:pt>
                <c:pt idx="6543">
                  <c:v>44834</c:v>
                </c:pt>
                <c:pt idx="6544">
                  <c:v>44834</c:v>
                </c:pt>
                <c:pt idx="6545">
                  <c:v>44834</c:v>
                </c:pt>
                <c:pt idx="6546">
                  <c:v>44834</c:v>
                </c:pt>
                <c:pt idx="6547">
                  <c:v>44834</c:v>
                </c:pt>
                <c:pt idx="6548">
                  <c:v>44834</c:v>
                </c:pt>
                <c:pt idx="6549">
                  <c:v>44834</c:v>
                </c:pt>
                <c:pt idx="6550">
                  <c:v>44834</c:v>
                </c:pt>
                <c:pt idx="6551">
                  <c:v>44835</c:v>
                </c:pt>
                <c:pt idx="6552">
                  <c:v>44835</c:v>
                </c:pt>
                <c:pt idx="6553">
                  <c:v>44835</c:v>
                </c:pt>
                <c:pt idx="6554">
                  <c:v>44835</c:v>
                </c:pt>
                <c:pt idx="6555">
                  <c:v>44835</c:v>
                </c:pt>
                <c:pt idx="6556">
                  <c:v>44835</c:v>
                </c:pt>
                <c:pt idx="6557">
                  <c:v>44835</c:v>
                </c:pt>
                <c:pt idx="6558">
                  <c:v>44835</c:v>
                </c:pt>
                <c:pt idx="6559">
                  <c:v>44835</c:v>
                </c:pt>
                <c:pt idx="6560">
                  <c:v>44835</c:v>
                </c:pt>
                <c:pt idx="6561">
                  <c:v>44835</c:v>
                </c:pt>
                <c:pt idx="6562">
                  <c:v>44835</c:v>
                </c:pt>
                <c:pt idx="6563">
                  <c:v>44835</c:v>
                </c:pt>
                <c:pt idx="6564">
                  <c:v>44835</c:v>
                </c:pt>
                <c:pt idx="6565">
                  <c:v>44835</c:v>
                </c:pt>
                <c:pt idx="6566">
                  <c:v>44835</c:v>
                </c:pt>
                <c:pt idx="6567">
                  <c:v>44835</c:v>
                </c:pt>
                <c:pt idx="6568">
                  <c:v>44835</c:v>
                </c:pt>
                <c:pt idx="6569">
                  <c:v>44835</c:v>
                </c:pt>
                <c:pt idx="6570">
                  <c:v>44835</c:v>
                </c:pt>
                <c:pt idx="6571">
                  <c:v>44835</c:v>
                </c:pt>
                <c:pt idx="6572">
                  <c:v>44835</c:v>
                </c:pt>
                <c:pt idx="6573">
                  <c:v>44835</c:v>
                </c:pt>
                <c:pt idx="6574">
                  <c:v>44835</c:v>
                </c:pt>
                <c:pt idx="6575">
                  <c:v>44836</c:v>
                </c:pt>
                <c:pt idx="6576">
                  <c:v>44836</c:v>
                </c:pt>
                <c:pt idx="6577">
                  <c:v>44836</c:v>
                </c:pt>
                <c:pt idx="6578">
                  <c:v>44836</c:v>
                </c:pt>
                <c:pt idx="6579">
                  <c:v>44836</c:v>
                </c:pt>
                <c:pt idx="6580">
                  <c:v>44836</c:v>
                </c:pt>
                <c:pt idx="6581">
                  <c:v>44836</c:v>
                </c:pt>
                <c:pt idx="6582">
                  <c:v>44836</c:v>
                </c:pt>
                <c:pt idx="6583">
                  <c:v>44836</c:v>
                </c:pt>
                <c:pt idx="6584">
                  <c:v>44836</c:v>
                </c:pt>
                <c:pt idx="6585">
                  <c:v>44836</c:v>
                </c:pt>
                <c:pt idx="6586">
                  <c:v>44836</c:v>
                </c:pt>
                <c:pt idx="6587">
                  <c:v>44836</c:v>
                </c:pt>
                <c:pt idx="6588">
                  <c:v>44836</c:v>
                </c:pt>
                <c:pt idx="6589">
                  <c:v>44836</c:v>
                </c:pt>
                <c:pt idx="6590">
                  <c:v>44836</c:v>
                </c:pt>
                <c:pt idx="6591">
                  <c:v>44836</c:v>
                </c:pt>
                <c:pt idx="6592">
                  <c:v>44836</c:v>
                </c:pt>
                <c:pt idx="6593">
                  <c:v>44836</c:v>
                </c:pt>
                <c:pt idx="6594">
                  <c:v>44836</c:v>
                </c:pt>
                <c:pt idx="6595">
                  <c:v>44836</c:v>
                </c:pt>
                <c:pt idx="6596">
                  <c:v>44836</c:v>
                </c:pt>
                <c:pt idx="6597">
                  <c:v>44836</c:v>
                </c:pt>
                <c:pt idx="6598">
                  <c:v>44836</c:v>
                </c:pt>
                <c:pt idx="6599">
                  <c:v>44837</c:v>
                </c:pt>
                <c:pt idx="6600">
                  <c:v>44837</c:v>
                </c:pt>
                <c:pt idx="6601">
                  <c:v>44837</c:v>
                </c:pt>
                <c:pt idx="6602">
                  <c:v>44837</c:v>
                </c:pt>
                <c:pt idx="6603">
                  <c:v>44837</c:v>
                </c:pt>
                <c:pt idx="6604">
                  <c:v>44837</c:v>
                </c:pt>
                <c:pt idx="6605">
                  <c:v>44837</c:v>
                </c:pt>
                <c:pt idx="6606">
                  <c:v>44837</c:v>
                </c:pt>
                <c:pt idx="6607">
                  <c:v>44837</c:v>
                </c:pt>
                <c:pt idx="6608">
                  <c:v>44837</c:v>
                </c:pt>
                <c:pt idx="6609">
                  <c:v>44837</c:v>
                </c:pt>
                <c:pt idx="6610">
                  <c:v>44837</c:v>
                </c:pt>
                <c:pt idx="6611">
                  <c:v>44837</c:v>
                </c:pt>
                <c:pt idx="6612">
                  <c:v>44837</c:v>
                </c:pt>
                <c:pt idx="6613">
                  <c:v>44837</c:v>
                </c:pt>
                <c:pt idx="6614">
                  <c:v>44837</c:v>
                </c:pt>
                <c:pt idx="6615">
                  <c:v>44837</c:v>
                </c:pt>
                <c:pt idx="6616">
                  <c:v>44837</c:v>
                </c:pt>
                <c:pt idx="6617">
                  <c:v>44837</c:v>
                </c:pt>
                <c:pt idx="6618">
                  <c:v>44837</c:v>
                </c:pt>
                <c:pt idx="6619">
                  <c:v>44837</c:v>
                </c:pt>
                <c:pt idx="6620">
                  <c:v>44837</c:v>
                </c:pt>
                <c:pt idx="6621">
                  <c:v>44837</c:v>
                </c:pt>
                <c:pt idx="6622">
                  <c:v>44837</c:v>
                </c:pt>
                <c:pt idx="6623">
                  <c:v>44838</c:v>
                </c:pt>
                <c:pt idx="6624">
                  <c:v>44838</c:v>
                </c:pt>
                <c:pt idx="6625">
                  <c:v>44838</c:v>
                </c:pt>
                <c:pt idx="6626">
                  <c:v>44838</c:v>
                </c:pt>
                <c:pt idx="6627">
                  <c:v>44838</c:v>
                </c:pt>
                <c:pt idx="6628">
                  <c:v>44838</c:v>
                </c:pt>
                <c:pt idx="6629">
                  <c:v>44838</c:v>
                </c:pt>
                <c:pt idx="6630">
                  <c:v>44838</c:v>
                </c:pt>
                <c:pt idx="6631">
                  <c:v>44838</c:v>
                </c:pt>
                <c:pt idx="6632">
                  <c:v>44838</c:v>
                </c:pt>
                <c:pt idx="6633">
                  <c:v>44838</c:v>
                </c:pt>
                <c:pt idx="6634">
                  <c:v>44838</c:v>
                </c:pt>
                <c:pt idx="6635">
                  <c:v>44838</c:v>
                </c:pt>
                <c:pt idx="6636">
                  <c:v>44838</c:v>
                </c:pt>
                <c:pt idx="6637">
                  <c:v>44838</c:v>
                </c:pt>
                <c:pt idx="6638">
                  <c:v>44838</c:v>
                </c:pt>
                <c:pt idx="6639">
                  <c:v>44838</c:v>
                </c:pt>
                <c:pt idx="6640">
                  <c:v>44838</c:v>
                </c:pt>
                <c:pt idx="6641">
                  <c:v>44838</c:v>
                </c:pt>
                <c:pt idx="6642">
                  <c:v>44838</c:v>
                </c:pt>
                <c:pt idx="6643">
                  <c:v>44838</c:v>
                </c:pt>
                <c:pt idx="6644">
                  <c:v>44838</c:v>
                </c:pt>
                <c:pt idx="6645">
                  <c:v>44838</c:v>
                </c:pt>
                <c:pt idx="6646">
                  <c:v>44838</c:v>
                </c:pt>
                <c:pt idx="6647">
                  <c:v>44839</c:v>
                </c:pt>
                <c:pt idx="6648">
                  <c:v>44839</c:v>
                </c:pt>
                <c:pt idx="6649">
                  <c:v>44839</c:v>
                </c:pt>
                <c:pt idx="6650">
                  <c:v>44839</c:v>
                </c:pt>
                <c:pt idx="6651">
                  <c:v>44839</c:v>
                </c:pt>
                <c:pt idx="6652">
                  <c:v>44839</c:v>
                </c:pt>
                <c:pt idx="6653">
                  <c:v>44839</c:v>
                </c:pt>
                <c:pt idx="6654">
                  <c:v>44839</c:v>
                </c:pt>
                <c:pt idx="6655">
                  <c:v>44839</c:v>
                </c:pt>
                <c:pt idx="6656">
                  <c:v>44839</c:v>
                </c:pt>
                <c:pt idx="6657">
                  <c:v>44839</c:v>
                </c:pt>
                <c:pt idx="6658">
                  <c:v>44839</c:v>
                </c:pt>
                <c:pt idx="6659">
                  <c:v>44839</c:v>
                </c:pt>
                <c:pt idx="6660">
                  <c:v>44839</c:v>
                </c:pt>
                <c:pt idx="6661">
                  <c:v>44839</c:v>
                </c:pt>
                <c:pt idx="6662">
                  <c:v>44839</c:v>
                </c:pt>
                <c:pt idx="6663">
                  <c:v>44839</c:v>
                </c:pt>
                <c:pt idx="6664">
                  <c:v>44839</c:v>
                </c:pt>
                <c:pt idx="6665">
                  <c:v>44839</c:v>
                </c:pt>
                <c:pt idx="6666">
                  <c:v>44839</c:v>
                </c:pt>
                <c:pt idx="6667">
                  <c:v>44839</c:v>
                </c:pt>
                <c:pt idx="6668">
                  <c:v>44839</c:v>
                </c:pt>
                <c:pt idx="6669">
                  <c:v>44839</c:v>
                </c:pt>
                <c:pt idx="6670">
                  <c:v>44839</c:v>
                </c:pt>
                <c:pt idx="6671">
                  <c:v>44840</c:v>
                </c:pt>
                <c:pt idx="6672">
                  <c:v>44840</c:v>
                </c:pt>
                <c:pt idx="6673">
                  <c:v>44840</c:v>
                </c:pt>
                <c:pt idx="6674">
                  <c:v>44840</c:v>
                </c:pt>
                <c:pt idx="6675">
                  <c:v>44840</c:v>
                </c:pt>
                <c:pt idx="6676">
                  <c:v>44840</c:v>
                </c:pt>
                <c:pt idx="6677">
                  <c:v>44840</c:v>
                </c:pt>
                <c:pt idx="6678">
                  <c:v>44840</c:v>
                </c:pt>
                <c:pt idx="6679">
                  <c:v>44840</c:v>
                </c:pt>
                <c:pt idx="6680">
                  <c:v>44840</c:v>
                </c:pt>
                <c:pt idx="6681">
                  <c:v>44840</c:v>
                </c:pt>
                <c:pt idx="6682">
                  <c:v>44840</c:v>
                </c:pt>
                <c:pt idx="6683">
                  <c:v>44840</c:v>
                </c:pt>
                <c:pt idx="6684">
                  <c:v>44840</c:v>
                </c:pt>
                <c:pt idx="6685">
                  <c:v>44840</c:v>
                </c:pt>
                <c:pt idx="6686">
                  <c:v>44840</c:v>
                </c:pt>
                <c:pt idx="6687">
                  <c:v>44840</c:v>
                </c:pt>
                <c:pt idx="6688">
                  <c:v>44840</c:v>
                </c:pt>
                <c:pt idx="6689">
                  <c:v>44840</c:v>
                </c:pt>
                <c:pt idx="6690">
                  <c:v>44840</c:v>
                </c:pt>
                <c:pt idx="6691">
                  <c:v>44840</c:v>
                </c:pt>
                <c:pt idx="6692">
                  <c:v>44840</c:v>
                </c:pt>
                <c:pt idx="6693">
                  <c:v>44840</c:v>
                </c:pt>
                <c:pt idx="6694">
                  <c:v>44840</c:v>
                </c:pt>
                <c:pt idx="6695">
                  <c:v>44841</c:v>
                </c:pt>
                <c:pt idx="6696">
                  <c:v>44841</c:v>
                </c:pt>
                <c:pt idx="6697">
                  <c:v>44841</c:v>
                </c:pt>
                <c:pt idx="6698">
                  <c:v>44841</c:v>
                </c:pt>
                <c:pt idx="6699">
                  <c:v>44841</c:v>
                </c:pt>
                <c:pt idx="6700">
                  <c:v>44841</c:v>
                </c:pt>
                <c:pt idx="6701">
                  <c:v>44841</c:v>
                </c:pt>
                <c:pt idx="6702">
                  <c:v>44841</c:v>
                </c:pt>
                <c:pt idx="6703">
                  <c:v>44841</c:v>
                </c:pt>
                <c:pt idx="6704">
                  <c:v>44841</c:v>
                </c:pt>
                <c:pt idx="6705">
                  <c:v>44841</c:v>
                </c:pt>
                <c:pt idx="6706">
                  <c:v>44841</c:v>
                </c:pt>
                <c:pt idx="6707">
                  <c:v>44841</c:v>
                </c:pt>
                <c:pt idx="6708">
                  <c:v>44841</c:v>
                </c:pt>
                <c:pt idx="6709">
                  <c:v>44841</c:v>
                </c:pt>
                <c:pt idx="6710">
                  <c:v>44841</c:v>
                </c:pt>
                <c:pt idx="6711">
                  <c:v>44841</c:v>
                </c:pt>
                <c:pt idx="6712">
                  <c:v>44841</c:v>
                </c:pt>
                <c:pt idx="6713">
                  <c:v>44841</c:v>
                </c:pt>
                <c:pt idx="6714">
                  <c:v>44841</c:v>
                </c:pt>
                <c:pt idx="6715">
                  <c:v>44841</c:v>
                </c:pt>
                <c:pt idx="6716">
                  <c:v>44841</c:v>
                </c:pt>
                <c:pt idx="6717">
                  <c:v>44841</c:v>
                </c:pt>
                <c:pt idx="6718">
                  <c:v>44841</c:v>
                </c:pt>
                <c:pt idx="6719">
                  <c:v>44842</c:v>
                </c:pt>
                <c:pt idx="6720">
                  <c:v>44842</c:v>
                </c:pt>
                <c:pt idx="6721">
                  <c:v>44842</c:v>
                </c:pt>
                <c:pt idx="6722">
                  <c:v>44842</c:v>
                </c:pt>
                <c:pt idx="6723">
                  <c:v>44842</c:v>
                </c:pt>
                <c:pt idx="6724">
                  <c:v>44842</c:v>
                </c:pt>
                <c:pt idx="6725">
                  <c:v>44842</c:v>
                </c:pt>
                <c:pt idx="6726">
                  <c:v>44842</c:v>
                </c:pt>
                <c:pt idx="6727">
                  <c:v>44842</c:v>
                </c:pt>
                <c:pt idx="6728">
                  <c:v>44842</c:v>
                </c:pt>
                <c:pt idx="6729">
                  <c:v>44842</c:v>
                </c:pt>
                <c:pt idx="6730">
                  <c:v>44842</c:v>
                </c:pt>
                <c:pt idx="6731">
                  <c:v>44842</c:v>
                </c:pt>
                <c:pt idx="6732">
                  <c:v>44842</c:v>
                </c:pt>
                <c:pt idx="6733">
                  <c:v>44842</c:v>
                </c:pt>
                <c:pt idx="6734">
                  <c:v>44842</c:v>
                </c:pt>
                <c:pt idx="6735">
                  <c:v>44842</c:v>
                </c:pt>
                <c:pt idx="6736">
                  <c:v>44842</c:v>
                </c:pt>
                <c:pt idx="6737">
                  <c:v>44842</c:v>
                </c:pt>
                <c:pt idx="6738">
                  <c:v>44842</c:v>
                </c:pt>
                <c:pt idx="6739">
                  <c:v>44842</c:v>
                </c:pt>
                <c:pt idx="6740">
                  <c:v>44842</c:v>
                </c:pt>
                <c:pt idx="6741">
                  <c:v>44842</c:v>
                </c:pt>
                <c:pt idx="6742">
                  <c:v>44842</c:v>
                </c:pt>
                <c:pt idx="6743">
                  <c:v>44843</c:v>
                </c:pt>
                <c:pt idx="6744">
                  <c:v>44843</c:v>
                </c:pt>
                <c:pt idx="6745">
                  <c:v>44843</c:v>
                </c:pt>
                <c:pt idx="6746">
                  <c:v>44843</c:v>
                </c:pt>
                <c:pt idx="6747">
                  <c:v>44843</c:v>
                </c:pt>
                <c:pt idx="6748">
                  <c:v>44843</c:v>
                </c:pt>
                <c:pt idx="6749">
                  <c:v>44843</c:v>
                </c:pt>
                <c:pt idx="6750">
                  <c:v>44843</c:v>
                </c:pt>
                <c:pt idx="6751">
                  <c:v>44843</c:v>
                </c:pt>
                <c:pt idx="6752">
                  <c:v>44843</c:v>
                </c:pt>
                <c:pt idx="6753">
                  <c:v>44843</c:v>
                </c:pt>
                <c:pt idx="6754">
                  <c:v>44843</c:v>
                </c:pt>
                <c:pt idx="6755">
                  <c:v>44843</c:v>
                </c:pt>
                <c:pt idx="6756">
                  <c:v>44843</c:v>
                </c:pt>
                <c:pt idx="6757">
                  <c:v>44843</c:v>
                </c:pt>
                <c:pt idx="6758">
                  <c:v>44843</c:v>
                </c:pt>
                <c:pt idx="6759">
                  <c:v>44843</c:v>
                </c:pt>
                <c:pt idx="6760">
                  <c:v>44843</c:v>
                </c:pt>
                <c:pt idx="6761">
                  <c:v>44843</c:v>
                </c:pt>
                <c:pt idx="6762">
                  <c:v>44843</c:v>
                </c:pt>
                <c:pt idx="6763">
                  <c:v>44843</c:v>
                </c:pt>
                <c:pt idx="6764">
                  <c:v>44843</c:v>
                </c:pt>
                <c:pt idx="6765">
                  <c:v>44843</c:v>
                </c:pt>
                <c:pt idx="6766">
                  <c:v>44843</c:v>
                </c:pt>
                <c:pt idx="6767">
                  <c:v>44844</c:v>
                </c:pt>
                <c:pt idx="6768">
                  <c:v>44844</c:v>
                </c:pt>
                <c:pt idx="6769">
                  <c:v>44844</c:v>
                </c:pt>
                <c:pt idx="6770">
                  <c:v>44844</c:v>
                </c:pt>
                <c:pt idx="6771">
                  <c:v>44844</c:v>
                </c:pt>
                <c:pt idx="6772">
                  <c:v>44844</c:v>
                </c:pt>
                <c:pt idx="6773">
                  <c:v>44844</c:v>
                </c:pt>
                <c:pt idx="6774">
                  <c:v>44844</c:v>
                </c:pt>
                <c:pt idx="6775">
                  <c:v>44844</c:v>
                </c:pt>
                <c:pt idx="6776">
                  <c:v>44844</c:v>
                </c:pt>
                <c:pt idx="6777">
                  <c:v>44844</c:v>
                </c:pt>
                <c:pt idx="6778">
                  <c:v>44844</c:v>
                </c:pt>
                <c:pt idx="6779">
                  <c:v>44844</c:v>
                </c:pt>
                <c:pt idx="6780">
                  <c:v>44844</c:v>
                </c:pt>
                <c:pt idx="6781">
                  <c:v>44844</c:v>
                </c:pt>
                <c:pt idx="6782">
                  <c:v>44844</c:v>
                </c:pt>
                <c:pt idx="6783">
                  <c:v>44844</c:v>
                </c:pt>
                <c:pt idx="6784">
                  <c:v>44844</c:v>
                </c:pt>
                <c:pt idx="6785">
                  <c:v>44844</c:v>
                </c:pt>
                <c:pt idx="6786">
                  <c:v>44844</c:v>
                </c:pt>
                <c:pt idx="6787">
                  <c:v>44844</c:v>
                </c:pt>
                <c:pt idx="6788">
                  <c:v>44844</c:v>
                </c:pt>
                <c:pt idx="6789">
                  <c:v>44844</c:v>
                </c:pt>
                <c:pt idx="6790">
                  <c:v>44844</c:v>
                </c:pt>
                <c:pt idx="6791">
                  <c:v>44845</c:v>
                </c:pt>
                <c:pt idx="6792">
                  <c:v>44845</c:v>
                </c:pt>
                <c:pt idx="6793">
                  <c:v>44845</c:v>
                </c:pt>
                <c:pt idx="6794">
                  <c:v>44845</c:v>
                </c:pt>
                <c:pt idx="6795">
                  <c:v>44845</c:v>
                </c:pt>
                <c:pt idx="6796">
                  <c:v>44845</c:v>
                </c:pt>
                <c:pt idx="6797">
                  <c:v>44845</c:v>
                </c:pt>
                <c:pt idx="6798">
                  <c:v>44845</c:v>
                </c:pt>
                <c:pt idx="6799">
                  <c:v>44845</c:v>
                </c:pt>
                <c:pt idx="6800">
                  <c:v>44845</c:v>
                </c:pt>
                <c:pt idx="6801">
                  <c:v>44845</c:v>
                </c:pt>
                <c:pt idx="6802">
                  <c:v>44845</c:v>
                </c:pt>
                <c:pt idx="6803">
                  <c:v>44845</c:v>
                </c:pt>
                <c:pt idx="6804">
                  <c:v>44845</c:v>
                </c:pt>
                <c:pt idx="6805">
                  <c:v>44845</c:v>
                </c:pt>
                <c:pt idx="6806">
                  <c:v>44845</c:v>
                </c:pt>
                <c:pt idx="6807">
                  <c:v>44845</c:v>
                </c:pt>
                <c:pt idx="6808">
                  <c:v>44845</c:v>
                </c:pt>
                <c:pt idx="6809">
                  <c:v>44845</c:v>
                </c:pt>
                <c:pt idx="6810">
                  <c:v>44845</c:v>
                </c:pt>
                <c:pt idx="6811">
                  <c:v>44845</c:v>
                </c:pt>
                <c:pt idx="6812">
                  <c:v>44845</c:v>
                </c:pt>
                <c:pt idx="6813">
                  <c:v>44845</c:v>
                </c:pt>
                <c:pt idx="6814">
                  <c:v>44845</c:v>
                </c:pt>
                <c:pt idx="6815">
                  <c:v>44846</c:v>
                </c:pt>
                <c:pt idx="6816">
                  <c:v>44846</c:v>
                </c:pt>
                <c:pt idx="6817">
                  <c:v>44846</c:v>
                </c:pt>
                <c:pt idx="6818">
                  <c:v>44846</c:v>
                </c:pt>
                <c:pt idx="6819">
                  <c:v>44846</c:v>
                </c:pt>
                <c:pt idx="6820">
                  <c:v>44846</c:v>
                </c:pt>
                <c:pt idx="6821">
                  <c:v>44846</c:v>
                </c:pt>
                <c:pt idx="6822">
                  <c:v>44846</c:v>
                </c:pt>
                <c:pt idx="6823">
                  <c:v>44846</c:v>
                </c:pt>
                <c:pt idx="6824">
                  <c:v>44846</c:v>
                </c:pt>
                <c:pt idx="6825">
                  <c:v>44846</c:v>
                </c:pt>
                <c:pt idx="6826">
                  <c:v>44846</c:v>
                </c:pt>
                <c:pt idx="6827">
                  <c:v>44846</c:v>
                </c:pt>
                <c:pt idx="6828">
                  <c:v>44846</c:v>
                </c:pt>
                <c:pt idx="6829">
                  <c:v>44846</c:v>
                </c:pt>
                <c:pt idx="6830">
                  <c:v>44846</c:v>
                </c:pt>
                <c:pt idx="6831">
                  <c:v>44846</c:v>
                </c:pt>
                <c:pt idx="6832">
                  <c:v>44846</c:v>
                </c:pt>
                <c:pt idx="6833">
                  <c:v>44846</c:v>
                </c:pt>
                <c:pt idx="6834">
                  <c:v>44846</c:v>
                </c:pt>
                <c:pt idx="6835">
                  <c:v>44846</c:v>
                </c:pt>
                <c:pt idx="6836">
                  <c:v>44846</c:v>
                </c:pt>
                <c:pt idx="6837">
                  <c:v>44846</c:v>
                </c:pt>
                <c:pt idx="6838">
                  <c:v>44846</c:v>
                </c:pt>
                <c:pt idx="6839">
                  <c:v>44847</c:v>
                </c:pt>
                <c:pt idx="6840">
                  <c:v>44847</c:v>
                </c:pt>
                <c:pt idx="6841">
                  <c:v>44847</c:v>
                </c:pt>
                <c:pt idx="6842">
                  <c:v>44847</c:v>
                </c:pt>
                <c:pt idx="6843">
                  <c:v>44847</c:v>
                </c:pt>
                <c:pt idx="6844">
                  <c:v>44847</c:v>
                </c:pt>
                <c:pt idx="6845">
                  <c:v>44847</c:v>
                </c:pt>
                <c:pt idx="6846">
                  <c:v>44847</c:v>
                </c:pt>
                <c:pt idx="6847">
                  <c:v>44847</c:v>
                </c:pt>
                <c:pt idx="6848">
                  <c:v>44847</c:v>
                </c:pt>
                <c:pt idx="6849">
                  <c:v>44847</c:v>
                </c:pt>
                <c:pt idx="6850">
                  <c:v>44847</c:v>
                </c:pt>
                <c:pt idx="6851">
                  <c:v>44847</c:v>
                </c:pt>
                <c:pt idx="6852">
                  <c:v>44847</c:v>
                </c:pt>
                <c:pt idx="6853">
                  <c:v>44847</c:v>
                </c:pt>
                <c:pt idx="6854">
                  <c:v>44847</c:v>
                </c:pt>
                <c:pt idx="6855">
                  <c:v>44847</c:v>
                </c:pt>
                <c:pt idx="6856">
                  <c:v>44847</c:v>
                </c:pt>
                <c:pt idx="6857">
                  <c:v>44847</c:v>
                </c:pt>
                <c:pt idx="6858">
                  <c:v>44847</c:v>
                </c:pt>
                <c:pt idx="6859">
                  <c:v>44847</c:v>
                </c:pt>
                <c:pt idx="6860">
                  <c:v>44847</c:v>
                </c:pt>
                <c:pt idx="6861">
                  <c:v>44847</c:v>
                </c:pt>
                <c:pt idx="6862">
                  <c:v>44847</c:v>
                </c:pt>
                <c:pt idx="6863">
                  <c:v>44848</c:v>
                </c:pt>
                <c:pt idx="6864">
                  <c:v>44848</c:v>
                </c:pt>
                <c:pt idx="6865">
                  <c:v>44848</c:v>
                </c:pt>
                <c:pt idx="6866">
                  <c:v>44848</c:v>
                </c:pt>
                <c:pt idx="6867">
                  <c:v>44848</c:v>
                </c:pt>
                <c:pt idx="6868">
                  <c:v>44848</c:v>
                </c:pt>
                <c:pt idx="6869">
                  <c:v>44848</c:v>
                </c:pt>
                <c:pt idx="6870">
                  <c:v>44848</c:v>
                </c:pt>
                <c:pt idx="6871">
                  <c:v>44848</c:v>
                </c:pt>
                <c:pt idx="6872">
                  <c:v>44848</c:v>
                </c:pt>
                <c:pt idx="6873">
                  <c:v>44848</c:v>
                </c:pt>
                <c:pt idx="6874">
                  <c:v>44848</c:v>
                </c:pt>
                <c:pt idx="6875">
                  <c:v>44848</c:v>
                </c:pt>
                <c:pt idx="6876">
                  <c:v>44848</c:v>
                </c:pt>
                <c:pt idx="6877">
                  <c:v>44848</c:v>
                </c:pt>
                <c:pt idx="6878">
                  <c:v>44848</c:v>
                </c:pt>
                <c:pt idx="6879">
                  <c:v>44848</c:v>
                </c:pt>
                <c:pt idx="6880">
                  <c:v>44848</c:v>
                </c:pt>
                <c:pt idx="6881">
                  <c:v>44848</c:v>
                </c:pt>
                <c:pt idx="6882">
                  <c:v>44848</c:v>
                </c:pt>
                <c:pt idx="6883">
                  <c:v>44848</c:v>
                </c:pt>
                <c:pt idx="6884">
                  <c:v>44848</c:v>
                </c:pt>
                <c:pt idx="6885">
                  <c:v>44848</c:v>
                </c:pt>
                <c:pt idx="6886">
                  <c:v>44848</c:v>
                </c:pt>
                <c:pt idx="6887">
                  <c:v>44849</c:v>
                </c:pt>
                <c:pt idx="6888">
                  <c:v>44849</c:v>
                </c:pt>
                <c:pt idx="6889">
                  <c:v>44849</c:v>
                </c:pt>
                <c:pt idx="6890">
                  <c:v>44849</c:v>
                </c:pt>
                <c:pt idx="6891">
                  <c:v>44849</c:v>
                </c:pt>
                <c:pt idx="6892">
                  <c:v>44849</c:v>
                </c:pt>
                <c:pt idx="6893">
                  <c:v>44849</c:v>
                </c:pt>
                <c:pt idx="6894">
                  <c:v>44849</c:v>
                </c:pt>
                <c:pt idx="6895">
                  <c:v>44849</c:v>
                </c:pt>
                <c:pt idx="6896">
                  <c:v>44849</c:v>
                </c:pt>
                <c:pt idx="6897">
                  <c:v>44849</c:v>
                </c:pt>
                <c:pt idx="6898">
                  <c:v>44849</c:v>
                </c:pt>
                <c:pt idx="6899">
                  <c:v>44849</c:v>
                </c:pt>
                <c:pt idx="6900">
                  <c:v>44849</c:v>
                </c:pt>
                <c:pt idx="6901">
                  <c:v>44849</c:v>
                </c:pt>
                <c:pt idx="6902">
                  <c:v>44849</c:v>
                </c:pt>
                <c:pt idx="6903">
                  <c:v>44849</c:v>
                </c:pt>
                <c:pt idx="6904">
                  <c:v>44849</c:v>
                </c:pt>
                <c:pt idx="6905">
                  <c:v>44849</c:v>
                </c:pt>
                <c:pt idx="6906">
                  <c:v>44849</c:v>
                </c:pt>
                <c:pt idx="6907">
                  <c:v>44849</c:v>
                </c:pt>
                <c:pt idx="6908">
                  <c:v>44849</c:v>
                </c:pt>
                <c:pt idx="6909">
                  <c:v>44849</c:v>
                </c:pt>
                <c:pt idx="6910">
                  <c:v>44849</c:v>
                </c:pt>
                <c:pt idx="6911">
                  <c:v>44850</c:v>
                </c:pt>
                <c:pt idx="6912">
                  <c:v>44850</c:v>
                </c:pt>
                <c:pt idx="6913">
                  <c:v>44850</c:v>
                </c:pt>
                <c:pt idx="6914">
                  <c:v>44850</c:v>
                </c:pt>
                <c:pt idx="6915">
                  <c:v>44850</c:v>
                </c:pt>
                <c:pt idx="6916">
                  <c:v>44850</c:v>
                </c:pt>
                <c:pt idx="6917">
                  <c:v>44850</c:v>
                </c:pt>
                <c:pt idx="6918">
                  <c:v>44850</c:v>
                </c:pt>
                <c:pt idx="6919">
                  <c:v>44850</c:v>
                </c:pt>
                <c:pt idx="6920">
                  <c:v>44850</c:v>
                </c:pt>
                <c:pt idx="6921">
                  <c:v>44850</c:v>
                </c:pt>
                <c:pt idx="6922">
                  <c:v>44850</c:v>
                </c:pt>
                <c:pt idx="6923">
                  <c:v>44850</c:v>
                </c:pt>
                <c:pt idx="6924">
                  <c:v>44850</c:v>
                </c:pt>
                <c:pt idx="6925">
                  <c:v>44850</c:v>
                </c:pt>
                <c:pt idx="6926">
                  <c:v>44850</c:v>
                </c:pt>
                <c:pt idx="6927">
                  <c:v>44850</c:v>
                </c:pt>
                <c:pt idx="6928">
                  <c:v>44850</c:v>
                </c:pt>
                <c:pt idx="6929">
                  <c:v>44850</c:v>
                </c:pt>
                <c:pt idx="6930">
                  <c:v>44850</c:v>
                </c:pt>
                <c:pt idx="6931">
                  <c:v>44850</c:v>
                </c:pt>
                <c:pt idx="6932">
                  <c:v>44850</c:v>
                </c:pt>
                <c:pt idx="6933">
                  <c:v>44850</c:v>
                </c:pt>
                <c:pt idx="6934">
                  <c:v>44850</c:v>
                </c:pt>
                <c:pt idx="6935">
                  <c:v>44851</c:v>
                </c:pt>
                <c:pt idx="6936">
                  <c:v>44851</c:v>
                </c:pt>
                <c:pt idx="6937">
                  <c:v>44851</c:v>
                </c:pt>
                <c:pt idx="6938">
                  <c:v>44851</c:v>
                </c:pt>
                <c:pt idx="6939">
                  <c:v>44851</c:v>
                </c:pt>
                <c:pt idx="6940">
                  <c:v>44851</c:v>
                </c:pt>
                <c:pt idx="6941">
                  <c:v>44851</c:v>
                </c:pt>
                <c:pt idx="6942">
                  <c:v>44851</c:v>
                </c:pt>
                <c:pt idx="6943">
                  <c:v>44851</c:v>
                </c:pt>
                <c:pt idx="6944">
                  <c:v>44851</c:v>
                </c:pt>
                <c:pt idx="6945">
                  <c:v>44851</c:v>
                </c:pt>
                <c:pt idx="6946">
                  <c:v>44851</c:v>
                </c:pt>
                <c:pt idx="6947">
                  <c:v>44851</c:v>
                </c:pt>
                <c:pt idx="6948">
                  <c:v>44851</c:v>
                </c:pt>
                <c:pt idx="6949">
                  <c:v>44851</c:v>
                </c:pt>
                <c:pt idx="6950">
                  <c:v>44851</c:v>
                </c:pt>
                <c:pt idx="6951">
                  <c:v>44851</c:v>
                </c:pt>
                <c:pt idx="6952">
                  <c:v>44851</c:v>
                </c:pt>
                <c:pt idx="6953">
                  <c:v>44851</c:v>
                </c:pt>
                <c:pt idx="6954">
                  <c:v>44851</c:v>
                </c:pt>
                <c:pt idx="6955">
                  <c:v>44851</c:v>
                </c:pt>
                <c:pt idx="6956">
                  <c:v>44851</c:v>
                </c:pt>
                <c:pt idx="6957">
                  <c:v>44851</c:v>
                </c:pt>
                <c:pt idx="6958">
                  <c:v>44851</c:v>
                </c:pt>
                <c:pt idx="6959">
                  <c:v>44852</c:v>
                </c:pt>
                <c:pt idx="6960">
                  <c:v>44852</c:v>
                </c:pt>
                <c:pt idx="6961">
                  <c:v>44852</c:v>
                </c:pt>
                <c:pt idx="6962">
                  <c:v>44852</c:v>
                </c:pt>
                <c:pt idx="6963">
                  <c:v>44852</c:v>
                </c:pt>
                <c:pt idx="6964">
                  <c:v>44852</c:v>
                </c:pt>
                <c:pt idx="6965">
                  <c:v>44852</c:v>
                </c:pt>
                <c:pt idx="6966">
                  <c:v>44852</c:v>
                </c:pt>
                <c:pt idx="6967">
                  <c:v>44852</c:v>
                </c:pt>
                <c:pt idx="6968">
                  <c:v>44852</c:v>
                </c:pt>
                <c:pt idx="6969">
                  <c:v>44852</c:v>
                </c:pt>
                <c:pt idx="6970">
                  <c:v>44852</c:v>
                </c:pt>
                <c:pt idx="6971">
                  <c:v>44852</c:v>
                </c:pt>
                <c:pt idx="6972">
                  <c:v>44852</c:v>
                </c:pt>
                <c:pt idx="6973">
                  <c:v>44852</c:v>
                </c:pt>
                <c:pt idx="6974">
                  <c:v>44852</c:v>
                </c:pt>
                <c:pt idx="6975">
                  <c:v>44852</c:v>
                </c:pt>
                <c:pt idx="6976">
                  <c:v>44852</c:v>
                </c:pt>
                <c:pt idx="6977">
                  <c:v>44852</c:v>
                </c:pt>
                <c:pt idx="6978">
                  <c:v>44852</c:v>
                </c:pt>
                <c:pt idx="6979">
                  <c:v>44852</c:v>
                </c:pt>
                <c:pt idx="6980">
                  <c:v>44852</c:v>
                </c:pt>
                <c:pt idx="6981">
                  <c:v>44852</c:v>
                </c:pt>
                <c:pt idx="6982">
                  <c:v>44852</c:v>
                </c:pt>
                <c:pt idx="6983">
                  <c:v>44853</c:v>
                </c:pt>
                <c:pt idx="6984">
                  <c:v>44853</c:v>
                </c:pt>
                <c:pt idx="6985">
                  <c:v>44853</c:v>
                </c:pt>
                <c:pt idx="6986">
                  <c:v>44853</c:v>
                </c:pt>
                <c:pt idx="6987">
                  <c:v>44853</c:v>
                </c:pt>
                <c:pt idx="6988">
                  <c:v>44853</c:v>
                </c:pt>
                <c:pt idx="6989">
                  <c:v>44853</c:v>
                </c:pt>
                <c:pt idx="6990">
                  <c:v>44853</c:v>
                </c:pt>
                <c:pt idx="6991">
                  <c:v>44853</c:v>
                </c:pt>
                <c:pt idx="6992">
                  <c:v>44853</c:v>
                </c:pt>
                <c:pt idx="6993">
                  <c:v>44853</c:v>
                </c:pt>
                <c:pt idx="6994">
                  <c:v>44853</c:v>
                </c:pt>
                <c:pt idx="6995">
                  <c:v>44853</c:v>
                </c:pt>
                <c:pt idx="6996">
                  <c:v>44853</c:v>
                </c:pt>
                <c:pt idx="6997">
                  <c:v>44853</c:v>
                </c:pt>
                <c:pt idx="6998">
                  <c:v>44853</c:v>
                </c:pt>
                <c:pt idx="6999">
                  <c:v>44853</c:v>
                </c:pt>
                <c:pt idx="7000">
                  <c:v>44853</c:v>
                </c:pt>
                <c:pt idx="7001">
                  <c:v>44853</c:v>
                </c:pt>
                <c:pt idx="7002">
                  <c:v>44853</c:v>
                </c:pt>
                <c:pt idx="7003">
                  <c:v>44853</c:v>
                </c:pt>
                <c:pt idx="7004">
                  <c:v>44853</c:v>
                </c:pt>
                <c:pt idx="7005">
                  <c:v>44853</c:v>
                </c:pt>
                <c:pt idx="7006">
                  <c:v>44853</c:v>
                </c:pt>
                <c:pt idx="7007">
                  <c:v>44854</c:v>
                </c:pt>
                <c:pt idx="7008">
                  <c:v>44854</c:v>
                </c:pt>
                <c:pt idx="7009">
                  <c:v>44854</c:v>
                </c:pt>
                <c:pt idx="7010">
                  <c:v>44854</c:v>
                </c:pt>
                <c:pt idx="7011">
                  <c:v>44854</c:v>
                </c:pt>
                <c:pt idx="7012">
                  <c:v>44854</c:v>
                </c:pt>
                <c:pt idx="7013">
                  <c:v>44854</c:v>
                </c:pt>
                <c:pt idx="7014">
                  <c:v>44854</c:v>
                </c:pt>
                <c:pt idx="7015">
                  <c:v>44854</c:v>
                </c:pt>
                <c:pt idx="7016">
                  <c:v>44854</c:v>
                </c:pt>
                <c:pt idx="7017">
                  <c:v>44854</c:v>
                </c:pt>
                <c:pt idx="7018">
                  <c:v>44854</c:v>
                </c:pt>
                <c:pt idx="7019">
                  <c:v>44854</c:v>
                </c:pt>
                <c:pt idx="7020">
                  <c:v>44854</c:v>
                </c:pt>
                <c:pt idx="7021">
                  <c:v>44854</c:v>
                </c:pt>
                <c:pt idx="7022">
                  <c:v>44854</c:v>
                </c:pt>
                <c:pt idx="7023">
                  <c:v>44854</c:v>
                </c:pt>
                <c:pt idx="7024">
                  <c:v>44854</c:v>
                </c:pt>
                <c:pt idx="7025">
                  <c:v>44854</c:v>
                </c:pt>
                <c:pt idx="7026">
                  <c:v>44854</c:v>
                </c:pt>
                <c:pt idx="7027">
                  <c:v>44854</c:v>
                </c:pt>
                <c:pt idx="7028">
                  <c:v>44854</c:v>
                </c:pt>
                <c:pt idx="7029">
                  <c:v>44854</c:v>
                </c:pt>
                <c:pt idx="7030">
                  <c:v>44854</c:v>
                </c:pt>
                <c:pt idx="7031">
                  <c:v>44855</c:v>
                </c:pt>
                <c:pt idx="7032">
                  <c:v>44855</c:v>
                </c:pt>
                <c:pt idx="7033">
                  <c:v>44855</c:v>
                </c:pt>
                <c:pt idx="7034">
                  <c:v>44855</c:v>
                </c:pt>
                <c:pt idx="7035">
                  <c:v>44855</c:v>
                </c:pt>
                <c:pt idx="7036">
                  <c:v>44855</c:v>
                </c:pt>
                <c:pt idx="7037">
                  <c:v>44855</c:v>
                </c:pt>
                <c:pt idx="7038">
                  <c:v>44855</c:v>
                </c:pt>
                <c:pt idx="7039">
                  <c:v>44855</c:v>
                </c:pt>
                <c:pt idx="7040">
                  <c:v>44855</c:v>
                </c:pt>
                <c:pt idx="7041">
                  <c:v>44855</c:v>
                </c:pt>
                <c:pt idx="7042">
                  <c:v>44855</c:v>
                </c:pt>
                <c:pt idx="7043">
                  <c:v>44855</c:v>
                </c:pt>
                <c:pt idx="7044">
                  <c:v>44855</c:v>
                </c:pt>
                <c:pt idx="7045">
                  <c:v>44855</c:v>
                </c:pt>
                <c:pt idx="7046">
                  <c:v>44855</c:v>
                </c:pt>
                <c:pt idx="7047">
                  <c:v>44855</c:v>
                </c:pt>
                <c:pt idx="7048">
                  <c:v>44855</c:v>
                </c:pt>
                <c:pt idx="7049">
                  <c:v>44855</c:v>
                </c:pt>
                <c:pt idx="7050">
                  <c:v>44855</c:v>
                </c:pt>
                <c:pt idx="7051">
                  <c:v>44855</c:v>
                </c:pt>
                <c:pt idx="7052">
                  <c:v>44855</c:v>
                </c:pt>
                <c:pt idx="7053">
                  <c:v>44855</c:v>
                </c:pt>
                <c:pt idx="7054">
                  <c:v>44855</c:v>
                </c:pt>
                <c:pt idx="7055">
                  <c:v>44856</c:v>
                </c:pt>
                <c:pt idx="7056">
                  <c:v>44856</c:v>
                </c:pt>
                <c:pt idx="7057">
                  <c:v>44856</c:v>
                </c:pt>
                <c:pt idx="7058">
                  <c:v>44856</c:v>
                </c:pt>
                <c:pt idx="7059">
                  <c:v>44856</c:v>
                </c:pt>
                <c:pt idx="7060">
                  <c:v>44856</c:v>
                </c:pt>
                <c:pt idx="7061">
                  <c:v>44856</c:v>
                </c:pt>
                <c:pt idx="7062">
                  <c:v>44856</c:v>
                </c:pt>
                <c:pt idx="7063">
                  <c:v>44856</c:v>
                </c:pt>
                <c:pt idx="7064">
                  <c:v>44856</c:v>
                </c:pt>
                <c:pt idx="7065">
                  <c:v>44856</c:v>
                </c:pt>
                <c:pt idx="7066">
                  <c:v>44856</c:v>
                </c:pt>
                <c:pt idx="7067">
                  <c:v>44856</c:v>
                </c:pt>
                <c:pt idx="7068">
                  <c:v>44856</c:v>
                </c:pt>
                <c:pt idx="7069">
                  <c:v>44856</c:v>
                </c:pt>
                <c:pt idx="7070">
                  <c:v>44856</c:v>
                </c:pt>
                <c:pt idx="7071">
                  <c:v>44856</c:v>
                </c:pt>
                <c:pt idx="7072">
                  <c:v>44856</c:v>
                </c:pt>
                <c:pt idx="7073">
                  <c:v>44856</c:v>
                </c:pt>
                <c:pt idx="7074">
                  <c:v>44856</c:v>
                </c:pt>
                <c:pt idx="7075">
                  <c:v>44856</c:v>
                </c:pt>
                <c:pt idx="7076">
                  <c:v>44856</c:v>
                </c:pt>
                <c:pt idx="7077">
                  <c:v>44856</c:v>
                </c:pt>
                <c:pt idx="7078">
                  <c:v>44856</c:v>
                </c:pt>
                <c:pt idx="7079">
                  <c:v>44857</c:v>
                </c:pt>
                <c:pt idx="7080">
                  <c:v>44857</c:v>
                </c:pt>
                <c:pt idx="7081">
                  <c:v>44857</c:v>
                </c:pt>
                <c:pt idx="7082">
                  <c:v>44857</c:v>
                </c:pt>
                <c:pt idx="7083">
                  <c:v>44857</c:v>
                </c:pt>
                <c:pt idx="7084">
                  <c:v>44857</c:v>
                </c:pt>
                <c:pt idx="7085">
                  <c:v>44857</c:v>
                </c:pt>
                <c:pt idx="7086">
                  <c:v>44857</c:v>
                </c:pt>
                <c:pt idx="7087">
                  <c:v>44857</c:v>
                </c:pt>
                <c:pt idx="7088">
                  <c:v>44857</c:v>
                </c:pt>
                <c:pt idx="7089">
                  <c:v>44857</c:v>
                </c:pt>
                <c:pt idx="7090">
                  <c:v>44857</c:v>
                </c:pt>
                <c:pt idx="7091">
                  <c:v>44857</c:v>
                </c:pt>
                <c:pt idx="7092">
                  <c:v>44857</c:v>
                </c:pt>
                <c:pt idx="7093">
                  <c:v>44857</c:v>
                </c:pt>
                <c:pt idx="7094">
                  <c:v>44857</c:v>
                </c:pt>
                <c:pt idx="7095">
                  <c:v>44857</c:v>
                </c:pt>
                <c:pt idx="7096">
                  <c:v>44857</c:v>
                </c:pt>
                <c:pt idx="7097">
                  <c:v>44857</c:v>
                </c:pt>
                <c:pt idx="7098">
                  <c:v>44857</c:v>
                </c:pt>
                <c:pt idx="7099">
                  <c:v>44857</c:v>
                </c:pt>
                <c:pt idx="7100">
                  <c:v>44857</c:v>
                </c:pt>
                <c:pt idx="7101">
                  <c:v>44857</c:v>
                </c:pt>
                <c:pt idx="7102">
                  <c:v>44857</c:v>
                </c:pt>
                <c:pt idx="7103">
                  <c:v>44858</c:v>
                </c:pt>
                <c:pt idx="7104">
                  <c:v>44858</c:v>
                </c:pt>
                <c:pt idx="7105">
                  <c:v>44858</c:v>
                </c:pt>
                <c:pt idx="7106">
                  <c:v>44858</c:v>
                </c:pt>
                <c:pt idx="7107">
                  <c:v>44858</c:v>
                </c:pt>
                <c:pt idx="7108">
                  <c:v>44858</c:v>
                </c:pt>
                <c:pt idx="7109">
                  <c:v>44858</c:v>
                </c:pt>
                <c:pt idx="7110">
                  <c:v>44858</c:v>
                </c:pt>
                <c:pt idx="7111">
                  <c:v>44858</c:v>
                </c:pt>
                <c:pt idx="7112">
                  <c:v>44858</c:v>
                </c:pt>
                <c:pt idx="7113">
                  <c:v>44858</c:v>
                </c:pt>
                <c:pt idx="7114">
                  <c:v>44858</c:v>
                </c:pt>
                <c:pt idx="7115">
                  <c:v>44858</c:v>
                </c:pt>
                <c:pt idx="7116">
                  <c:v>44858</c:v>
                </c:pt>
                <c:pt idx="7117">
                  <c:v>44858</c:v>
                </c:pt>
                <c:pt idx="7118">
                  <c:v>44858</c:v>
                </c:pt>
                <c:pt idx="7119">
                  <c:v>44858</c:v>
                </c:pt>
                <c:pt idx="7120">
                  <c:v>44858</c:v>
                </c:pt>
                <c:pt idx="7121">
                  <c:v>44858</c:v>
                </c:pt>
                <c:pt idx="7122">
                  <c:v>44858</c:v>
                </c:pt>
                <c:pt idx="7123">
                  <c:v>44858</c:v>
                </c:pt>
                <c:pt idx="7124">
                  <c:v>44858</c:v>
                </c:pt>
                <c:pt idx="7125">
                  <c:v>44858</c:v>
                </c:pt>
                <c:pt idx="7126">
                  <c:v>44858</c:v>
                </c:pt>
                <c:pt idx="7127">
                  <c:v>44859</c:v>
                </c:pt>
                <c:pt idx="7128">
                  <c:v>44859</c:v>
                </c:pt>
                <c:pt idx="7129">
                  <c:v>44859</c:v>
                </c:pt>
                <c:pt idx="7130">
                  <c:v>44859</c:v>
                </c:pt>
                <c:pt idx="7131">
                  <c:v>44859</c:v>
                </c:pt>
                <c:pt idx="7132">
                  <c:v>44859</c:v>
                </c:pt>
                <c:pt idx="7133">
                  <c:v>44859</c:v>
                </c:pt>
                <c:pt idx="7134">
                  <c:v>44859</c:v>
                </c:pt>
                <c:pt idx="7135">
                  <c:v>44859</c:v>
                </c:pt>
                <c:pt idx="7136">
                  <c:v>44859</c:v>
                </c:pt>
                <c:pt idx="7137">
                  <c:v>44859</c:v>
                </c:pt>
                <c:pt idx="7138">
                  <c:v>44859</c:v>
                </c:pt>
                <c:pt idx="7139">
                  <c:v>44859</c:v>
                </c:pt>
                <c:pt idx="7140">
                  <c:v>44859</c:v>
                </c:pt>
                <c:pt idx="7141">
                  <c:v>44859</c:v>
                </c:pt>
                <c:pt idx="7142">
                  <c:v>44859</c:v>
                </c:pt>
                <c:pt idx="7143">
                  <c:v>44859</c:v>
                </c:pt>
                <c:pt idx="7144">
                  <c:v>44859</c:v>
                </c:pt>
                <c:pt idx="7145">
                  <c:v>44859</c:v>
                </c:pt>
                <c:pt idx="7146">
                  <c:v>44859</c:v>
                </c:pt>
                <c:pt idx="7147">
                  <c:v>44859</c:v>
                </c:pt>
                <c:pt idx="7148">
                  <c:v>44859</c:v>
                </c:pt>
                <c:pt idx="7149">
                  <c:v>44859</c:v>
                </c:pt>
                <c:pt idx="7150">
                  <c:v>44859</c:v>
                </c:pt>
                <c:pt idx="7151">
                  <c:v>44860</c:v>
                </c:pt>
                <c:pt idx="7152">
                  <c:v>44860</c:v>
                </c:pt>
                <c:pt idx="7153">
                  <c:v>44860</c:v>
                </c:pt>
                <c:pt idx="7154">
                  <c:v>44860</c:v>
                </c:pt>
                <c:pt idx="7155">
                  <c:v>44860</c:v>
                </c:pt>
                <c:pt idx="7156">
                  <c:v>44860</c:v>
                </c:pt>
                <c:pt idx="7157">
                  <c:v>44860</c:v>
                </c:pt>
                <c:pt idx="7158">
                  <c:v>44860</c:v>
                </c:pt>
                <c:pt idx="7159">
                  <c:v>44860</c:v>
                </c:pt>
                <c:pt idx="7160">
                  <c:v>44860</c:v>
                </c:pt>
                <c:pt idx="7161">
                  <c:v>44860</c:v>
                </c:pt>
                <c:pt idx="7162">
                  <c:v>44860</c:v>
                </c:pt>
                <c:pt idx="7163">
                  <c:v>44860</c:v>
                </c:pt>
                <c:pt idx="7164">
                  <c:v>44860</c:v>
                </c:pt>
                <c:pt idx="7165">
                  <c:v>44860</c:v>
                </c:pt>
                <c:pt idx="7166">
                  <c:v>44860</c:v>
                </c:pt>
                <c:pt idx="7167">
                  <c:v>44860</c:v>
                </c:pt>
                <c:pt idx="7168">
                  <c:v>44860</c:v>
                </c:pt>
                <c:pt idx="7169">
                  <c:v>44860</c:v>
                </c:pt>
                <c:pt idx="7170">
                  <c:v>44860</c:v>
                </c:pt>
                <c:pt idx="7171">
                  <c:v>44860</c:v>
                </c:pt>
                <c:pt idx="7172">
                  <c:v>44860</c:v>
                </c:pt>
                <c:pt idx="7173">
                  <c:v>44860</c:v>
                </c:pt>
                <c:pt idx="7174">
                  <c:v>44860</c:v>
                </c:pt>
                <c:pt idx="7175">
                  <c:v>44861</c:v>
                </c:pt>
                <c:pt idx="7176">
                  <c:v>44861</c:v>
                </c:pt>
                <c:pt idx="7177">
                  <c:v>44861</c:v>
                </c:pt>
                <c:pt idx="7178">
                  <c:v>44861</c:v>
                </c:pt>
                <c:pt idx="7179">
                  <c:v>44861</c:v>
                </c:pt>
                <c:pt idx="7180">
                  <c:v>44861</c:v>
                </c:pt>
                <c:pt idx="7181">
                  <c:v>44861</c:v>
                </c:pt>
                <c:pt idx="7182">
                  <c:v>44861</c:v>
                </c:pt>
                <c:pt idx="7183">
                  <c:v>44861</c:v>
                </c:pt>
                <c:pt idx="7184">
                  <c:v>44861</c:v>
                </c:pt>
                <c:pt idx="7185">
                  <c:v>44861</c:v>
                </c:pt>
                <c:pt idx="7186">
                  <c:v>44861</c:v>
                </c:pt>
                <c:pt idx="7187">
                  <c:v>44861</c:v>
                </c:pt>
                <c:pt idx="7188">
                  <c:v>44861</c:v>
                </c:pt>
                <c:pt idx="7189">
                  <c:v>44861</c:v>
                </c:pt>
                <c:pt idx="7190">
                  <c:v>44861</c:v>
                </c:pt>
                <c:pt idx="7191">
                  <c:v>44861</c:v>
                </c:pt>
                <c:pt idx="7192">
                  <c:v>44861</c:v>
                </c:pt>
                <c:pt idx="7193">
                  <c:v>44861</c:v>
                </c:pt>
                <c:pt idx="7194">
                  <c:v>44861</c:v>
                </c:pt>
                <c:pt idx="7195">
                  <c:v>44861</c:v>
                </c:pt>
                <c:pt idx="7196">
                  <c:v>44861</c:v>
                </c:pt>
                <c:pt idx="7197">
                  <c:v>44861</c:v>
                </c:pt>
                <c:pt idx="7198">
                  <c:v>44861</c:v>
                </c:pt>
                <c:pt idx="7199">
                  <c:v>44862</c:v>
                </c:pt>
                <c:pt idx="7200">
                  <c:v>44862</c:v>
                </c:pt>
                <c:pt idx="7201">
                  <c:v>44862</c:v>
                </c:pt>
                <c:pt idx="7202">
                  <c:v>44862</c:v>
                </c:pt>
                <c:pt idx="7203">
                  <c:v>44862</c:v>
                </c:pt>
                <c:pt idx="7204">
                  <c:v>44862</c:v>
                </c:pt>
                <c:pt idx="7205">
                  <c:v>44862</c:v>
                </c:pt>
                <c:pt idx="7206">
                  <c:v>44862</c:v>
                </c:pt>
                <c:pt idx="7207">
                  <c:v>44862</c:v>
                </c:pt>
                <c:pt idx="7208">
                  <c:v>44862</c:v>
                </c:pt>
                <c:pt idx="7209">
                  <c:v>44862</c:v>
                </c:pt>
                <c:pt idx="7210">
                  <c:v>44862</c:v>
                </c:pt>
                <c:pt idx="7211">
                  <c:v>44862</c:v>
                </c:pt>
                <c:pt idx="7212">
                  <c:v>44862</c:v>
                </c:pt>
                <c:pt idx="7213">
                  <c:v>44862</c:v>
                </c:pt>
                <c:pt idx="7214">
                  <c:v>44862</c:v>
                </c:pt>
                <c:pt idx="7215">
                  <c:v>44862</c:v>
                </c:pt>
                <c:pt idx="7216">
                  <c:v>44862</c:v>
                </c:pt>
                <c:pt idx="7217">
                  <c:v>44862</c:v>
                </c:pt>
                <c:pt idx="7218">
                  <c:v>44862</c:v>
                </c:pt>
                <c:pt idx="7219">
                  <c:v>44862</c:v>
                </c:pt>
                <c:pt idx="7220">
                  <c:v>44862</c:v>
                </c:pt>
                <c:pt idx="7221">
                  <c:v>44862</c:v>
                </c:pt>
                <c:pt idx="7222">
                  <c:v>44862</c:v>
                </c:pt>
                <c:pt idx="7223">
                  <c:v>44863</c:v>
                </c:pt>
                <c:pt idx="7224">
                  <c:v>44863</c:v>
                </c:pt>
                <c:pt idx="7225">
                  <c:v>44863</c:v>
                </c:pt>
                <c:pt idx="7226">
                  <c:v>44863</c:v>
                </c:pt>
                <c:pt idx="7227">
                  <c:v>44863</c:v>
                </c:pt>
                <c:pt idx="7228">
                  <c:v>44863</c:v>
                </c:pt>
                <c:pt idx="7229">
                  <c:v>44863</c:v>
                </c:pt>
                <c:pt idx="7230">
                  <c:v>44863</c:v>
                </c:pt>
                <c:pt idx="7231">
                  <c:v>44863</c:v>
                </c:pt>
                <c:pt idx="7232">
                  <c:v>44863</c:v>
                </c:pt>
                <c:pt idx="7233">
                  <c:v>44863</c:v>
                </c:pt>
                <c:pt idx="7234">
                  <c:v>44863</c:v>
                </c:pt>
                <c:pt idx="7235">
                  <c:v>44863</c:v>
                </c:pt>
                <c:pt idx="7236">
                  <c:v>44863</c:v>
                </c:pt>
                <c:pt idx="7237">
                  <c:v>44863</c:v>
                </c:pt>
                <c:pt idx="7238">
                  <c:v>44863</c:v>
                </c:pt>
                <c:pt idx="7239">
                  <c:v>44863</c:v>
                </c:pt>
                <c:pt idx="7240">
                  <c:v>44863</c:v>
                </c:pt>
                <c:pt idx="7241">
                  <c:v>44863</c:v>
                </c:pt>
                <c:pt idx="7242">
                  <c:v>44863</c:v>
                </c:pt>
                <c:pt idx="7243">
                  <c:v>44863</c:v>
                </c:pt>
                <c:pt idx="7244">
                  <c:v>44863</c:v>
                </c:pt>
                <c:pt idx="7245">
                  <c:v>44863</c:v>
                </c:pt>
                <c:pt idx="7246">
                  <c:v>44863</c:v>
                </c:pt>
                <c:pt idx="7247">
                  <c:v>44864</c:v>
                </c:pt>
                <c:pt idx="7248">
                  <c:v>44864</c:v>
                </c:pt>
                <c:pt idx="7249">
                  <c:v>44864</c:v>
                </c:pt>
                <c:pt idx="7250">
                  <c:v>44864</c:v>
                </c:pt>
                <c:pt idx="7251">
                  <c:v>44864</c:v>
                </c:pt>
                <c:pt idx="7252">
                  <c:v>44864</c:v>
                </c:pt>
                <c:pt idx="7253">
                  <c:v>44864</c:v>
                </c:pt>
                <c:pt idx="7254">
                  <c:v>44864</c:v>
                </c:pt>
                <c:pt idx="7255">
                  <c:v>44864</c:v>
                </c:pt>
                <c:pt idx="7256">
                  <c:v>44864</c:v>
                </c:pt>
                <c:pt idx="7257">
                  <c:v>44864</c:v>
                </c:pt>
                <c:pt idx="7258">
                  <c:v>44864</c:v>
                </c:pt>
                <c:pt idx="7259">
                  <c:v>44864</c:v>
                </c:pt>
                <c:pt idx="7260">
                  <c:v>44864</c:v>
                </c:pt>
                <c:pt idx="7261">
                  <c:v>44864</c:v>
                </c:pt>
                <c:pt idx="7262">
                  <c:v>44864</c:v>
                </c:pt>
                <c:pt idx="7263">
                  <c:v>44864</c:v>
                </c:pt>
                <c:pt idx="7264">
                  <c:v>44864</c:v>
                </c:pt>
                <c:pt idx="7265">
                  <c:v>44864</c:v>
                </c:pt>
                <c:pt idx="7266">
                  <c:v>44864</c:v>
                </c:pt>
                <c:pt idx="7267">
                  <c:v>44864</c:v>
                </c:pt>
                <c:pt idx="7268">
                  <c:v>44864</c:v>
                </c:pt>
                <c:pt idx="7269">
                  <c:v>44864</c:v>
                </c:pt>
                <c:pt idx="7270">
                  <c:v>44864</c:v>
                </c:pt>
                <c:pt idx="7271">
                  <c:v>44865</c:v>
                </c:pt>
                <c:pt idx="7272">
                  <c:v>44865</c:v>
                </c:pt>
                <c:pt idx="7273">
                  <c:v>44865</c:v>
                </c:pt>
                <c:pt idx="7274">
                  <c:v>44865</c:v>
                </c:pt>
                <c:pt idx="7275">
                  <c:v>44865</c:v>
                </c:pt>
                <c:pt idx="7276">
                  <c:v>44865</c:v>
                </c:pt>
                <c:pt idx="7277">
                  <c:v>44865</c:v>
                </c:pt>
                <c:pt idx="7278">
                  <c:v>44865</c:v>
                </c:pt>
                <c:pt idx="7279">
                  <c:v>44865</c:v>
                </c:pt>
                <c:pt idx="7280">
                  <c:v>44865</c:v>
                </c:pt>
                <c:pt idx="7281">
                  <c:v>44865</c:v>
                </c:pt>
                <c:pt idx="7282">
                  <c:v>44865</c:v>
                </c:pt>
                <c:pt idx="7283">
                  <c:v>44865</c:v>
                </c:pt>
                <c:pt idx="7284">
                  <c:v>44865</c:v>
                </c:pt>
                <c:pt idx="7285">
                  <c:v>44865</c:v>
                </c:pt>
                <c:pt idx="7286">
                  <c:v>44865</c:v>
                </c:pt>
                <c:pt idx="7287">
                  <c:v>44865</c:v>
                </c:pt>
                <c:pt idx="7288">
                  <c:v>44865</c:v>
                </c:pt>
                <c:pt idx="7289">
                  <c:v>44865</c:v>
                </c:pt>
                <c:pt idx="7290">
                  <c:v>44865</c:v>
                </c:pt>
                <c:pt idx="7291">
                  <c:v>44865</c:v>
                </c:pt>
                <c:pt idx="7292">
                  <c:v>44865</c:v>
                </c:pt>
                <c:pt idx="7293">
                  <c:v>44865</c:v>
                </c:pt>
                <c:pt idx="7294">
                  <c:v>44865</c:v>
                </c:pt>
                <c:pt idx="7295">
                  <c:v>44866</c:v>
                </c:pt>
                <c:pt idx="7296">
                  <c:v>44866</c:v>
                </c:pt>
                <c:pt idx="7297">
                  <c:v>44866</c:v>
                </c:pt>
                <c:pt idx="7298">
                  <c:v>44866</c:v>
                </c:pt>
                <c:pt idx="7299">
                  <c:v>44866</c:v>
                </c:pt>
                <c:pt idx="7300">
                  <c:v>44866</c:v>
                </c:pt>
                <c:pt idx="7301">
                  <c:v>44866</c:v>
                </c:pt>
                <c:pt idx="7302">
                  <c:v>44866</c:v>
                </c:pt>
                <c:pt idx="7303">
                  <c:v>44866</c:v>
                </c:pt>
                <c:pt idx="7304">
                  <c:v>44866</c:v>
                </c:pt>
                <c:pt idx="7305">
                  <c:v>44866</c:v>
                </c:pt>
                <c:pt idx="7306">
                  <c:v>44866</c:v>
                </c:pt>
                <c:pt idx="7307">
                  <c:v>44866</c:v>
                </c:pt>
                <c:pt idx="7308">
                  <c:v>44866</c:v>
                </c:pt>
                <c:pt idx="7309">
                  <c:v>44866</c:v>
                </c:pt>
                <c:pt idx="7310">
                  <c:v>44866</c:v>
                </c:pt>
                <c:pt idx="7311">
                  <c:v>44866</c:v>
                </c:pt>
                <c:pt idx="7312">
                  <c:v>44866</c:v>
                </c:pt>
                <c:pt idx="7313">
                  <c:v>44866</c:v>
                </c:pt>
                <c:pt idx="7314">
                  <c:v>44866</c:v>
                </c:pt>
                <c:pt idx="7315">
                  <c:v>44866</c:v>
                </c:pt>
                <c:pt idx="7316">
                  <c:v>44866</c:v>
                </c:pt>
                <c:pt idx="7317">
                  <c:v>44866</c:v>
                </c:pt>
                <c:pt idx="7318">
                  <c:v>44866</c:v>
                </c:pt>
                <c:pt idx="7319">
                  <c:v>44867</c:v>
                </c:pt>
                <c:pt idx="7320">
                  <c:v>44867</c:v>
                </c:pt>
                <c:pt idx="7321">
                  <c:v>44867</c:v>
                </c:pt>
                <c:pt idx="7322">
                  <c:v>44867</c:v>
                </c:pt>
                <c:pt idx="7323">
                  <c:v>44867</c:v>
                </c:pt>
                <c:pt idx="7324">
                  <c:v>44867</c:v>
                </c:pt>
                <c:pt idx="7325">
                  <c:v>44867</c:v>
                </c:pt>
                <c:pt idx="7326">
                  <c:v>44867</c:v>
                </c:pt>
                <c:pt idx="7327">
                  <c:v>44867</c:v>
                </c:pt>
                <c:pt idx="7328">
                  <c:v>44867</c:v>
                </c:pt>
                <c:pt idx="7329">
                  <c:v>44867</c:v>
                </c:pt>
                <c:pt idx="7330">
                  <c:v>44867</c:v>
                </c:pt>
                <c:pt idx="7331">
                  <c:v>44867</c:v>
                </c:pt>
                <c:pt idx="7332">
                  <c:v>44867</c:v>
                </c:pt>
                <c:pt idx="7333">
                  <c:v>44867</c:v>
                </c:pt>
                <c:pt idx="7334">
                  <c:v>44867</c:v>
                </c:pt>
                <c:pt idx="7335">
                  <c:v>44867</c:v>
                </c:pt>
                <c:pt idx="7336">
                  <c:v>44867</c:v>
                </c:pt>
                <c:pt idx="7337">
                  <c:v>44867</c:v>
                </c:pt>
                <c:pt idx="7338">
                  <c:v>44867</c:v>
                </c:pt>
                <c:pt idx="7339">
                  <c:v>44867</c:v>
                </c:pt>
                <c:pt idx="7340">
                  <c:v>44867</c:v>
                </c:pt>
                <c:pt idx="7341">
                  <c:v>44867</c:v>
                </c:pt>
                <c:pt idx="7342">
                  <c:v>44867</c:v>
                </c:pt>
                <c:pt idx="7343">
                  <c:v>44868</c:v>
                </c:pt>
                <c:pt idx="7344">
                  <c:v>44868</c:v>
                </c:pt>
                <c:pt idx="7345">
                  <c:v>44868</c:v>
                </c:pt>
                <c:pt idx="7346">
                  <c:v>44868</c:v>
                </c:pt>
                <c:pt idx="7347">
                  <c:v>44868</c:v>
                </c:pt>
                <c:pt idx="7348">
                  <c:v>44868</c:v>
                </c:pt>
                <c:pt idx="7349">
                  <c:v>44868</c:v>
                </c:pt>
                <c:pt idx="7350">
                  <c:v>44868</c:v>
                </c:pt>
                <c:pt idx="7351">
                  <c:v>44868</c:v>
                </c:pt>
                <c:pt idx="7352">
                  <c:v>44868</c:v>
                </c:pt>
                <c:pt idx="7353">
                  <c:v>44868</c:v>
                </c:pt>
                <c:pt idx="7354">
                  <c:v>44868</c:v>
                </c:pt>
                <c:pt idx="7355">
                  <c:v>44868</c:v>
                </c:pt>
                <c:pt idx="7356">
                  <c:v>44868</c:v>
                </c:pt>
                <c:pt idx="7357">
                  <c:v>44868</c:v>
                </c:pt>
                <c:pt idx="7358">
                  <c:v>44868</c:v>
                </c:pt>
                <c:pt idx="7359">
                  <c:v>44868</c:v>
                </c:pt>
                <c:pt idx="7360">
                  <c:v>44868</c:v>
                </c:pt>
                <c:pt idx="7361">
                  <c:v>44868</c:v>
                </c:pt>
                <c:pt idx="7362">
                  <c:v>44868</c:v>
                </c:pt>
                <c:pt idx="7363">
                  <c:v>44868</c:v>
                </c:pt>
                <c:pt idx="7364">
                  <c:v>44868</c:v>
                </c:pt>
                <c:pt idx="7365">
                  <c:v>44868</c:v>
                </c:pt>
                <c:pt idx="7366">
                  <c:v>44868</c:v>
                </c:pt>
                <c:pt idx="7367">
                  <c:v>44869</c:v>
                </c:pt>
                <c:pt idx="7368">
                  <c:v>44869</c:v>
                </c:pt>
                <c:pt idx="7369">
                  <c:v>44869</c:v>
                </c:pt>
                <c:pt idx="7370">
                  <c:v>44869</c:v>
                </c:pt>
                <c:pt idx="7371">
                  <c:v>44869</c:v>
                </c:pt>
                <c:pt idx="7372">
                  <c:v>44869</c:v>
                </c:pt>
                <c:pt idx="7373">
                  <c:v>44869</c:v>
                </c:pt>
                <c:pt idx="7374">
                  <c:v>44869</c:v>
                </c:pt>
                <c:pt idx="7375">
                  <c:v>44869</c:v>
                </c:pt>
                <c:pt idx="7376">
                  <c:v>44869</c:v>
                </c:pt>
                <c:pt idx="7377">
                  <c:v>44869</c:v>
                </c:pt>
                <c:pt idx="7378">
                  <c:v>44869</c:v>
                </c:pt>
                <c:pt idx="7379">
                  <c:v>44869</c:v>
                </c:pt>
                <c:pt idx="7380">
                  <c:v>44869</c:v>
                </c:pt>
                <c:pt idx="7381">
                  <c:v>44869</c:v>
                </c:pt>
                <c:pt idx="7382">
                  <c:v>44869</c:v>
                </c:pt>
                <c:pt idx="7383">
                  <c:v>44869</c:v>
                </c:pt>
                <c:pt idx="7384">
                  <c:v>44869</c:v>
                </c:pt>
                <c:pt idx="7385">
                  <c:v>44869</c:v>
                </c:pt>
                <c:pt idx="7386">
                  <c:v>44869</c:v>
                </c:pt>
                <c:pt idx="7387">
                  <c:v>44869</c:v>
                </c:pt>
                <c:pt idx="7388">
                  <c:v>44869</c:v>
                </c:pt>
                <c:pt idx="7389">
                  <c:v>44869</c:v>
                </c:pt>
                <c:pt idx="7390">
                  <c:v>44869</c:v>
                </c:pt>
                <c:pt idx="7391">
                  <c:v>44870</c:v>
                </c:pt>
                <c:pt idx="7392">
                  <c:v>44870</c:v>
                </c:pt>
                <c:pt idx="7393">
                  <c:v>44870</c:v>
                </c:pt>
                <c:pt idx="7394">
                  <c:v>44870</c:v>
                </c:pt>
                <c:pt idx="7395">
                  <c:v>44870</c:v>
                </c:pt>
                <c:pt idx="7396">
                  <c:v>44870</c:v>
                </c:pt>
                <c:pt idx="7397">
                  <c:v>44870</c:v>
                </c:pt>
                <c:pt idx="7398">
                  <c:v>44870</c:v>
                </c:pt>
                <c:pt idx="7399">
                  <c:v>44870</c:v>
                </c:pt>
                <c:pt idx="7400">
                  <c:v>44870</c:v>
                </c:pt>
                <c:pt idx="7401">
                  <c:v>44870</c:v>
                </c:pt>
                <c:pt idx="7402">
                  <c:v>44870</c:v>
                </c:pt>
                <c:pt idx="7403">
                  <c:v>44870</c:v>
                </c:pt>
                <c:pt idx="7404">
                  <c:v>44870</c:v>
                </c:pt>
                <c:pt idx="7405">
                  <c:v>44870</c:v>
                </c:pt>
                <c:pt idx="7406">
                  <c:v>44870</c:v>
                </c:pt>
                <c:pt idx="7407">
                  <c:v>44870</c:v>
                </c:pt>
                <c:pt idx="7408">
                  <c:v>44870</c:v>
                </c:pt>
                <c:pt idx="7409">
                  <c:v>44870</c:v>
                </c:pt>
                <c:pt idx="7410">
                  <c:v>44870</c:v>
                </c:pt>
                <c:pt idx="7411">
                  <c:v>44870</c:v>
                </c:pt>
                <c:pt idx="7412">
                  <c:v>44870</c:v>
                </c:pt>
                <c:pt idx="7413">
                  <c:v>44870</c:v>
                </c:pt>
                <c:pt idx="7414">
                  <c:v>44870</c:v>
                </c:pt>
                <c:pt idx="7415">
                  <c:v>44871</c:v>
                </c:pt>
                <c:pt idx="7416">
                  <c:v>44871</c:v>
                </c:pt>
                <c:pt idx="7417">
                  <c:v>44871</c:v>
                </c:pt>
                <c:pt idx="7418">
                  <c:v>44871</c:v>
                </c:pt>
                <c:pt idx="7419">
                  <c:v>44871</c:v>
                </c:pt>
                <c:pt idx="7420">
                  <c:v>44871</c:v>
                </c:pt>
                <c:pt idx="7421">
                  <c:v>44871</c:v>
                </c:pt>
                <c:pt idx="7422">
                  <c:v>44871</c:v>
                </c:pt>
                <c:pt idx="7423">
                  <c:v>44871</c:v>
                </c:pt>
                <c:pt idx="7424">
                  <c:v>44871</c:v>
                </c:pt>
                <c:pt idx="7425">
                  <c:v>44871</c:v>
                </c:pt>
                <c:pt idx="7426">
                  <c:v>44871</c:v>
                </c:pt>
                <c:pt idx="7427">
                  <c:v>44871</c:v>
                </c:pt>
                <c:pt idx="7428">
                  <c:v>44871</c:v>
                </c:pt>
                <c:pt idx="7429">
                  <c:v>44871</c:v>
                </c:pt>
                <c:pt idx="7430">
                  <c:v>44871</c:v>
                </c:pt>
                <c:pt idx="7431">
                  <c:v>44871</c:v>
                </c:pt>
                <c:pt idx="7432">
                  <c:v>44871</c:v>
                </c:pt>
                <c:pt idx="7433">
                  <c:v>44871</c:v>
                </c:pt>
                <c:pt idx="7434">
                  <c:v>44871</c:v>
                </c:pt>
                <c:pt idx="7435">
                  <c:v>44871</c:v>
                </c:pt>
                <c:pt idx="7436">
                  <c:v>44871</c:v>
                </c:pt>
                <c:pt idx="7437">
                  <c:v>44871</c:v>
                </c:pt>
                <c:pt idx="7438">
                  <c:v>44871</c:v>
                </c:pt>
                <c:pt idx="7439">
                  <c:v>44872</c:v>
                </c:pt>
                <c:pt idx="7440">
                  <c:v>44872</c:v>
                </c:pt>
                <c:pt idx="7441">
                  <c:v>44872</c:v>
                </c:pt>
                <c:pt idx="7442">
                  <c:v>44872</c:v>
                </c:pt>
                <c:pt idx="7443">
                  <c:v>44872</c:v>
                </c:pt>
                <c:pt idx="7444">
                  <c:v>44872</c:v>
                </c:pt>
                <c:pt idx="7445">
                  <c:v>44872</c:v>
                </c:pt>
                <c:pt idx="7446">
                  <c:v>44872</c:v>
                </c:pt>
                <c:pt idx="7447">
                  <c:v>44872</c:v>
                </c:pt>
                <c:pt idx="7448">
                  <c:v>44872</c:v>
                </c:pt>
                <c:pt idx="7449">
                  <c:v>44872</c:v>
                </c:pt>
                <c:pt idx="7450">
                  <c:v>44872</c:v>
                </c:pt>
                <c:pt idx="7451">
                  <c:v>44872</c:v>
                </c:pt>
                <c:pt idx="7452">
                  <c:v>44872</c:v>
                </c:pt>
                <c:pt idx="7453">
                  <c:v>44872</c:v>
                </c:pt>
                <c:pt idx="7454">
                  <c:v>44872</c:v>
                </c:pt>
                <c:pt idx="7455">
                  <c:v>44872</c:v>
                </c:pt>
                <c:pt idx="7456">
                  <c:v>44872</c:v>
                </c:pt>
                <c:pt idx="7457">
                  <c:v>44872</c:v>
                </c:pt>
                <c:pt idx="7458">
                  <c:v>44872</c:v>
                </c:pt>
                <c:pt idx="7459">
                  <c:v>44872</c:v>
                </c:pt>
                <c:pt idx="7460">
                  <c:v>44872</c:v>
                </c:pt>
                <c:pt idx="7461">
                  <c:v>44872</c:v>
                </c:pt>
                <c:pt idx="7462">
                  <c:v>44872</c:v>
                </c:pt>
                <c:pt idx="7463">
                  <c:v>44873</c:v>
                </c:pt>
                <c:pt idx="7464">
                  <c:v>44873</c:v>
                </c:pt>
                <c:pt idx="7465">
                  <c:v>44873</c:v>
                </c:pt>
                <c:pt idx="7466">
                  <c:v>44873</c:v>
                </c:pt>
                <c:pt idx="7467">
                  <c:v>44873</c:v>
                </c:pt>
                <c:pt idx="7468">
                  <c:v>44873</c:v>
                </c:pt>
                <c:pt idx="7469">
                  <c:v>44873</c:v>
                </c:pt>
                <c:pt idx="7470">
                  <c:v>44873</c:v>
                </c:pt>
                <c:pt idx="7471">
                  <c:v>44873</c:v>
                </c:pt>
                <c:pt idx="7472">
                  <c:v>44873</c:v>
                </c:pt>
                <c:pt idx="7473">
                  <c:v>44873</c:v>
                </c:pt>
                <c:pt idx="7474">
                  <c:v>44873</c:v>
                </c:pt>
                <c:pt idx="7475">
                  <c:v>44873</c:v>
                </c:pt>
                <c:pt idx="7476">
                  <c:v>44873</c:v>
                </c:pt>
                <c:pt idx="7477">
                  <c:v>44873</c:v>
                </c:pt>
                <c:pt idx="7478">
                  <c:v>44873</c:v>
                </c:pt>
                <c:pt idx="7479">
                  <c:v>44873</c:v>
                </c:pt>
                <c:pt idx="7480">
                  <c:v>44873</c:v>
                </c:pt>
                <c:pt idx="7481">
                  <c:v>44873</c:v>
                </c:pt>
                <c:pt idx="7482">
                  <c:v>44873</c:v>
                </c:pt>
                <c:pt idx="7483">
                  <c:v>44873</c:v>
                </c:pt>
                <c:pt idx="7484">
                  <c:v>44873</c:v>
                </c:pt>
                <c:pt idx="7485">
                  <c:v>44873</c:v>
                </c:pt>
                <c:pt idx="7486">
                  <c:v>44873</c:v>
                </c:pt>
                <c:pt idx="7487">
                  <c:v>44874</c:v>
                </c:pt>
                <c:pt idx="7488">
                  <c:v>44874</c:v>
                </c:pt>
                <c:pt idx="7489">
                  <c:v>44874</c:v>
                </c:pt>
                <c:pt idx="7490">
                  <c:v>44874</c:v>
                </c:pt>
                <c:pt idx="7491">
                  <c:v>44874</c:v>
                </c:pt>
                <c:pt idx="7492">
                  <c:v>44874</c:v>
                </c:pt>
                <c:pt idx="7493">
                  <c:v>44874</c:v>
                </c:pt>
                <c:pt idx="7494">
                  <c:v>44874</c:v>
                </c:pt>
                <c:pt idx="7495">
                  <c:v>44874</c:v>
                </c:pt>
                <c:pt idx="7496">
                  <c:v>44874</c:v>
                </c:pt>
                <c:pt idx="7497">
                  <c:v>44874</c:v>
                </c:pt>
                <c:pt idx="7498">
                  <c:v>44874</c:v>
                </c:pt>
                <c:pt idx="7499">
                  <c:v>44874</c:v>
                </c:pt>
                <c:pt idx="7500">
                  <c:v>44874</c:v>
                </c:pt>
                <c:pt idx="7501">
                  <c:v>44874</c:v>
                </c:pt>
                <c:pt idx="7502">
                  <c:v>44874</c:v>
                </c:pt>
                <c:pt idx="7503">
                  <c:v>44874</c:v>
                </c:pt>
                <c:pt idx="7504">
                  <c:v>44874</c:v>
                </c:pt>
                <c:pt idx="7505">
                  <c:v>44874</c:v>
                </c:pt>
                <c:pt idx="7506">
                  <c:v>44874</c:v>
                </c:pt>
                <c:pt idx="7507">
                  <c:v>44874</c:v>
                </c:pt>
                <c:pt idx="7508">
                  <c:v>44874</c:v>
                </c:pt>
                <c:pt idx="7509">
                  <c:v>44874</c:v>
                </c:pt>
                <c:pt idx="7510">
                  <c:v>44874</c:v>
                </c:pt>
                <c:pt idx="7511">
                  <c:v>44875</c:v>
                </c:pt>
                <c:pt idx="7512">
                  <c:v>44875</c:v>
                </c:pt>
                <c:pt idx="7513">
                  <c:v>44875</c:v>
                </c:pt>
                <c:pt idx="7514">
                  <c:v>44875</c:v>
                </c:pt>
                <c:pt idx="7515">
                  <c:v>44875</c:v>
                </c:pt>
                <c:pt idx="7516">
                  <c:v>44875</c:v>
                </c:pt>
                <c:pt idx="7517">
                  <c:v>44875</c:v>
                </c:pt>
                <c:pt idx="7518">
                  <c:v>44875</c:v>
                </c:pt>
                <c:pt idx="7519">
                  <c:v>44875</c:v>
                </c:pt>
                <c:pt idx="7520">
                  <c:v>44875</c:v>
                </c:pt>
                <c:pt idx="7521">
                  <c:v>44875</c:v>
                </c:pt>
                <c:pt idx="7522">
                  <c:v>44875</c:v>
                </c:pt>
                <c:pt idx="7523">
                  <c:v>44875</c:v>
                </c:pt>
                <c:pt idx="7524">
                  <c:v>44875</c:v>
                </c:pt>
                <c:pt idx="7525">
                  <c:v>44875</c:v>
                </c:pt>
                <c:pt idx="7526">
                  <c:v>44875</c:v>
                </c:pt>
                <c:pt idx="7527">
                  <c:v>44875</c:v>
                </c:pt>
                <c:pt idx="7528">
                  <c:v>44875</c:v>
                </c:pt>
                <c:pt idx="7529">
                  <c:v>44875</c:v>
                </c:pt>
                <c:pt idx="7530">
                  <c:v>44875</c:v>
                </c:pt>
                <c:pt idx="7531">
                  <c:v>44875</c:v>
                </c:pt>
                <c:pt idx="7532">
                  <c:v>44875</c:v>
                </c:pt>
                <c:pt idx="7533">
                  <c:v>44875</c:v>
                </c:pt>
                <c:pt idx="7534">
                  <c:v>44875</c:v>
                </c:pt>
                <c:pt idx="7535">
                  <c:v>44876</c:v>
                </c:pt>
                <c:pt idx="7536">
                  <c:v>44876</c:v>
                </c:pt>
                <c:pt idx="7537">
                  <c:v>44876</c:v>
                </c:pt>
                <c:pt idx="7538">
                  <c:v>44876</c:v>
                </c:pt>
                <c:pt idx="7539">
                  <c:v>44876</c:v>
                </c:pt>
                <c:pt idx="7540">
                  <c:v>44876</c:v>
                </c:pt>
                <c:pt idx="7541">
                  <c:v>44876</c:v>
                </c:pt>
                <c:pt idx="7542">
                  <c:v>44876</c:v>
                </c:pt>
                <c:pt idx="7543">
                  <c:v>44876</c:v>
                </c:pt>
                <c:pt idx="7544">
                  <c:v>44876</c:v>
                </c:pt>
                <c:pt idx="7545">
                  <c:v>44876</c:v>
                </c:pt>
                <c:pt idx="7546">
                  <c:v>44876</c:v>
                </c:pt>
                <c:pt idx="7547">
                  <c:v>44876</c:v>
                </c:pt>
                <c:pt idx="7548">
                  <c:v>44876</c:v>
                </c:pt>
                <c:pt idx="7549">
                  <c:v>44876</c:v>
                </c:pt>
                <c:pt idx="7550">
                  <c:v>44876</c:v>
                </c:pt>
                <c:pt idx="7551">
                  <c:v>44876</c:v>
                </c:pt>
                <c:pt idx="7552">
                  <c:v>44876</c:v>
                </c:pt>
                <c:pt idx="7553">
                  <c:v>44876</c:v>
                </c:pt>
                <c:pt idx="7554">
                  <c:v>44876</c:v>
                </c:pt>
                <c:pt idx="7555">
                  <c:v>44876</c:v>
                </c:pt>
                <c:pt idx="7556">
                  <c:v>44876</c:v>
                </c:pt>
                <c:pt idx="7557">
                  <c:v>44876</c:v>
                </c:pt>
                <c:pt idx="7558">
                  <c:v>44876</c:v>
                </c:pt>
                <c:pt idx="7559">
                  <c:v>44877</c:v>
                </c:pt>
                <c:pt idx="7560">
                  <c:v>44877</c:v>
                </c:pt>
                <c:pt idx="7561">
                  <c:v>44877</c:v>
                </c:pt>
                <c:pt idx="7562">
                  <c:v>44877</c:v>
                </c:pt>
                <c:pt idx="7563">
                  <c:v>44877</c:v>
                </c:pt>
                <c:pt idx="7564">
                  <c:v>44877</c:v>
                </c:pt>
                <c:pt idx="7565">
                  <c:v>44877</c:v>
                </c:pt>
                <c:pt idx="7566">
                  <c:v>44877</c:v>
                </c:pt>
                <c:pt idx="7567">
                  <c:v>44877</c:v>
                </c:pt>
                <c:pt idx="7568">
                  <c:v>44877</c:v>
                </c:pt>
                <c:pt idx="7569">
                  <c:v>44877</c:v>
                </c:pt>
                <c:pt idx="7570">
                  <c:v>44877</c:v>
                </c:pt>
                <c:pt idx="7571">
                  <c:v>44877</c:v>
                </c:pt>
                <c:pt idx="7572">
                  <c:v>44877</c:v>
                </c:pt>
                <c:pt idx="7573">
                  <c:v>44877</c:v>
                </c:pt>
                <c:pt idx="7574">
                  <c:v>44877</c:v>
                </c:pt>
                <c:pt idx="7575">
                  <c:v>44877</c:v>
                </c:pt>
                <c:pt idx="7576">
                  <c:v>44877</c:v>
                </c:pt>
                <c:pt idx="7577">
                  <c:v>44877</c:v>
                </c:pt>
                <c:pt idx="7578">
                  <c:v>44877</c:v>
                </c:pt>
                <c:pt idx="7579">
                  <c:v>44877</c:v>
                </c:pt>
                <c:pt idx="7580">
                  <c:v>44877</c:v>
                </c:pt>
                <c:pt idx="7581">
                  <c:v>44877</c:v>
                </c:pt>
                <c:pt idx="7582">
                  <c:v>44877</c:v>
                </c:pt>
                <c:pt idx="7583">
                  <c:v>44878</c:v>
                </c:pt>
                <c:pt idx="7584">
                  <c:v>44878</c:v>
                </c:pt>
                <c:pt idx="7585">
                  <c:v>44878</c:v>
                </c:pt>
                <c:pt idx="7586">
                  <c:v>44878</c:v>
                </c:pt>
                <c:pt idx="7587">
                  <c:v>44878</c:v>
                </c:pt>
                <c:pt idx="7588">
                  <c:v>44878</c:v>
                </c:pt>
                <c:pt idx="7589">
                  <c:v>44878</c:v>
                </c:pt>
                <c:pt idx="7590">
                  <c:v>44878</c:v>
                </c:pt>
                <c:pt idx="7591">
                  <c:v>44878</c:v>
                </c:pt>
                <c:pt idx="7592">
                  <c:v>44878</c:v>
                </c:pt>
                <c:pt idx="7593">
                  <c:v>44878</c:v>
                </c:pt>
                <c:pt idx="7594">
                  <c:v>44878</c:v>
                </c:pt>
                <c:pt idx="7595">
                  <c:v>44878</c:v>
                </c:pt>
                <c:pt idx="7596">
                  <c:v>44878</c:v>
                </c:pt>
                <c:pt idx="7597">
                  <c:v>44878</c:v>
                </c:pt>
                <c:pt idx="7598">
                  <c:v>44878</c:v>
                </c:pt>
                <c:pt idx="7599">
                  <c:v>44878</c:v>
                </c:pt>
                <c:pt idx="7600">
                  <c:v>44878</c:v>
                </c:pt>
                <c:pt idx="7601">
                  <c:v>44878</c:v>
                </c:pt>
                <c:pt idx="7602">
                  <c:v>44878</c:v>
                </c:pt>
                <c:pt idx="7603">
                  <c:v>44878</c:v>
                </c:pt>
                <c:pt idx="7604">
                  <c:v>44878</c:v>
                </c:pt>
                <c:pt idx="7605">
                  <c:v>44878</c:v>
                </c:pt>
                <c:pt idx="7606">
                  <c:v>44878</c:v>
                </c:pt>
                <c:pt idx="7607">
                  <c:v>44879</c:v>
                </c:pt>
                <c:pt idx="7608">
                  <c:v>44879</c:v>
                </c:pt>
                <c:pt idx="7609">
                  <c:v>44879</c:v>
                </c:pt>
                <c:pt idx="7610">
                  <c:v>44879</c:v>
                </c:pt>
                <c:pt idx="7611">
                  <c:v>44879</c:v>
                </c:pt>
                <c:pt idx="7612">
                  <c:v>44879</c:v>
                </c:pt>
                <c:pt idx="7613">
                  <c:v>44879</c:v>
                </c:pt>
                <c:pt idx="7614">
                  <c:v>44879</c:v>
                </c:pt>
                <c:pt idx="7615">
                  <c:v>44879</c:v>
                </c:pt>
                <c:pt idx="7616">
                  <c:v>44879</c:v>
                </c:pt>
                <c:pt idx="7617">
                  <c:v>44879</c:v>
                </c:pt>
                <c:pt idx="7618">
                  <c:v>44879</c:v>
                </c:pt>
                <c:pt idx="7619">
                  <c:v>44879</c:v>
                </c:pt>
                <c:pt idx="7620">
                  <c:v>44879</c:v>
                </c:pt>
                <c:pt idx="7621">
                  <c:v>44879</c:v>
                </c:pt>
                <c:pt idx="7622">
                  <c:v>44879</c:v>
                </c:pt>
                <c:pt idx="7623">
                  <c:v>44879</c:v>
                </c:pt>
                <c:pt idx="7624">
                  <c:v>44879</c:v>
                </c:pt>
                <c:pt idx="7625">
                  <c:v>44879</c:v>
                </c:pt>
                <c:pt idx="7626">
                  <c:v>44879</c:v>
                </c:pt>
                <c:pt idx="7627">
                  <c:v>44879</c:v>
                </c:pt>
                <c:pt idx="7628">
                  <c:v>44879</c:v>
                </c:pt>
                <c:pt idx="7629">
                  <c:v>44879</c:v>
                </c:pt>
                <c:pt idx="7630">
                  <c:v>44879</c:v>
                </c:pt>
                <c:pt idx="7631">
                  <c:v>44880</c:v>
                </c:pt>
                <c:pt idx="7632">
                  <c:v>44880</c:v>
                </c:pt>
                <c:pt idx="7633">
                  <c:v>44880</c:v>
                </c:pt>
                <c:pt idx="7634">
                  <c:v>44880</c:v>
                </c:pt>
                <c:pt idx="7635">
                  <c:v>44880</c:v>
                </c:pt>
                <c:pt idx="7636">
                  <c:v>44880</c:v>
                </c:pt>
                <c:pt idx="7637">
                  <c:v>44880</c:v>
                </c:pt>
                <c:pt idx="7638">
                  <c:v>44880</c:v>
                </c:pt>
                <c:pt idx="7639">
                  <c:v>44880</c:v>
                </c:pt>
                <c:pt idx="7640">
                  <c:v>44880</c:v>
                </c:pt>
                <c:pt idx="7641">
                  <c:v>44880</c:v>
                </c:pt>
                <c:pt idx="7642">
                  <c:v>44880</c:v>
                </c:pt>
                <c:pt idx="7643">
                  <c:v>44880</c:v>
                </c:pt>
                <c:pt idx="7644">
                  <c:v>44880</c:v>
                </c:pt>
                <c:pt idx="7645">
                  <c:v>44880</c:v>
                </c:pt>
                <c:pt idx="7646">
                  <c:v>44880</c:v>
                </c:pt>
                <c:pt idx="7647">
                  <c:v>44880</c:v>
                </c:pt>
                <c:pt idx="7648">
                  <c:v>44880</c:v>
                </c:pt>
                <c:pt idx="7649">
                  <c:v>44880</c:v>
                </c:pt>
                <c:pt idx="7650">
                  <c:v>44880</c:v>
                </c:pt>
                <c:pt idx="7651">
                  <c:v>44880</c:v>
                </c:pt>
                <c:pt idx="7652">
                  <c:v>44880</c:v>
                </c:pt>
                <c:pt idx="7653">
                  <c:v>44880</c:v>
                </c:pt>
                <c:pt idx="7654">
                  <c:v>44880</c:v>
                </c:pt>
                <c:pt idx="7655">
                  <c:v>44881</c:v>
                </c:pt>
                <c:pt idx="7656">
                  <c:v>44881</c:v>
                </c:pt>
                <c:pt idx="7657">
                  <c:v>44881</c:v>
                </c:pt>
                <c:pt idx="7658">
                  <c:v>44881</c:v>
                </c:pt>
                <c:pt idx="7659">
                  <c:v>44881</c:v>
                </c:pt>
                <c:pt idx="7660">
                  <c:v>44881</c:v>
                </c:pt>
                <c:pt idx="7661">
                  <c:v>44881</c:v>
                </c:pt>
                <c:pt idx="7662">
                  <c:v>44881</c:v>
                </c:pt>
                <c:pt idx="7663">
                  <c:v>44881</c:v>
                </c:pt>
                <c:pt idx="7664">
                  <c:v>44881</c:v>
                </c:pt>
                <c:pt idx="7665">
                  <c:v>44881</c:v>
                </c:pt>
                <c:pt idx="7666">
                  <c:v>44881</c:v>
                </c:pt>
                <c:pt idx="7667">
                  <c:v>44881</c:v>
                </c:pt>
                <c:pt idx="7668">
                  <c:v>44881</c:v>
                </c:pt>
                <c:pt idx="7669">
                  <c:v>44881</c:v>
                </c:pt>
                <c:pt idx="7670">
                  <c:v>44881</c:v>
                </c:pt>
                <c:pt idx="7671">
                  <c:v>44881</c:v>
                </c:pt>
                <c:pt idx="7672">
                  <c:v>44881</c:v>
                </c:pt>
                <c:pt idx="7673">
                  <c:v>44881</c:v>
                </c:pt>
                <c:pt idx="7674">
                  <c:v>44881</c:v>
                </c:pt>
                <c:pt idx="7675">
                  <c:v>44881</c:v>
                </c:pt>
                <c:pt idx="7676">
                  <c:v>44881</c:v>
                </c:pt>
                <c:pt idx="7677">
                  <c:v>44881</c:v>
                </c:pt>
                <c:pt idx="7678">
                  <c:v>44881</c:v>
                </c:pt>
                <c:pt idx="7679">
                  <c:v>44882</c:v>
                </c:pt>
                <c:pt idx="7680">
                  <c:v>44882</c:v>
                </c:pt>
                <c:pt idx="7681">
                  <c:v>44882</c:v>
                </c:pt>
                <c:pt idx="7682">
                  <c:v>44882</c:v>
                </c:pt>
                <c:pt idx="7683">
                  <c:v>44882</c:v>
                </c:pt>
                <c:pt idx="7684">
                  <c:v>44882</c:v>
                </c:pt>
                <c:pt idx="7685">
                  <c:v>44882</c:v>
                </c:pt>
                <c:pt idx="7686">
                  <c:v>44882</c:v>
                </c:pt>
                <c:pt idx="7687">
                  <c:v>44882</c:v>
                </c:pt>
                <c:pt idx="7688">
                  <c:v>44882</c:v>
                </c:pt>
                <c:pt idx="7689">
                  <c:v>44882</c:v>
                </c:pt>
                <c:pt idx="7690">
                  <c:v>44882</c:v>
                </c:pt>
                <c:pt idx="7691">
                  <c:v>44882</c:v>
                </c:pt>
                <c:pt idx="7692">
                  <c:v>44882</c:v>
                </c:pt>
                <c:pt idx="7693">
                  <c:v>44882</c:v>
                </c:pt>
                <c:pt idx="7694">
                  <c:v>44882</c:v>
                </c:pt>
                <c:pt idx="7695">
                  <c:v>44882</c:v>
                </c:pt>
                <c:pt idx="7696">
                  <c:v>44882</c:v>
                </c:pt>
                <c:pt idx="7697">
                  <c:v>44882</c:v>
                </c:pt>
                <c:pt idx="7698">
                  <c:v>44882</c:v>
                </c:pt>
                <c:pt idx="7699">
                  <c:v>44882</c:v>
                </c:pt>
                <c:pt idx="7700">
                  <c:v>44882</c:v>
                </c:pt>
                <c:pt idx="7701">
                  <c:v>44882</c:v>
                </c:pt>
                <c:pt idx="7702">
                  <c:v>44882</c:v>
                </c:pt>
                <c:pt idx="7703">
                  <c:v>44883</c:v>
                </c:pt>
                <c:pt idx="7704">
                  <c:v>44883</c:v>
                </c:pt>
                <c:pt idx="7705">
                  <c:v>44883</c:v>
                </c:pt>
                <c:pt idx="7706">
                  <c:v>44883</c:v>
                </c:pt>
                <c:pt idx="7707">
                  <c:v>44883</c:v>
                </c:pt>
                <c:pt idx="7708">
                  <c:v>44883</c:v>
                </c:pt>
                <c:pt idx="7709">
                  <c:v>44883</c:v>
                </c:pt>
                <c:pt idx="7710">
                  <c:v>44883</c:v>
                </c:pt>
                <c:pt idx="7711">
                  <c:v>44883</c:v>
                </c:pt>
                <c:pt idx="7712">
                  <c:v>44883</c:v>
                </c:pt>
                <c:pt idx="7713">
                  <c:v>44883</c:v>
                </c:pt>
                <c:pt idx="7714">
                  <c:v>44883</c:v>
                </c:pt>
                <c:pt idx="7715">
                  <c:v>44883</c:v>
                </c:pt>
                <c:pt idx="7716">
                  <c:v>44883</c:v>
                </c:pt>
                <c:pt idx="7717">
                  <c:v>44883</c:v>
                </c:pt>
                <c:pt idx="7718">
                  <c:v>44883</c:v>
                </c:pt>
                <c:pt idx="7719">
                  <c:v>44883</c:v>
                </c:pt>
                <c:pt idx="7720">
                  <c:v>44883</c:v>
                </c:pt>
                <c:pt idx="7721">
                  <c:v>44883</c:v>
                </c:pt>
                <c:pt idx="7722">
                  <c:v>44883</c:v>
                </c:pt>
                <c:pt idx="7723">
                  <c:v>44883</c:v>
                </c:pt>
                <c:pt idx="7724">
                  <c:v>44883</c:v>
                </c:pt>
                <c:pt idx="7725">
                  <c:v>44883</c:v>
                </c:pt>
                <c:pt idx="7726">
                  <c:v>44883</c:v>
                </c:pt>
                <c:pt idx="7727">
                  <c:v>44884</c:v>
                </c:pt>
                <c:pt idx="7728">
                  <c:v>44884</c:v>
                </c:pt>
                <c:pt idx="7729">
                  <c:v>44884</c:v>
                </c:pt>
                <c:pt idx="7730">
                  <c:v>44884</c:v>
                </c:pt>
                <c:pt idx="7731">
                  <c:v>44884</c:v>
                </c:pt>
                <c:pt idx="7732">
                  <c:v>44884</c:v>
                </c:pt>
                <c:pt idx="7733">
                  <c:v>44884</c:v>
                </c:pt>
                <c:pt idx="7734">
                  <c:v>44884</c:v>
                </c:pt>
                <c:pt idx="7735">
                  <c:v>44884</c:v>
                </c:pt>
                <c:pt idx="7736">
                  <c:v>44884</c:v>
                </c:pt>
                <c:pt idx="7737">
                  <c:v>44884</c:v>
                </c:pt>
                <c:pt idx="7738">
                  <c:v>44884</c:v>
                </c:pt>
                <c:pt idx="7739">
                  <c:v>44884</c:v>
                </c:pt>
                <c:pt idx="7740">
                  <c:v>44884</c:v>
                </c:pt>
                <c:pt idx="7741">
                  <c:v>44884</c:v>
                </c:pt>
                <c:pt idx="7742">
                  <c:v>44884</c:v>
                </c:pt>
                <c:pt idx="7743">
                  <c:v>44884</c:v>
                </c:pt>
                <c:pt idx="7744">
                  <c:v>44884</c:v>
                </c:pt>
                <c:pt idx="7745">
                  <c:v>44884</c:v>
                </c:pt>
                <c:pt idx="7746">
                  <c:v>44884</c:v>
                </c:pt>
                <c:pt idx="7747">
                  <c:v>44884</c:v>
                </c:pt>
                <c:pt idx="7748">
                  <c:v>44884</c:v>
                </c:pt>
                <c:pt idx="7749">
                  <c:v>44884</c:v>
                </c:pt>
                <c:pt idx="7750">
                  <c:v>44884</c:v>
                </c:pt>
                <c:pt idx="7751">
                  <c:v>44885</c:v>
                </c:pt>
                <c:pt idx="7752">
                  <c:v>44885</c:v>
                </c:pt>
                <c:pt idx="7753">
                  <c:v>44885</c:v>
                </c:pt>
                <c:pt idx="7754">
                  <c:v>44885</c:v>
                </c:pt>
                <c:pt idx="7755">
                  <c:v>44885</c:v>
                </c:pt>
                <c:pt idx="7756">
                  <c:v>44885</c:v>
                </c:pt>
                <c:pt idx="7757">
                  <c:v>44885</c:v>
                </c:pt>
                <c:pt idx="7758">
                  <c:v>44885</c:v>
                </c:pt>
                <c:pt idx="7759">
                  <c:v>44885</c:v>
                </c:pt>
                <c:pt idx="7760">
                  <c:v>44885</c:v>
                </c:pt>
                <c:pt idx="7761">
                  <c:v>44885</c:v>
                </c:pt>
                <c:pt idx="7762">
                  <c:v>44885</c:v>
                </c:pt>
                <c:pt idx="7763">
                  <c:v>44885</c:v>
                </c:pt>
                <c:pt idx="7764">
                  <c:v>44885</c:v>
                </c:pt>
                <c:pt idx="7765">
                  <c:v>44885</c:v>
                </c:pt>
                <c:pt idx="7766">
                  <c:v>44885</c:v>
                </c:pt>
                <c:pt idx="7767">
                  <c:v>44885</c:v>
                </c:pt>
                <c:pt idx="7768">
                  <c:v>44885</c:v>
                </c:pt>
                <c:pt idx="7769">
                  <c:v>44885</c:v>
                </c:pt>
                <c:pt idx="7770">
                  <c:v>44885</c:v>
                </c:pt>
                <c:pt idx="7771">
                  <c:v>44885</c:v>
                </c:pt>
                <c:pt idx="7772">
                  <c:v>44885</c:v>
                </c:pt>
                <c:pt idx="7773">
                  <c:v>44885</c:v>
                </c:pt>
                <c:pt idx="7774">
                  <c:v>44885</c:v>
                </c:pt>
                <c:pt idx="7775">
                  <c:v>44886</c:v>
                </c:pt>
                <c:pt idx="7776">
                  <c:v>44886</c:v>
                </c:pt>
                <c:pt idx="7777">
                  <c:v>44886</c:v>
                </c:pt>
                <c:pt idx="7778">
                  <c:v>44886</c:v>
                </c:pt>
                <c:pt idx="7779">
                  <c:v>44886</c:v>
                </c:pt>
                <c:pt idx="7780">
                  <c:v>44886</c:v>
                </c:pt>
                <c:pt idx="7781">
                  <c:v>44886</c:v>
                </c:pt>
                <c:pt idx="7782">
                  <c:v>44886</c:v>
                </c:pt>
                <c:pt idx="7783">
                  <c:v>44886</c:v>
                </c:pt>
                <c:pt idx="7784">
                  <c:v>44886</c:v>
                </c:pt>
                <c:pt idx="7785">
                  <c:v>44886</c:v>
                </c:pt>
                <c:pt idx="7786">
                  <c:v>44886</c:v>
                </c:pt>
                <c:pt idx="7787">
                  <c:v>44886</c:v>
                </c:pt>
                <c:pt idx="7788">
                  <c:v>44886</c:v>
                </c:pt>
                <c:pt idx="7789">
                  <c:v>44886</c:v>
                </c:pt>
                <c:pt idx="7790">
                  <c:v>44886</c:v>
                </c:pt>
                <c:pt idx="7791">
                  <c:v>44886</c:v>
                </c:pt>
                <c:pt idx="7792">
                  <c:v>44886</c:v>
                </c:pt>
                <c:pt idx="7793">
                  <c:v>44886</c:v>
                </c:pt>
                <c:pt idx="7794">
                  <c:v>44886</c:v>
                </c:pt>
                <c:pt idx="7795">
                  <c:v>44886</c:v>
                </c:pt>
                <c:pt idx="7796">
                  <c:v>44886</c:v>
                </c:pt>
                <c:pt idx="7797">
                  <c:v>44886</c:v>
                </c:pt>
                <c:pt idx="7798">
                  <c:v>44886</c:v>
                </c:pt>
                <c:pt idx="7799">
                  <c:v>44887</c:v>
                </c:pt>
                <c:pt idx="7800">
                  <c:v>44887</c:v>
                </c:pt>
                <c:pt idx="7801">
                  <c:v>44887</c:v>
                </c:pt>
                <c:pt idx="7802">
                  <c:v>44887</c:v>
                </c:pt>
                <c:pt idx="7803">
                  <c:v>44887</c:v>
                </c:pt>
                <c:pt idx="7804">
                  <c:v>44887</c:v>
                </c:pt>
                <c:pt idx="7805">
                  <c:v>44887</c:v>
                </c:pt>
                <c:pt idx="7806">
                  <c:v>44887</c:v>
                </c:pt>
                <c:pt idx="7807">
                  <c:v>44887</c:v>
                </c:pt>
                <c:pt idx="7808">
                  <c:v>44887</c:v>
                </c:pt>
                <c:pt idx="7809">
                  <c:v>44887</c:v>
                </c:pt>
                <c:pt idx="7810">
                  <c:v>44887</c:v>
                </c:pt>
                <c:pt idx="7811">
                  <c:v>44887</c:v>
                </c:pt>
                <c:pt idx="7812">
                  <c:v>44887</c:v>
                </c:pt>
                <c:pt idx="7813">
                  <c:v>44887</c:v>
                </c:pt>
                <c:pt idx="7814">
                  <c:v>44887</c:v>
                </c:pt>
                <c:pt idx="7815">
                  <c:v>44887</c:v>
                </c:pt>
                <c:pt idx="7816">
                  <c:v>44887</c:v>
                </c:pt>
                <c:pt idx="7817">
                  <c:v>44887</c:v>
                </c:pt>
                <c:pt idx="7818">
                  <c:v>44887</c:v>
                </c:pt>
                <c:pt idx="7819">
                  <c:v>44887</c:v>
                </c:pt>
                <c:pt idx="7820">
                  <c:v>44887</c:v>
                </c:pt>
                <c:pt idx="7821">
                  <c:v>44887</c:v>
                </c:pt>
                <c:pt idx="7822">
                  <c:v>44887</c:v>
                </c:pt>
                <c:pt idx="7823">
                  <c:v>44888</c:v>
                </c:pt>
                <c:pt idx="7824">
                  <c:v>44888</c:v>
                </c:pt>
                <c:pt idx="7825">
                  <c:v>44888</c:v>
                </c:pt>
                <c:pt idx="7826">
                  <c:v>44888</c:v>
                </c:pt>
                <c:pt idx="7827">
                  <c:v>44888</c:v>
                </c:pt>
                <c:pt idx="7828">
                  <c:v>44888</c:v>
                </c:pt>
                <c:pt idx="7829">
                  <c:v>44888</c:v>
                </c:pt>
                <c:pt idx="7830">
                  <c:v>44888</c:v>
                </c:pt>
                <c:pt idx="7831">
                  <c:v>44888</c:v>
                </c:pt>
                <c:pt idx="7832">
                  <c:v>44888</c:v>
                </c:pt>
                <c:pt idx="7833">
                  <c:v>44888</c:v>
                </c:pt>
                <c:pt idx="7834">
                  <c:v>44888</c:v>
                </c:pt>
                <c:pt idx="7835">
                  <c:v>44888</c:v>
                </c:pt>
                <c:pt idx="7836">
                  <c:v>44888</c:v>
                </c:pt>
                <c:pt idx="7837">
                  <c:v>44888</c:v>
                </c:pt>
                <c:pt idx="7838">
                  <c:v>44888</c:v>
                </c:pt>
                <c:pt idx="7839">
                  <c:v>44888</c:v>
                </c:pt>
                <c:pt idx="7840">
                  <c:v>44888</c:v>
                </c:pt>
                <c:pt idx="7841">
                  <c:v>44888</c:v>
                </c:pt>
                <c:pt idx="7842">
                  <c:v>44888</c:v>
                </c:pt>
                <c:pt idx="7843">
                  <c:v>44888</c:v>
                </c:pt>
                <c:pt idx="7844">
                  <c:v>44888</c:v>
                </c:pt>
                <c:pt idx="7845">
                  <c:v>44888</c:v>
                </c:pt>
                <c:pt idx="7846">
                  <c:v>44888</c:v>
                </c:pt>
                <c:pt idx="7847">
                  <c:v>44889</c:v>
                </c:pt>
                <c:pt idx="7848">
                  <c:v>44889</c:v>
                </c:pt>
                <c:pt idx="7849">
                  <c:v>44889</c:v>
                </c:pt>
                <c:pt idx="7850">
                  <c:v>44889</c:v>
                </c:pt>
                <c:pt idx="7851">
                  <c:v>44889</c:v>
                </c:pt>
                <c:pt idx="7852">
                  <c:v>44889</c:v>
                </c:pt>
                <c:pt idx="7853">
                  <c:v>44889</c:v>
                </c:pt>
                <c:pt idx="7854">
                  <c:v>44889</c:v>
                </c:pt>
                <c:pt idx="7855">
                  <c:v>44889</c:v>
                </c:pt>
                <c:pt idx="7856">
                  <c:v>44889</c:v>
                </c:pt>
                <c:pt idx="7857">
                  <c:v>44889</c:v>
                </c:pt>
                <c:pt idx="7858">
                  <c:v>44889</c:v>
                </c:pt>
                <c:pt idx="7859">
                  <c:v>44889</c:v>
                </c:pt>
                <c:pt idx="7860">
                  <c:v>44889</c:v>
                </c:pt>
                <c:pt idx="7861">
                  <c:v>44889</c:v>
                </c:pt>
                <c:pt idx="7862">
                  <c:v>44889</c:v>
                </c:pt>
                <c:pt idx="7863">
                  <c:v>44889</c:v>
                </c:pt>
                <c:pt idx="7864">
                  <c:v>44889</c:v>
                </c:pt>
                <c:pt idx="7865">
                  <c:v>44889</c:v>
                </c:pt>
                <c:pt idx="7866">
                  <c:v>44889</c:v>
                </c:pt>
                <c:pt idx="7867">
                  <c:v>44889</c:v>
                </c:pt>
                <c:pt idx="7868">
                  <c:v>44889</c:v>
                </c:pt>
                <c:pt idx="7869">
                  <c:v>44889</c:v>
                </c:pt>
                <c:pt idx="7870">
                  <c:v>44889</c:v>
                </c:pt>
                <c:pt idx="7871">
                  <c:v>44890</c:v>
                </c:pt>
                <c:pt idx="7872">
                  <c:v>44890</c:v>
                </c:pt>
                <c:pt idx="7873">
                  <c:v>44890</c:v>
                </c:pt>
                <c:pt idx="7874">
                  <c:v>44890</c:v>
                </c:pt>
                <c:pt idx="7875">
                  <c:v>44890</c:v>
                </c:pt>
                <c:pt idx="7876">
                  <c:v>44890</c:v>
                </c:pt>
                <c:pt idx="7877">
                  <c:v>44890</c:v>
                </c:pt>
                <c:pt idx="7878">
                  <c:v>44890</c:v>
                </c:pt>
                <c:pt idx="7879">
                  <c:v>44890</c:v>
                </c:pt>
                <c:pt idx="7880">
                  <c:v>44890</c:v>
                </c:pt>
                <c:pt idx="7881">
                  <c:v>44890</c:v>
                </c:pt>
                <c:pt idx="7882">
                  <c:v>44890</c:v>
                </c:pt>
                <c:pt idx="7883">
                  <c:v>44890</c:v>
                </c:pt>
                <c:pt idx="7884">
                  <c:v>44890</c:v>
                </c:pt>
                <c:pt idx="7885">
                  <c:v>44890</c:v>
                </c:pt>
                <c:pt idx="7886">
                  <c:v>44890</c:v>
                </c:pt>
                <c:pt idx="7887">
                  <c:v>44890</c:v>
                </c:pt>
                <c:pt idx="7888">
                  <c:v>44890</c:v>
                </c:pt>
                <c:pt idx="7889">
                  <c:v>44890</c:v>
                </c:pt>
                <c:pt idx="7890">
                  <c:v>44890</c:v>
                </c:pt>
                <c:pt idx="7891">
                  <c:v>44890</c:v>
                </c:pt>
                <c:pt idx="7892">
                  <c:v>44890</c:v>
                </c:pt>
                <c:pt idx="7893">
                  <c:v>44890</c:v>
                </c:pt>
                <c:pt idx="7894">
                  <c:v>44890</c:v>
                </c:pt>
                <c:pt idx="7895">
                  <c:v>44891</c:v>
                </c:pt>
                <c:pt idx="7896">
                  <c:v>44891</c:v>
                </c:pt>
                <c:pt idx="7897">
                  <c:v>44891</c:v>
                </c:pt>
                <c:pt idx="7898">
                  <c:v>44891</c:v>
                </c:pt>
                <c:pt idx="7899">
                  <c:v>44891</c:v>
                </c:pt>
                <c:pt idx="7900">
                  <c:v>44891</c:v>
                </c:pt>
                <c:pt idx="7901">
                  <c:v>44891</c:v>
                </c:pt>
                <c:pt idx="7902">
                  <c:v>44891</c:v>
                </c:pt>
                <c:pt idx="7903">
                  <c:v>44891</c:v>
                </c:pt>
                <c:pt idx="7904">
                  <c:v>44891</c:v>
                </c:pt>
                <c:pt idx="7905">
                  <c:v>44891</c:v>
                </c:pt>
                <c:pt idx="7906">
                  <c:v>44891</c:v>
                </c:pt>
                <c:pt idx="7907">
                  <c:v>44891</c:v>
                </c:pt>
                <c:pt idx="7908">
                  <c:v>44891</c:v>
                </c:pt>
                <c:pt idx="7909">
                  <c:v>44891</c:v>
                </c:pt>
                <c:pt idx="7910">
                  <c:v>44891</c:v>
                </c:pt>
                <c:pt idx="7911">
                  <c:v>44891</c:v>
                </c:pt>
                <c:pt idx="7912">
                  <c:v>44891</c:v>
                </c:pt>
                <c:pt idx="7913">
                  <c:v>44891</c:v>
                </c:pt>
                <c:pt idx="7914">
                  <c:v>44891</c:v>
                </c:pt>
                <c:pt idx="7915">
                  <c:v>44891</c:v>
                </c:pt>
                <c:pt idx="7916">
                  <c:v>44891</c:v>
                </c:pt>
                <c:pt idx="7917">
                  <c:v>44891</c:v>
                </c:pt>
                <c:pt idx="7918">
                  <c:v>44891</c:v>
                </c:pt>
                <c:pt idx="7919">
                  <c:v>44892</c:v>
                </c:pt>
                <c:pt idx="7920">
                  <c:v>44892</c:v>
                </c:pt>
                <c:pt idx="7921">
                  <c:v>44892</c:v>
                </c:pt>
                <c:pt idx="7922">
                  <c:v>44892</c:v>
                </c:pt>
                <c:pt idx="7923">
                  <c:v>44892</c:v>
                </c:pt>
                <c:pt idx="7924">
                  <c:v>44892</c:v>
                </c:pt>
                <c:pt idx="7925">
                  <c:v>44892</c:v>
                </c:pt>
                <c:pt idx="7926">
                  <c:v>44892</c:v>
                </c:pt>
                <c:pt idx="7927">
                  <c:v>44892</c:v>
                </c:pt>
                <c:pt idx="7928">
                  <c:v>44892</c:v>
                </c:pt>
                <c:pt idx="7929">
                  <c:v>44892</c:v>
                </c:pt>
                <c:pt idx="7930">
                  <c:v>44892</c:v>
                </c:pt>
                <c:pt idx="7931">
                  <c:v>44892</c:v>
                </c:pt>
                <c:pt idx="7932">
                  <c:v>44892</c:v>
                </c:pt>
                <c:pt idx="7933">
                  <c:v>44892</c:v>
                </c:pt>
                <c:pt idx="7934">
                  <c:v>44892</c:v>
                </c:pt>
                <c:pt idx="7935">
                  <c:v>44892</c:v>
                </c:pt>
                <c:pt idx="7936">
                  <c:v>44892</c:v>
                </c:pt>
                <c:pt idx="7937">
                  <c:v>44892</c:v>
                </c:pt>
                <c:pt idx="7938">
                  <c:v>44892</c:v>
                </c:pt>
                <c:pt idx="7939">
                  <c:v>44892</c:v>
                </c:pt>
                <c:pt idx="7940">
                  <c:v>44892</c:v>
                </c:pt>
                <c:pt idx="7941">
                  <c:v>44892</c:v>
                </c:pt>
                <c:pt idx="7942">
                  <c:v>44892</c:v>
                </c:pt>
                <c:pt idx="7943">
                  <c:v>44893</c:v>
                </c:pt>
                <c:pt idx="7944">
                  <c:v>44893</c:v>
                </c:pt>
                <c:pt idx="7945">
                  <c:v>44893</c:v>
                </c:pt>
                <c:pt idx="7946">
                  <c:v>44893</c:v>
                </c:pt>
                <c:pt idx="7947">
                  <c:v>44893</c:v>
                </c:pt>
                <c:pt idx="7948">
                  <c:v>44893</c:v>
                </c:pt>
                <c:pt idx="7949">
                  <c:v>44893</c:v>
                </c:pt>
                <c:pt idx="7950">
                  <c:v>44893</c:v>
                </c:pt>
                <c:pt idx="7951">
                  <c:v>44893</c:v>
                </c:pt>
                <c:pt idx="7952">
                  <c:v>44893</c:v>
                </c:pt>
                <c:pt idx="7953">
                  <c:v>44893</c:v>
                </c:pt>
                <c:pt idx="7954">
                  <c:v>44893</c:v>
                </c:pt>
                <c:pt idx="7955">
                  <c:v>44893</c:v>
                </c:pt>
                <c:pt idx="7956">
                  <c:v>44893</c:v>
                </c:pt>
                <c:pt idx="7957">
                  <c:v>44893</c:v>
                </c:pt>
                <c:pt idx="7958">
                  <c:v>44893</c:v>
                </c:pt>
                <c:pt idx="7959">
                  <c:v>44893</c:v>
                </c:pt>
                <c:pt idx="7960">
                  <c:v>44893</c:v>
                </c:pt>
                <c:pt idx="7961">
                  <c:v>44893</c:v>
                </c:pt>
                <c:pt idx="7962">
                  <c:v>44893</c:v>
                </c:pt>
                <c:pt idx="7963">
                  <c:v>44893</c:v>
                </c:pt>
                <c:pt idx="7964">
                  <c:v>44893</c:v>
                </c:pt>
                <c:pt idx="7965">
                  <c:v>44893</c:v>
                </c:pt>
                <c:pt idx="7966">
                  <c:v>44893</c:v>
                </c:pt>
                <c:pt idx="7967">
                  <c:v>44894</c:v>
                </c:pt>
                <c:pt idx="7968">
                  <c:v>44894</c:v>
                </c:pt>
                <c:pt idx="7969">
                  <c:v>44894</c:v>
                </c:pt>
                <c:pt idx="7970">
                  <c:v>44894</c:v>
                </c:pt>
                <c:pt idx="7971">
                  <c:v>44894</c:v>
                </c:pt>
                <c:pt idx="7972">
                  <c:v>44894</c:v>
                </c:pt>
                <c:pt idx="7973">
                  <c:v>44894</c:v>
                </c:pt>
                <c:pt idx="7974">
                  <c:v>44894</c:v>
                </c:pt>
                <c:pt idx="7975">
                  <c:v>44894</c:v>
                </c:pt>
                <c:pt idx="7976">
                  <c:v>44894</c:v>
                </c:pt>
                <c:pt idx="7977">
                  <c:v>44894</c:v>
                </c:pt>
                <c:pt idx="7978">
                  <c:v>44894</c:v>
                </c:pt>
                <c:pt idx="7979">
                  <c:v>44894</c:v>
                </c:pt>
                <c:pt idx="7980">
                  <c:v>44894</c:v>
                </c:pt>
                <c:pt idx="7981">
                  <c:v>44894</c:v>
                </c:pt>
                <c:pt idx="7982">
                  <c:v>44894</c:v>
                </c:pt>
                <c:pt idx="7983">
                  <c:v>44894</c:v>
                </c:pt>
                <c:pt idx="7984">
                  <c:v>44894</c:v>
                </c:pt>
                <c:pt idx="7985">
                  <c:v>44894</c:v>
                </c:pt>
                <c:pt idx="7986">
                  <c:v>44894</c:v>
                </c:pt>
                <c:pt idx="7987">
                  <c:v>44894</c:v>
                </c:pt>
                <c:pt idx="7988">
                  <c:v>44894</c:v>
                </c:pt>
                <c:pt idx="7989">
                  <c:v>44894</c:v>
                </c:pt>
                <c:pt idx="7990">
                  <c:v>44894</c:v>
                </c:pt>
                <c:pt idx="7991">
                  <c:v>44895</c:v>
                </c:pt>
                <c:pt idx="7992">
                  <c:v>44895</c:v>
                </c:pt>
                <c:pt idx="7993">
                  <c:v>44895</c:v>
                </c:pt>
                <c:pt idx="7994">
                  <c:v>44895</c:v>
                </c:pt>
                <c:pt idx="7995">
                  <c:v>44895</c:v>
                </c:pt>
                <c:pt idx="7996">
                  <c:v>44895</c:v>
                </c:pt>
                <c:pt idx="7997">
                  <c:v>44895</c:v>
                </c:pt>
                <c:pt idx="7998">
                  <c:v>44895</c:v>
                </c:pt>
                <c:pt idx="7999">
                  <c:v>44895</c:v>
                </c:pt>
                <c:pt idx="8000">
                  <c:v>44895</c:v>
                </c:pt>
                <c:pt idx="8001">
                  <c:v>44895</c:v>
                </c:pt>
                <c:pt idx="8002">
                  <c:v>44895</c:v>
                </c:pt>
                <c:pt idx="8003">
                  <c:v>44895</c:v>
                </c:pt>
                <c:pt idx="8004">
                  <c:v>44895</c:v>
                </c:pt>
                <c:pt idx="8005">
                  <c:v>44895</c:v>
                </c:pt>
                <c:pt idx="8006">
                  <c:v>44895</c:v>
                </c:pt>
                <c:pt idx="8007">
                  <c:v>44895</c:v>
                </c:pt>
                <c:pt idx="8008">
                  <c:v>44895</c:v>
                </c:pt>
                <c:pt idx="8009">
                  <c:v>44895</c:v>
                </c:pt>
                <c:pt idx="8010">
                  <c:v>44895</c:v>
                </c:pt>
                <c:pt idx="8011">
                  <c:v>44895</c:v>
                </c:pt>
                <c:pt idx="8012">
                  <c:v>44895</c:v>
                </c:pt>
                <c:pt idx="8013">
                  <c:v>44895</c:v>
                </c:pt>
                <c:pt idx="8014">
                  <c:v>44895</c:v>
                </c:pt>
                <c:pt idx="8015">
                  <c:v>44896</c:v>
                </c:pt>
                <c:pt idx="8016">
                  <c:v>44896</c:v>
                </c:pt>
                <c:pt idx="8017">
                  <c:v>44896</c:v>
                </c:pt>
                <c:pt idx="8018">
                  <c:v>44896</c:v>
                </c:pt>
                <c:pt idx="8019">
                  <c:v>44896</c:v>
                </c:pt>
                <c:pt idx="8020">
                  <c:v>44896</c:v>
                </c:pt>
                <c:pt idx="8021">
                  <c:v>44896</c:v>
                </c:pt>
                <c:pt idx="8022">
                  <c:v>44896</c:v>
                </c:pt>
                <c:pt idx="8023">
                  <c:v>44896</c:v>
                </c:pt>
                <c:pt idx="8024">
                  <c:v>44896</c:v>
                </c:pt>
                <c:pt idx="8025">
                  <c:v>44896</c:v>
                </c:pt>
                <c:pt idx="8026">
                  <c:v>44896</c:v>
                </c:pt>
                <c:pt idx="8027">
                  <c:v>44896</c:v>
                </c:pt>
                <c:pt idx="8028">
                  <c:v>44896</c:v>
                </c:pt>
                <c:pt idx="8029">
                  <c:v>44896</c:v>
                </c:pt>
                <c:pt idx="8030">
                  <c:v>44896</c:v>
                </c:pt>
                <c:pt idx="8031">
                  <c:v>44896</c:v>
                </c:pt>
                <c:pt idx="8032">
                  <c:v>44896</c:v>
                </c:pt>
                <c:pt idx="8033">
                  <c:v>44896</c:v>
                </c:pt>
                <c:pt idx="8034">
                  <c:v>44896</c:v>
                </c:pt>
                <c:pt idx="8035">
                  <c:v>44896</c:v>
                </c:pt>
                <c:pt idx="8036">
                  <c:v>44896</c:v>
                </c:pt>
                <c:pt idx="8037">
                  <c:v>44896</c:v>
                </c:pt>
                <c:pt idx="8038">
                  <c:v>44896</c:v>
                </c:pt>
                <c:pt idx="8039">
                  <c:v>44897</c:v>
                </c:pt>
                <c:pt idx="8040">
                  <c:v>44897</c:v>
                </c:pt>
                <c:pt idx="8041">
                  <c:v>44897</c:v>
                </c:pt>
                <c:pt idx="8042">
                  <c:v>44897</c:v>
                </c:pt>
                <c:pt idx="8043">
                  <c:v>44897</c:v>
                </c:pt>
                <c:pt idx="8044">
                  <c:v>44897</c:v>
                </c:pt>
                <c:pt idx="8045">
                  <c:v>44897</c:v>
                </c:pt>
                <c:pt idx="8046">
                  <c:v>44897</c:v>
                </c:pt>
                <c:pt idx="8047">
                  <c:v>44897</c:v>
                </c:pt>
                <c:pt idx="8048">
                  <c:v>44897</c:v>
                </c:pt>
                <c:pt idx="8049">
                  <c:v>44897</c:v>
                </c:pt>
                <c:pt idx="8050">
                  <c:v>44897</c:v>
                </c:pt>
                <c:pt idx="8051">
                  <c:v>44897</c:v>
                </c:pt>
                <c:pt idx="8052">
                  <c:v>44897</c:v>
                </c:pt>
                <c:pt idx="8053">
                  <c:v>44897</c:v>
                </c:pt>
                <c:pt idx="8054">
                  <c:v>44897</c:v>
                </c:pt>
                <c:pt idx="8055">
                  <c:v>44897</c:v>
                </c:pt>
                <c:pt idx="8056">
                  <c:v>44897</c:v>
                </c:pt>
                <c:pt idx="8057">
                  <c:v>44897</c:v>
                </c:pt>
                <c:pt idx="8058">
                  <c:v>44897</c:v>
                </c:pt>
                <c:pt idx="8059">
                  <c:v>44897</c:v>
                </c:pt>
                <c:pt idx="8060">
                  <c:v>44897</c:v>
                </c:pt>
                <c:pt idx="8061">
                  <c:v>44897</c:v>
                </c:pt>
                <c:pt idx="8062">
                  <c:v>44897</c:v>
                </c:pt>
                <c:pt idx="8063">
                  <c:v>44898</c:v>
                </c:pt>
                <c:pt idx="8064">
                  <c:v>44898</c:v>
                </c:pt>
                <c:pt idx="8065">
                  <c:v>44898</c:v>
                </c:pt>
                <c:pt idx="8066">
                  <c:v>44898</c:v>
                </c:pt>
                <c:pt idx="8067">
                  <c:v>44898</c:v>
                </c:pt>
                <c:pt idx="8068">
                  <c:v>44898</c:v>
                </c:pt>
                <c:pt idx="8069">
                  <c:v>44898</c:v>
                </c:pt>
                <c:pt idx="8070">
                  <c:v>44898</c:v>
                </c:pt>
                <c:pt idx="8071">
                  <c:v>44898</c:v>
                </c:pt>
                <c:pt idx="8072">
                  <c:v>44898</c:v>
                </c:pt>
                <c:pt idx="8073">
                  <c:v>44898</c:v>
                </c:pt>
                <c:pt idx="8074">
                  <c:v>44898</c:v>
                </c:pt>
                <c:pt idx="8075">
                  <c:v>44898</c:v>
                </c:pt>
                <c:pt idx="8076">
                  <c:v>44898</c:v>
                </c:pt>
                <c:pt idx="8077">
                  <c:v>44898</c:v>
                </c:pt>
                <c:pt idx="8078">
                  <c:v>44898</c:v>
                </c:pt>
                <c:pt idx="8079">
                  <c:v>44898</c:v>
                </c:pt>
                <c:pt idx="8080">
                  <c:v>44898</c:v>
                </c:pt>
                <c:pt idx="8081">
                  <c:v>44898</c:v>
                </c:pt>
                <c:pt idx="8082">
                  <c:v>44898</c:v>
                </c:pt>
                <c:pt idx="8083">
                  <c:v>44898</c:v>
                </c:pt>
                <c:pt idx="8084">
                  <c:v>44898</c:v>
                </c:pt>
                <c:pt idx="8085">
                  <c:v>44898</c:v>
                </c:pt>
                <c:pt idx="8086">
                  <c:v>44898</c:v>
                </c:pt>
                <c:pt idx="8087">
                  <c:v>44899</c:v>
                </c:pt>
                <c:pt idx="8088">
                  <c:v>44899</c:v>
                </c:pt>
                <c:pt idx="8089">
                  <c:v>44899</c:v>
                </c:pt>
                <c:pt idx="8090">
                  <c:v>44899</c:v>
                </c:pt>
                <c:pt idx="8091">
                  <c:v>44899</c:v>
                </c:pt>
                <c:pt idx="8092">
                  <c:v>44899</c:v>
                </c:pt>
                <c:pt idx="8093">
                  <c:v>44899</c:v>
                </c:pt>
                <c:pt idx="8094">
                  <c:v>44899</c:v>
                </c:pt>
                <c:pt idx="8095">
                  <c:v>44899</c:v>
                </c:pt>
                <c:pt idx="8096">
                  <c:v>44899</c:v>
                </c:pt>
                <c:pt idx="8097">
                  <c:v>44899</c:v>
                </c:pt>
                <c:pt idx="8098">
                  <c:v>44899</c:v>
                </c:pt>
                <c:pt idx="8099">
                  <c:v>44899</c:v>
                </c:pt>
                <c:pt idx="8100">
                  <c:v>44899</c:v>
                </c:pt>
                <c:pt idx="8101">
                  <c:v>44899</c:v>
                </c:pt>
                <c:pt idx="8102">
                  <c:v>44899</c:v>
                </c:pt>
                <c:pt idx="8103">
                  <c:v>44899</c:v>
                </c:pt>
                <c:pt idx="8104">
                  <c:v>44899</c:v>
                </c:pt>
                <c:pt idx="8105">
                  <c:v>44899</c:v>
                </c:pt>
                <c:pt idx="8106">
                  <c:v>44899</c:v>
                </c:pt>
                <c:pt idx="8107">
                  <c:v>44899</c:v>
                </c:pt>
                <c:pt idx="8108">
                  <c:v>44899</c:v>
                </c:pt>
                <c:pt idx="8109">
                  <c:v>44899</c:v>
                </c:pt>
                <c:pt idx="8110">
                  <c:v>44899</c:v>
                </c:pt>
                <c:pt idx="8111">
                  <c:v>44900</c:v>
                </c:pt>
                <c:pt idx="8112">
                  <c:v>44900</c:v>
                </c:pt>
                <c:pt idx="8113">
                  <c:v>44900</c:v>
                </c:pt>
                <c:pt idx="8114">
                  <c:v>44900</c:v>
                </c:pt>
                <c:pt idx="8115">
                  <c:v>44900</c:v>
                </c:pt>
                <c:pt idx="8116">
                  <c:v>44900</c:v>
                </c:pt>
                <c:pt idx="8117">
                  <c:v>44900</c:v>
                </c:pt>
                <c:pt idx="8118">
                  <c:v>44900</c:v>
                </c:pt>
                <c:pt idx="8119">
                  <c:v>44900</c:v>
                </c:pt>
                <c:pt idx="8120">
                  <c:v>44900</c:v>
                </c:pt>
                <c:pt idx="8121">
                  <c:v>44900</c:v>
                </c:pt>
                <c:pt idx="8122">
                  <c:v>44900</c:v>
                </c:pt>
                <c:pt idx="8123">
                  <c:v>44900</c:v>
                </c:pt>
                <c:pt idx="8124">
                  <c:v>44900</c:v>
                </c:pt>
                <c:pt idx="8125">
                  <c:v>44900</c:v>
                </c:pt>
                <c:pt idx="8126">
                  <c:v>44900</c:v>
                </c:pt>
                <c:pt idx="8127">
                  <c:v>44900</c:v>
                </c:pt>
                <c:pt idx="8128">
                  <c:v>44900</c:v>
                </c:pt>
                <c:pt idx="8129">
                  <c:v>44900</c:v>
                </c:pt>
                <c:pt idx="8130">
                  <c:v>44900</c:v>
                </c:pt>
                <c:pt idx="8131">
                  <c:v>44900</c:v>
                </c:pt>
                <c:pt idx="8132">
                  <c:v>44900</c:v>
                </c:pt>
                <c:pt idx="8133">
                  <c:v>44900</c:v>
                </c:pt>
                <c:pt idx="8134">
                  <c:v>44900</c:v>
                </c:pt>
                <c:pt idx="8135">
                  <c:v>44901</c:v>
                </c:pt>
                <c:pt idx="8136">
                  <c:v>44901</c:v>
                </c:pt>
                <c:pt idx="8137">
                  <c:v>44901</c:v>
                </c:pt>
                <c:pt idx="8138">
                  <c:v>44901</c:v>
                </c:pt>
                <c:pt idx="8139">
                  <c:v>44901</c:v>
                </c:pt>
                <c:pt idx="8140">
                  <c:v>44901</c:v>
                </c:pt>
                <c:pt idx="8141">
                  <c:v>44901</c:v>
                </c:pt>
                <c:pt idx="8142">
                  <c:v>44901</c:v>
                </c:pt>
                <c:pt idx="8143">
                  <c:v>44901</c:v>
                </c:pt>
                <c:pt idx="8144">
                  <c:v>44901</c:v>
                </c:pt>
                <c:pt idx="8145">
                  <c:v>44901</c:v>
                </c:pt>
                <c:pt idx="8146">
                  <c:v>44901</c:v>
                </c:pt>
                <c:pt idx="8147">
                  <c:v>44901</c:v>
                </c:pt>
                <c:pt idx="8148">
                  <c:v>44901</c:v>
                </c:pt>
                <c:pt idx="8149">
                  <c:v>44901</c:v>
                </c:pt>
                <c:pt idx="8150">
                  <c:v>44901</c:v>
                </c:pt>
                <c:pt idx="8151">
                  <c:v>44901</c:v>
                </c:pt>
                <c:pt idx="8152">
                  <c:v>44901</c:v>
                </c:pt>
                <c:pt idx="8153">
                  <c:v>44901</c:v>
                </c:pt>
                <c:pt idx="8154">
                  <c:v>44901</c:v>
                </c:pt>
                <c:pt idx="8155">
                  <c:v>44901</c:v>
                </c:pt>
                <c:pt idx="8156">
                  <c:v>44901</c:v>
                </c:pt>
                <c:pt idx="8157">
                  <c:v>44901</c:v>
                </c:pt>
                <c:pt idx="8158">
                  <c:v>44901</c:v>
                </c:pt>
                <c:pt idx="8159">
                  <c:v>44902</c:v>
                </c:pt>
                <c:pt idx="8160">
                  <c:v>44902</c:v>
                </c:pt>
                <c:pt idx="8161">
                  <c:v>44902</c:v>
                </c:pt>
                <c:pt idx="8162">
                  <c:v>44902</c:v>
                </c:pt>
                <c:pt idx="8163">
                  <c:v>44902</c:v>
                </c:pt>
                <c:pt idx="8164">
                  <c:v>44902</c:v>
                </c:pt>
                <c:pt idx="8165">
                  <c:v>44902</c:v>
                </c:pt>
                <c:pt idx="8166">
                  <c:v>44902</c:v>
                </c:pt>
                <c:pt idx="8167">
                  <c:v>44902</c:v>
                </c:pt>
                <c:pt idx="8168">
                  <c:v>44902</c:v>
                </c:pt>
                <c:pt idx="8169">
                  <c:v>44902</c:v>
                </c:pt>
                <c:pt idx="8170">
                  <c:v>44902</c:v>
                </c:pt>
                <c:pt idx="8171">
                  <c:v>44902</c:v>
                </c:pt>
                <c:pt idx="8172">
                  <c:v>44902</c:v>
                </c:pt>
                <c:pt idx="8173">
                  <c:v>44902</c:v>
                </c:pt>
                <c:pt idx="8174">
                  <c:v>44902</c:v>
                </c:pt>
                <c:pt idx="8175">
                  <c:v>44902</c:v>
                </c:pt>
                <c:pt idx="8176">
                  <c:v>44902</c:v>
                </c:pt>
                <c:pt idx="8177">
                  <c:v>44902</c:v>
                </c:pt>
                <c:pt idx="8178">
                  <c:v>44902</c:v>
                </c:pt>
                <c:pt idx="8179">
                  <c:v>44902</c:v>
                </c:pt>
                <c:pt idx="8180">
                  <c:v>44902</c:v>
                </c:pt>
                <c:pt idx="8181">
                  <c:v>44902</c:v>
                </c:pt>
                <c:pt idx="8182">
                  <c:v>44902</c:v>
                </c:pt>
                <c:pt idx="8183">
                  <c:v>44903</c:v>
                </c:pt>
                <c:pt idx="8184">
                  <c:v>44903</c:v>
                </c:pt>
                <c:pt idx="8185">
                  <c:v>44903</c:v>
                </c:pt>
                <c:pt idx="8186">
                  <c:v>44903</c:v>
                </c:pt>
                <c:pt idx="8187">
                  <c:v>44903</c:v>
                </c:pt>
                <c:pt idx="8188">
                  <c:v>44903</c:v>
                </c:pt>
                <c:pt idx="8189">
                  <c:v>44903</c:v>
                </c:pt>
                <c:pt idx="8190">
                  <c:v>44903</c:v>
                </c:pt>
                <c:pt idx="8191">
                  <c:v>44903</c:v>
                </c:pt>
                <c:pt idx="8192">
                  <c:v>44903</c:v>
                </c:pt>
                <c:pt idx="8193">
                  <c:v>44903</c:v>
                </c:pt>
                <c:pt idx="8194">
                  <c:v>44903</c:v>
                </c:pt>
                <c:pt idx="8195">
                  <c:v>44903</c:v>
                </c:pt>
                <c:pt idx="8196">
                  <c:v>44903</c:v>
                </c:pt>
                <c:pt idx="8197">
                  <c:v>44903</c:v>
                </c:pt>
                <c:pt idx="8198">
                  <c:v>44903</c:v>
                </c:pt>
                <c:pt idx="8199">
                  <c:v>44903</c:v>
                </c:pt>
                <c:pt idx="8200">
                  <c:v>44903</c:v>
                </c:pt>
                <c:pt idx="8201">
                  <c:v>44903</c:v>
                </c:pt>
                <c:pt idx="8202">
                  <c:v>44903</c:v>
                </c:pt>
                <c:pt idx="8203">
                  <c:v>44903</c:v>
                </c:pt>
                <c:pt idx="8204">
                  <c:v>44903</c:v>
                </c:pt>
                <c:pt idx="8205">
                  <c:v>44903</c:v>
                </c:pt>
                <c:pt idx="8206">
                  <c:v>44903</c:v>
                </c:pt>
                <c:pt idx="8207">
                  <c:v>44904</c:v>
                </c:pt>
                <c:pt idx="8208">
                  <c:v>44904</c:v>
                </c:pt>
                <c:pt idx="8209">
                  <c:v>44904</c:v>
                </c:pt>
                <c:pt idx="8210">
                  <c:v>44904</c:v>
                </c:pt>
                <c:pt idx="8211">
                  <c:v>44904</c:v>
                </c:pt>
                <c:pt idx="8212">
                  <c:v>44904</c:v>
                </c:pt>
                <c:pt idx="8213">
                  <c:v>44904</c:v>
                </c:pt>
                <c:pt idx="8214">
                  <c:v>44904</c:v>
                </c:pt>
                <c:pt idx="8215">
                  <c:v>44904</c:v>
                </c:pt>
                <c:pt idx="8216">
                  <c:v>44904</c:v>
                </c:pt>
                <c:pt idx="8217">
                  <c:v>44904</c:v>
                </c:pt>
                <c:pt idx="8218">
                  <c:v>44904</c:v>
                </c:pt>
                <c:pt idx="8219">
                  <c:v>44904</c:v>
                </c:pt>
                <c:pt idx="8220">
                  <c:v>44904</c:v>
                </c:pt>
                <c:pt idx="8221">
                  <c:v>44904</c:v>
                </c:pt>
                <c:pt idx="8222">
                  <c:v>44904</c:v>
                </c:pt>
                <c:pt idx="8223">
                  <c:v>44904</c:v>
                </c:pt>
                <c:pt idx="8224">
                  <c:v>44904</c:v>
                </c:pt>
                <c:pt idx="8225">
                  <c:v>44904</c:v>
                </c:pt>
                <c:pt idx="8226">
                  <c:v>44904</c:v>
                </c:pt>
                <c:pt idx="8227">
                  <c:v>44904</c:v>
                </c:pt>
                <c:pt idx="8228">
                  <c:v>44904</c:v>
                </c:pt>
                <c:pt idx="8229">
                  <c:v>44904</c:v>
                </c:pt>
                <c:pt idx="8230">
                  <c:v>44904</c:v>
                </c:pt>
                <c:pt idx="8231">
                  <c:v>44905</c:v>
                </c:pt>
                <c:pt idx="8232">
                  <c:v>44905</c:v>
                </c:pt>
                <c:pt idx="8233">
                  <c:v>44905</c:v>
                </c:pt>
                <c:pt idx="8234">
                  <c:v>44905</c:v>
                </c:pt>
                <c:pt idx="8235">
                  <c:v>44905</c:v>
                </c:pt>
                <c:pt idx="8236">
                  <c:v>44905</c:v>
                </c:pt>
                <c:pt idx="8237">
                  <c:v>44905</c:v>
                </c:pt>
                <c:pt idx="8238">
                  <c:v>44905</c:v>
                </c:pt>
                <c:pt idx="8239">
                  <c:v>44905</c:v>
                </c:pt>
                <c:pt idx="8240">
                  <c:v>44905</c:v>
                </c:pt>
                <c:pt idx="8241">
                  <c:v>44905</c:v>
                </c:pt>
                <c:pt idx="8242">
                  <c:v>44905</c:v>
                </c:pt>
                <c:pt idx="8243">
                  <c:v>44905</c:v>
                </c:pt>
                <c:pt idx="8244">
                  <c:v>44905</c:v>
                </c:pt>
                <c:pt idx="8245">
                  <c:v>44905</c:v>
                </c:pt>
                <c:pt idx="8246">
                  <c:v>44905</c:v>
                </c:pt>
                <c:pt idx="8247">
                  <c:v>44905</c:v>
                </c:pt>
                <c:pt idx="8248">
                  <c:v>44905</c:v>
                </c:pt>
                <c:pt idx="8249">
                  <c:v>44905</c:v>
                </c:pt>
                <c:pt idx="8250">
                  <c:v>44905</c:v>
                </c:pt>
                <c:pt idx="8251">
                  <c:v>44905</c:v>
                </c:pt>
                <c:pt idx="8252">
                  <c:v>44905</c:v>
                </c:pt>
                <c:pt idx="8253">
                  <c:v>44905</c:v>
                </c:pt>
                <c:pt idx="8254">
                  <c:v>44905</c:v>
                </c:pt>
                <c:pt idx="8255">
                  <c:v>44906</c:v>
                </c:pt>
                <c:pt idx="8256">
                  <c:v>44906</c:v>
                </c:pt>
                <c:pt idx="8257">
                  <c:v>44906</c:v>
                </c:pt>
                <c:pt idx="8258">
                  <c:v>44906</c:v>
                </c:pt>
                <c:pt idx="8259">
                  <c:v>44906</c:v>
                </c:pt>
                <c:pt idx="8260">
                  <c:v>44906</c:v>
                </c:pt>
                <c:pt idx="8261">
                  <c:v>44906</c:v>
                </c:pt>
                <c:pt idx="8262">
                  <c:v>44906</c:v>
                </c:pt>
                <c:pt idx="8263">
                  <c:v>44906</c:v>
                </c:pt>
                <c:pt idx="8264">
                  <c:v>44906</c:v>
                </c:pt>
                <c:pt idx="8265">
                  <c:v>44906</c:v>
                </c:pt>
                <c:pt idx="8266">
                  <c:v>44906</c:v>
                </c:pt>
                <c:pt idx="8267">
                  <c:v>44906</c:v>
                </c:pt>
                <c:pt idx="8268">
                  <c:v>44906</c:v>
                </c:pt>
                <c:pt idx="8269">
                  <c:v>44906</c:v>
                </c:pt>
                <c:pt idx="8270">
                  <c:v>44906</c:v>
                </c:pt>
                <c:pt idx="8271">
                  <c:v>44906</c:v>
                </c:pt>
                <c:pt idx="8272">
                  <c:v>44906</c:v>
                </c:pt>
                <c:pt idx="8273">
                  <c:v>44906</c:v>
                </c:pt>
                <c:pt idx="8274">
                  <c:v>44906</c:v>
                </c:pt>
                <c:pt idx="8275">
                  <c:v>44906</c:v>
                </c:pt>
                <c:pt idx="8276">
                  <c:v>44906</c:v>
                </c:pt>
                <c:pt idx="8277">
                  <c:v>44906</c:v>
                </c:pt>
                <c:pt idx="8278">
                  <c:v>44906</c:v>
                </c:pt>
                <c:pt idx="8279">
                  <c:v>44907</c:v>
                </c:pt>
                <c:pt idx="8280">
                  <c:v>44907</c:v>
                </c:pt>
                <c:pt idx="8281">
                  <c:v>44907</c:v>
                </c:pt>
                <c:pt idx="8282">
                  <c:v>44907</c:v>
                </c:pt>
                <c:pt idx="8283">
                  <c:v>44907</c:v>
                </c:pt>
                <c:pt idx="8284">
                  <c:v>44907</c:v>
                </c:pt>
                <c:pt idx="8285">
                  <c:v>44907</c:v>
                </c:pt>
                <c:pt idx="8286">
                  <c:v>44907</c:v>
                </c:pt>
                <c:pt idx="8287">
                  <c:v>44907</c:v>
                </c:pt>
                <c:pt idx="8288">
                  <c:v>44907</c:v>
                </c:pt>
                <c:pt idx="8289">
                  <c:v>44907</c:v>
                </c:pt>
                <c:pt idx="8290">
                  <c:v>44907</c:v>
                </c:pt>
                <c:pt idx="8291">
                  <c:v>44907</c:v>
                </c:pt>
                <c:pt idx="8292">
                  <c:v>44907</c:v>
                </c:pt>
                <c:pt idx="8293">
                  <c:v>44907</c:v>
                </c:pt>
                <c:pt idx="8294">
                  <c:v>44907</c:v>
                </c:pt>
                <c:pt idx="8295">
                  <c:v>44907</c:v>
                </c:pt>
                <c:pt idx="8296">
                  <c:v>44907</c:v>
                </c:pt>
                <c:pt idx="8297">
                  <c:v>44907</c:v>
                </c:pt>
                <c:pt idx="8298">
                  <c:v>44907</c:v>
                </c:pt>
                <c:pt idx="8299">
                  <c:v>44907</c:v>
                </c:pt>
                <c:pt idx="8300">
                  <c:v>44907</c:v>
                </c:pt>
                <c:pt idx="8301">
                  <c:v>44907</c:v>
                </c:pt>
                <c:pt idx="8302">
                  <c:v>44907</c:v>
                </c:pt>
                <c:pt idx="8303">
                  <c:v>44908</c:v>
                </c:pt>
                <c:pt idx="8304">
                  <c:v>44908</c:v>
                </c:pt>
                <c:pt idx="8305">
                  <c:v>44908</c:v>
                </c:pt>
                <c:pt idx="8306">
                  <c:v>44908</c:v>
                </c:pt>
                <c:pt idx="8307">
                  <c:v>44908</c:v>
                </c:pt>
                <c:pt idx="8308">
                  <c:v>44908</c:v>
                </c:pt>
                <c:pt idx="8309">
                  <c:v>44908</c:v>
                </c:pt>
                <c:pt idx="8310">
                  <c:v>44908</c:v>
                </c:pt>
                <c:pt idx="8311">
                  <c:v>44908</c:v>
                </c:pt>
                <c:pt idx="8312">
                  <c:v>44908</c:v>
                </c:pt>
                <c:pt idx="8313">
                  <c:v>44908</c:v>
                </c:pt>
                <c:pt idx="8314">
                  <c:v>44908</c:v>
                </c:pt>
                <c:pt idx="8315">
                  <c:v>44908</c:v>
                </c:pt>
                <c:pt idx="8316">
                  <c:v>44908</c:v>
                </c:pt>
                <c:pt idx="8317">
                  <c:v>44908</c:v>
                </c:pt>
                <c:pt idx="8318">
                  <c:v>44908</c:v>
                </c:pt>
                <c:pt idx="8319">
                  <c:v>44908</c:v>
                </c:pt>
                <c:pt idx="8320">
                  <c:v>44908</c:v>
                </c:pt>
                <c:pt idx="8321">
                  <c:v>44908</c:v>
                </c:pt>
                <c:pt idx="8322">
                  <c:v>44908</c:v>
                </c:pt>
                <c:pt idx="8323">
                  <c:v>44908</c:v>
                </c:pt>
                <c:pt idx="8324">
                  <c:v>44908</c:v>
                </c:pt>
                <c:pt idx="8325">
                  <c:v>44908</c:v>
                </c:pt>
                <c:pt idx="8326">
                  <c:v>44908</c:v>
                </c:pt>
                <c:pt idx="8327">
                  <c:v>44909</c:v>
                </c:pt>
                <c:pt idx="8328">
                  <c:v>44909</c:v>
                </c:pt>
                <c:pt idx="8329">
                  <c:v>44909</c:v>
                </c:pt>
                <c:pt idx="8330">
                  <c:v>44909</c:v>
                </c:pt>
                <c:pt idx="8331">
                  <c:v>44909</c:v>
                </c:pt>
                <c:pt idx="8332">
                  <c:v>44909</c:v>
                </c:pt>
                <c:pt idx="8333">
                  <c:v>44909</c:v>
                </c:pt>
                <c:pt idx="8334">
                  <c:v>44909</c:v>
                </c:pt>
                <c:pt idx="8335">
                  <c:v>44909</c:v>
                </c:pt>
                <c:pt idx="8336">
                  <c:v>44909</c:v>
                </c:pt>
                <c:pt idx="8337">
                  <c:v>44909</c:v>
                </c:pt>
                <c:pt idx="8338">
                  <c:v>44909</c:v>
                </c:pt>
                <c:pt idx="8339">
                  <c:v>44909</c:v>
                </c:pt>
                <c:pt idx="8340">
                  <c:v>44909</c:v>
                </c:pt>
                <c:pt idx="8341">
                  <c:v>44909</c:v>
                </c:pt>
                <c:pt idx="8342">
                  <c:v>44909</c:v>
                </c:pt>
                <c:pt idx="8343">
                  <c:v>44909</c:v>
                </c:pt>
                <c:pt idx="8344">
                  <c:v>44909</c:v>
                </c:pt>
                <c:pt idx="8345">
                  <c:v>44909</c:v>
                </c:pt>
                <c:pt idx="8346">
                  <c:v>44909</c:v>
                </c:pt>
                <c:pt idx="8347">
                  <c:v>44909</c:v>
                </c:pt>
                <c:pt idx="8348">
                  <c:v>44909</c:v>
                </c:pt>
                <c:pt idx="8349">
                  <c:v>44909</c:v>
                </c:pt>
                <c:pt idx="8350">
                  <c:v>44909</c:v>
                </c:pt>
                <c:pt idx="8351">
                  <c:v>44910</c:v>
                </c:pt>
                <c:pt idx="8352">
                  <c:v>44910</c:v>
                </c:pt>
                <c:pt idx="8353">
                  <c:v>44910</c:v>
                </c:pt>
                <c:pt idx="8354">
                  <c:v>44910</c:v>
                </c:pt>
                <c:pt idx="8355">
                  <c:v>44910</c:v>
                </c:pt>
                <c:pt idx="8356">
                  <c:v>44910</c:v>
                </c:pt>
                <c:pt idx="8357">
                  <c:v>44910</c:v>
                </c:pt>
                <c:pt idx="8358">
                  <c:v>44910</c:v>
                </c:pt>
                <c:pt idx="8359">
                  <c:v>44910</c:v>
                </c:pt>
                <c:pt idx="8360">
                  <c:v>44910</c:v>
                </c:pt>
                <c:pt idx="8361">
                  <c:v>44910</c:v>
                </c:pt>
                <c:pt idx="8362">
                  <c:v>44910</c:v>
                </c:pt>
                <c:pt idx="8363">
                  <c:v>44910</c:v>
                </c:pt>
                <c:pt idx="8364">
                  <c:v>44910</c:v>
                </c:pt>
                <c:pt idx="8365">
                  <c:v>44910</c:v>
                </c:pt>
                <c:pt idx="8366">
                  <c:v>44910</c:v>
                </c:pt>
                <c:pt idx="8367">
                  <c:v>44910</c:v>
                </c:pt>
                <c:pt idx="8368">
                  <c:v>44910</c:v>
                </c:pt>
                <c:pt idx="8369">
                  <c:v>44910</c:v>
                </c:pt>
                <c:pt idx="8370">
                  <c:v>44910</c:v>
                </c:pt>
                <c:pt idx="8371">
                  <c:v>44910</c:v>
                </c:pt>
                <c:pt idx="8372">
                  <c:v>44910</c:v>
                </c:pt>
                <c:pt idx="8373">
                  <c:v>44910</c:v>
                </c:pt>
                <c:pt idx="8374">
                  <c:v>44910</c:v>
                </c:pt>
                <c:pt idx="8375">
                  <c:v>44911</c:v>
                </c:pt>
                <c:pt idx="8376">
                  <c:v>44911</c:v>
                </c:pt>
                <c:pt idx="8377">
                  <c:v>44911</c:v>
                </c:pt>
                <c:pt idx="8378">
                  <c:v>44911</c:v>
                </c:pt>
                <c:pt idx="8379">
                  <c:v>44911</c:v>
                </c:pt>
                <c:pt idx="8380">
                  <c:v>44911</c:v>
                </c:pt>
                <c:pt idx="8381">
                  <c:v>44911</c:v>
                </c:pt>
                <c:pt idx="8382">
                  <c:v>44911</c:v>
                </c:pt>
                <c:pt idx="8383">
                  <c:v>44911</c:v>
                </c:pt>
                <c:pt idx="8384">
                  <c:v>44911</c:v>
                </c:pt>
                <c:pt idx="8385">
                  <c:v>44911</c:v>
                </c:pt>
                <c:pt idx="8386">
                  <c:v>44911</c:v>
                </c:pt>
                <c:pt idx="8387">
                  <c:v>44911</c:v>
                </c:pt>
                <c:pt idx="8388">
                  <c:v>44911</c:v>
                </c:pt>
                <c:pt idx="8389">
                  <c:v>44911</c:v>
                </c:pt>
                <c:pt idx="8390">
                  <c:v>44911</c:v>
                </c:pt>
                <c:pt idx="8391">
                  <c:v>44911</c:v>
                </c:pt>
                <c:pt idx="8392">
                  <c:v>44911</c:v>
                </c:pt>
                <c:pt idx="8393">
                  <c:v>44911</c:v>
                </c:pt>
                <c:pt idx="8394">
                  <c:v>44911</c:v>
                </c:pt>
                <c:pt idx="8395">
                  <c:v>44911</c:v>
                </c:pt>
                <c:pt idx="8396">
                  <c:v>44911</c:v>
                </c:pt>
                <c:pt idx="8397">
                  <c:v>44911</c:v>
                </c:pt>
                <c:pt idx="8398">
                  <c:v>44911</c:v>
                </c:pt>
                <c:pt idx="8399">
                  <c:v>44912</c:v>
                </c:pt>
                <c:pt idx="8400">
                  <c:v>44912</c:v>
                </c:pt>
                <c:pt idx="8401">
                  <c:v>44912</c:v>
                </c:pt>
                <c:pt idx="8402">
                  <c:v>44912</c:v>
                </c:pt>
                <c:pt idx="8403">
                  <c:v>44912</c:v>
                </c:pt>
                <c:pt idx="8404">
                  <c:v>44912</c:v>
                </c:pt>
                <c:pt idx="8405">
                  <c:v>44912</c:v>
                </c:pt>
                <c:pt idx="8406">
                  <c:v>44912</c:v>
                </c:pt>
                <c:pt idx="8407">
                  <c:v>44912</c:v>
                </c:pt>
                <c:pt idx="8408">
                  <c:v>44912</c:v>
                </c:pt>
                <c:pt idx="8409">
                  <c:v>44912</c:v>
                </c:pt>
                <c:pt idx="8410">
                  <c:v>44912</c:v>
                </c:pt>
                <c:pt idx="8411">
                  <c:v>44912</c:v>
                </c:pt>
                <c:pt idx="8412">
                  <c:v>44912</c:v>
                </c:pt>
                <c:pt idx="8413">
                  <c:v>44912</c:v>
                </c:pt>
                <c:pt idx="8414">
                  <c:v>44912</c:v>
                </c:pt>
                <c:pt idx="8415">
                  <c:v>44912</c:v>
                </c:pt>
                <c:pt idx="8416">
                  <c:v>44912</c:v>
                </c:pt>
                <c:pt idx="8417">
                  <c:v>44912</c:v>
                </c:pt>
                <c:pt idx="8418">
                  <c:v>44912</c:v>
                </c:pt>
                <c:pt idx="8419">
                  <c:v>44912</c:v>
                </c:pt>
                <c:pt idx="8420">
                  <c:v>44912</c:v>
                </c:pt>
                <c:pt idx="8421">
                  <c:v>44912</c:v>
                </c:pt>
                <c:pt idx="8422">
                  <c:v>44912</c:v>
                </c:pt>
                <c:pt idx="8423">
                  <c:v>44913</c:v>
                </c:pt>
                <c:pt idx="8424">
                  <c:v>44913</c:v>
                </c:pt>
                <c:pt idx="8425">
                  <c:v>44913</c:v>
                </c:pt>
                <c:pt idx="8426">
                  <c:v>44913</c:v>
                </c:pt>
                <c:pt idx="8427">
                  <c:v>44913</c:v>
                </c:pt>
                <c:pt idx="8428">
                  <c:v>44913</c:v>
                </c:pt>
                <c:pt idx="8429">
                  <c:v>44913</c:v>
                </c:pt>
                <c:pt idx="8430">
                  <c:v>44913</c:v>
                </c:pt>
                <c:pt idx="8431">
                  <c:v>44913</c:v>
                </c:pt>
                <c:pt idx="8432">
                  <c:v>44913</c:v>
                </c:pt>
                <c:pt idx="8433">
                  <c:v>44913</c:v>
                </c:pt>
                <c:pt idx="8434">
                  <c:v>44913</c:v>
                </c:pt>
                <c:pt idx="8435">
                  <c:v>44913</c:v>
                </c:pt>
                <c:pt idx="8436">
                  <c:v>44913</c:v>
                </c:pt>
                <c:pt idx="8437">
                  <c:v>44913</c:v>
                </c:pt>
                <c:pt idx="8438">
                  <c:v>44913</c:v>
                </c:pt>
                <c:pt idx="8439">
                  <c:v>44913</c:v>
                </c:pt>
                <c:pt idx="8440">
                  <c:v>44913</c:v>
                </c:pt>
                <c:pt idx="8441">
                  <c:v>44913</c:v>
                </c:pt>
                <c:pt idx="8442">
                  <c:v>44913</c:v>
                </c:pt>
                <c:pt idx="8443">
                  <c:v>44913</c:v>
                </c:pt>
                <c:pt idx="8444">
                  <c:v>44913</c:v>
                </c:pt>
                <c:pt idx="8445">
                  <c:v>44913</c:v>
                </c:pt>
                <c:pt idx="8446">
                  <c:v>44913</c:v>
                </c:pt>
                <c:pt idx="8447">
                  <c:v>44914</c:v>
                </c:pt>
                <c:pt idx="8448">
                  <c:v>44914</c:v>
                </c:pt>
                <c:pt idx="8449">
                  <c:v>44914</c:v>
                </c:pt>
                <c:pt idx="8450">
                  <c:v>44914</c:v>
                </c:pt>
                <c:pt idx="8451">
                  <c:v>44914</c:v>
                </c:pt>
                <c:pt idx="8452">
                  <c:v>44914</c:v>
                </c:pt>
                <c:pt idx="8453">
                  <c:v>44914</c:v>
                </c:pt>
                <c:pt idx="8454">
                  <c:v>44914</c:v>
                </c:pt>
                <c:pt idx="8455">
                  <c:v>44914</c:v>
                </c:pt>
                <c:pt idx="8456">
                  <c:v>44914</c:v>
                </c:pt>
                <c:pt idx="8457">
                  <c:v>44914</c:v>
                </c:pt>
                <c:pt idx="8458">
                  <c:v>44914</c:v>
                </c:pt>
                <c:pt idx="8459">
                  <c:v>44914</c:v>
                </c:pt>
                <c:pt idx="8460">
                  <c:v>44914</c:v>
                </c:pt>
                <c:pt idx="8461">
                  <c:v>44914</c:v>
                </c:pt>
                <c:pt idx="8462">
                  <c:v>44914</c:v>
                </c:pt>
                <c:pt idx="8463">
                  <c:v>44914</c:v>
                </c:pt>
                <c:pt idx="8464">
                  <c:v>44914</c:v>
                </c:pt>
                <c:pt idx="8465">
                  <c:v>44914</c:v>
                </c:pt>
                <c:pt idx="8466">
                  <c:v>44914</c:v>
                </c:pt>
                <c:pt idx="8467">
                  <c:v>44914</c:v>
                </c:pt>
                <c:pt idx="8468">
                  <c:v>44914</c:v>
                </c:pt>
                <c:pt idx="8469">
                  <c:v>44914</c:v>
                </c:pt>
                <c:pt idx="8470">
                  <c:v>44914</c:v>
                </c:pt>
                <c:pt idx="8471">
                  <c:v>44915</c:v>
                </c:pt>
                <c:pt idx="8472">
                  <c:v>44915</c:v>
                </c:pt>
                <c:pt idx="8473">
                  <c:v>44915</c:v>
                </c:pt>
                <c:pt idx="8474">
                  <c:v>44915</c:v>
                </c:pt>
                <c:pt idx="8475">
                  <c:v>44915</c:v>
                </c:pt>
                <c:pt idx="8476">
                  <c:v>44915</c:v>
                </c:pt>
                <c:pt idx="8477">
                  <c:v>44915</c:v>
                </c:pt>
                <c:pt idx="8478">
                  <c:v>44915</c:v>
                </c:pt>
                <c:pt idx="8479">
                  <c:v>44915</c:v>
                </c:pt>
                <c:pt idx="8480">
                  <c:v>44915</c:v>
                </c:pt>
                <c:pt idx="8481">
                  <c:v>44915</c:v>
                </c:pt>
                <c:pt idx="8482">
                  <c:v>44915</c:v>
                </c:pt>
                <c:pt idx="8483">
                  <c:v>44915</c:v>
                </c:pt>
                <c:pt idx="8484">
                  <c:v>44915</c:v>
                </c:pt>
                <c:pt idx="8485">
                  <c:v>44915</c:v>
                </c:pt>
                <c:pt idx="8486">
                  <c:v>44915</c:v>
                </c:pt>
                <c:pt idx="8487">
                  <c:v>44915</c:v>
                </c:pt>
                <c:pt idx="8488">
                  <c:v>44915</c:v>
                </c:pt>
                <c:pt idx="8489">
                  <c:v>44915</c:v>
                </c:pt>
                <c:pt idx="8490">
                  <c:v>44915</c:v>
                </c:pt>
                <c:pt idx="8491">
                  <c:v>44915</c:v>
                </c:pt>
                <c:pt idx="8492">
                  <c:v>44915</c:v>
                </c:pt>
                <c:pt idx="8493">
                  <c:v>44915</c:v>
                </c:pt>
                <c:pt idx="8494">
                  <c:v>44915</c:v>
                </c:pt>
                <c:pt idx="8495">
                  <c:v>44916</c:v>
                </c:pt>
                <c:pt idx="8496">
                  <c:v>44916</c:v>
                </c:pt>
                <c:pt idx="8497">
                  <c:v>44916</c:v>
                </c:pt>
                <c:pt idx="8498">
                  <c:v>44916</c:v>
                </c:pt>
                <c:pt idx="8499">
                  <c:v>44916</c:v>
                </c:pt>
                <c:pt idx="8500">
                  <c:v>44916</c:v>
                </c:pt>
                <c:pt idx="8501">
                  <c:v>44916</c:v>
                </c:pt>
                <c:pt idx="8502">
                  <c:v>44916</c:v>
                </c:pt>
                <c:pt idx="8503">
                  <c:v>44916</c:v>
                </c:pt>
                <c:pt idx="8504">
                  <c:v>44916</c:v>
                </c:pt>
                <c:pt idx="8505">
                  <c:v>44916</c:v>
                </c:pt>
                <c:pt idx="8506">
                  <c:v>44916</c:v>
                </c:pt>
                <c:pt idx="8507">
                  <c:v>44916</c:v>
                </c:pt>
                <c:pt idx="8508">
                  <c:v>44916</c:v>
                </c:pt>
                <c:pt idx="8509">
                  <c:v>44916</c:v>
                </c:pt>
                <c:pt idx="8510">
                  <c:v>44916</c:v>
                </c:pt>
                <c:pt idx="8511">
                  <c:v>44916</c:v>
                </c:pt>
                <c:pt idx="8512">
                  <c:v>44916</c:v>
                </c:pt>
                <c:pt idx="8513">
                  <c:v>44916</c:v>
                </c:pt>
                <c:pt idx="8514">
                  <c:v>44916</c:v>
                </c:pt>
                <c:pt idx="8515">
                  <c:v>44916</c:v>
                </c:pt>
                <c:pt idx="8516">
                  <c:v>44916</c:v>
                </c:pt>
                <c:pt idx="8517">
                  <c:v>44916</c:v>
                </c:pt>
                <c:pt idx="8518">
                  <c:v>44916</c:v>
                </c:pt>
                <c:pt idx="8519">
                  <c:v>44917</c:v>
                </c:pt>
                <c:pt idx="8520">
                  <c:v>44917</c:v>
                </c:pt>
                <c:pt idx="8521">
                  <c:v>44917</c:v>
                </c:pt>
                <c:pt idx="8522">
                  <c:v>44917</c:v>
                </c:pt>
                <c:pt idx="8523">
                  <c:v>44917</c:v>
                </c:pt>
                <c:pt idx="8524">
                  <c:v>44917</c:v>
                </c:pt>
                <c:pt idx="8525">
                  <c:v>44917</c:v>
                </c:pt>
                <c:pt idx="8526">
                  <c:v>44917</c:v>
                </c:pt>
                <c:pt idx="8527">
                  <c:v>44917</c:v>
                </c:pt>
                <c:pt idx="8528">
                  <c:v>44917</c:v>
                </c:pt>
                <c:pt idx="8529">
                  <c:v>44917</c:v>
                </c:pt>
                <c:pt idx="8530">
                  <c:v>44917</c:v>
                </c:pt>
                <c:pt idx="8531">
                  <c:v>44917</c:v>
                </c:pt>
                <c:pt idx="8532">
                  <c:v>44917</c:v>
                </c:pt>
                <c:pt idx="8533">
                  <c:v>44917</c:v>
                </c:pt>
                <c:pt idx="8534">
                  <c:v>44917</c:v>
                </c:pt>
                <c:pt idx="8535">
                  <c:v>44917</c:v>
                </c:pt>
                <c:pt idx="8536">
                  <c:v>44917</c:v>
                </c:pt>
                <c:pt idx="8537">
                  <c:v>44917</c:v>
                </c:pt>
                <c:pt idx="8538">
                  <c:v>44917</c:v>
                </c:pt>
                <c:pt idx="8539">
                  <c:v>44917</c:v>
                </c:pt>
                <c:pt idx="8540">
                  <c:v>44917</c:v>
                </c:pt>
                <c:pt idx="8541">
                  <c:v>44917</c:v>
                </c:pt>
                <c:pt idx="8542">
                  <c:v>44917</c:v>
                </c:pt>
                <c:pt idx="8543">
                  <c:v>44918</c:v>
                </c:pt>
                <c:pt idx="8544">
                  <c:v>44918</c:v>
                </c:pt>
                <c:pt idx="8545">
                  <c:v>44918</c:v>
                </c:pt>
                <c:pt idx="8546">
                  <c:v>44918</c:v>
                </c:pt>
                <c:pt idx="8547">
                  <c:v>44918</c:v>
                </c:pt>
                <c:pt idx="8548">
                  <c:v>44918</c:v>
                </c:pt>
                <c:pt idx="8549">
                  <c:v>44918</c:v>
                </c:pt>
                <c:pt idx="8550">
                  <c:v>44918</c:v>
                </c:pt>
                <c:pt idx="8551">
                  <c:v>44918</c:v>
                </c:pt>
                <c:pt idx="8552">
                  <c:v>44918</c:v>
                </c:pt>
                <c:pt idx="8553">
                  <c:v>44918</c:v>
                </c:pt>
                <c:pt idx="8554">
                  <c:v>44918</c:v>
                </c:pt>
                <c:pt idx="8555">
                  <c:v>44918</c:v>
                </c:pt>
                <c:pt idx="8556">
                  <c:v>44918</c:v>
                </c:pt>
                <c:pt idx="8557">
                  <c:v>44918</c:v>
                </c:pt>
                <c:pt idx="8558">
                  <c:v>44918</c:v>
                </c:pt>
                <c:pt idx="8559">
                  <c:v>44918</c:v>
                </c:pt>
                <c:pt idx="8560">
                  <c:v>44918</c:v>
                </c:pt>
                <c:pt idx="8561">
                  <c:v>44918</c:v>
                </c:pt>
                <c:pt idx="8562">
                  <c:v>44918</c:v>
                </c:pt>
                <c:pt idx="8563">
                  <c:v>44918</c:v>
                </c:pt>
                <c:pt idx="8564">
                  <c:v>44918</c:v>
                </c:pt>
                <c:pt idx="8565">
                  <c:v>44918</c:v>
                </c:pt>
                <c:pt idx="8566">
                  <c:v>44918</c:v>
                </c:pt>
                <c:pt idx="8567">
                  <c:v>44919</c:v>
                </c:pt>
                <c:pt idx="8568">
                  <c:v>44919</c:v>
                </c:pt>
                <c:pt idx="8569">
                  <c:v>44919</c:v>
                </c:pt>
                <c:pt idx="8570">
                  <c:v>44919</c:v>
                </c:pt>
                <c:pt idx="8571">
                  <c:v>44919</c:v>
                </c:pt>
                <c:pt idx="8572">
                  <c:v>44919</c:v>
                </c:pt>
                <c:pt idx="8573">
                  <c:v>44919</c:v>
                </c:pt>
                <c:pt idx="8574">
                  <c:v>44919</c:v>
                </c:pt>
                <c:pt idx="8575">
                  <c:v>44919</c:v>
                </c:pt>
                <c:pt idx="8576">
                  <c:v>44919</c:v>
                </c:pt>
                <c:pt idx="8577">
                  <c:v>44919</c:v>
                </c:pt>
                <c:pt idx="8578">
                  <c:v>44919</c:v>
                </c:pt>
                <c:pt idx="8579">
                  <c:v>44919</c:v>
                </c:pt>
                <c:pt idx="8580">
                  <c:v>44919</c:v>
                </c:pt>
                <c:pt idx="8581">
                  <c:v>44919</c:v>
                </c:pt>
                <c:pt idx="8582">
                  <c:v>44919</c:v>
                </c:pt>
                <c:pt idx="8583">
                  <c:v>44919</c:v>
                </c:pt>
                <c:pt idx="8584">
                  <c:v>44919</c:v>
                </c:pt>
                <c:pt idx="8585">
                  <c:v>44919</c:v>
                </c:pt>
                <c:pt idx="8586">
                  <c:v>44919</c:v>
                </c:pt>
                <c:pt idx="8587">
                  <c:v>44919</c:v>
                </c:pt>
                <c:pt idx="8588">
                  <c:v>44919</c:v>
                </c:pt>
                <c:pt idx="8589">
                  <c:v>44919</c:v>
                </c:pt>
                <c:pt idx="8590">
                  <c:v>44919</c:v>
                </c:pt>
                <c:pt idx="8591">
                  <c:v>44920</c:v>
                </c:pt>
                <c:pt idx="8592">
                  <c:v>44920</c:v>
                </c:pt>
                <c:pt idx="8593">
                  <c:v>44920</c:v>
                </c:pt>
                <c:pt idx="8594">
                  <c:v>44920</c:v>
                </c:pt>
                <c:pt idx="8595">
                  <c:v>44920</c:v>
                </c:pt>
                <c:pt idx="8596">
                  <c:v>44920</c:v>
                </c:pt>
                <c:pt idx="8597">
                  <c:v>44920</c:v>
                </c:pt>
                <c:pt idx="8598">
                  <c:v>44920</c:v>
                </c:pt>
                <c:pt idx="8599">
                  <c:v>44920</c:v>
                </c:pt>
                <c:pt idx="8600">
                  <c:v>44920</c:v>
                </c:pt>
                <c:pt idx="8601">
                  <c:v>44920</c:v>
                </c:pt>
                <c:pt idx="8602">
                  <c:v>44920</c:v>
                </c:pt>
                <c:pt idx="8603">
                  <c:v>44920</c:v>
                </c:pt>
                <c:pt idx="8604">
                  <c:v>44920</c:v>
                </c:pt>
                <c:pt idx="8605">
                  <c:v>44920</c:v>
                </c:pt>
                <c:pt idx="8606">
                  <c:v>44920</c:v>
                </c:pt>
                <c:pt idx="8607">
                  <c:v>44920</c:v>
                </c:pt>
                <c:pt idx="8608">
                  <c:v>44920</c:v>
                </c:pt>
                <c:pt idx="8609">
                  <c:v>44920</c:v>
                </c:pt>
                <c:pt idx="8610">
                  <c:v>44920</c:v>
                </c:pt>
                <c:pt idx="8611">
                  <c:v>44920</c:v>
                </c:pt>
                <c:pt idx="8612">
                  <c:v>44920</c:v>
                </c:pt>
                <c:pt idx="8613">
                  <c:v>44920</c:v>
                </c:pt>
                <c:pt idx="8614">
                  <c:v>44920</c:v>
                </c:pt>
                <c:pt idx="8615">
                  <c:v>44921</c:v>
                </c:pt>
                <c:pt idx="8616">
                  <c:v>44921</c:v>
                </c:pt>
                <c:pt idx="8617">
                  <c:v>44921</c:v>
                </c:pt>
                <c:pt idx="8618">
                  <c:v>44921</c:v>
                </c:pt>
                <c:pt idx="8619">
                  <c:v>44921</c:v>
                </c:pt>
                <c:pt idx="8620">
                  <c:v>44921</c:v>
                </c:pt>
                <c:pt idx="8621">
                  <c:v>44921</c:v>
                </c:pt>
                <c:pt idx="8622">
                  <c:v>44921</c:v>
                </c:pt>
                <c:pt idx="8623">
                  <c:v>44921</c:v>
                </c:pt>
                <c:pt idx="8624">
                  <c:v>44921</c:v>
                </c:pt>
                <c:pt idx="8625">
                  <c:v>44921</c:v>
                </c:pt>
                <c:pt idx="8626">
                  <c:v>44921</c:v>
                </c:pt>
                <c:pt idx="8627">
                  <c:v>44921</c:v>
                </c:pt>
                <c:pt idx="8628">
                  <c:v>44921</c:v>
                </c:pt>
                <c:pt idx="8629">
                  <c:v>44921</c:v>
                </c:pt>
                <c:pt idx="8630">
                  <c:v>44921</c:v>
                </c:pt>
                <c:pt idx="8631">
                  <c:v>44921</c:v>
                </c:pt>
                <c:pt idx="8632">
                  <c:v>44921</c:v>
                </c:pt>
                <c:pt idx="8633">
                  <c:v>44921</c:v>
                </c:pt>
                <c:pt idx="8634">
                  <c:v>44921</c:v>
                </c:pt>
                <c:pt idx="8635">
                  <c:v>44921</c:v>
                </c:pt>
                <c:pt idx="8636">
                  <c:v>44921</c:v>
                </c:pt>
                <c:pt idx="8637">
                  <c:v>44921</c:v>
                </c:pt>
                <c:pt idx="8638">
                  <c:v>44921</c:v>
                </c:pt>
                <c:pt idx="8639">
                  <c:v>44922</c:v>
                </c:pt>
                <c:pt idx="8640">
                  <c:v>44922</c:v>
                </c:pt>
                <c:pt idx="8641">
                  <c:v>44922</c:v>
                </c:pt>
                <c:pt idx="8642">
                  <c:v>44922</c:v>
                </c:pt>
                <c:pt idx="8643">
                  <c:v>44922</c:v>
                </c:pt>
                <c:pt idx="8644">
                  <c:v>44922</c:v>
                </c:pt>
                <c:pt idx="8645">
                  <c:v>44922</c:v>
                </c:pt>
                <c:pt idx="8646">
                  <c:v>44922</c:v>
                </c:pt>
                <c:pt idx="8647">
                  <c:v>44922</c:v>
                </c:pt>
                <c:pt idx="8648">
                  <c:v>44922</c:v>
                </c:pt>
                <c:pt idx="8649">
                  <c:v>44922</c:v>
                </c:pt>
                <c:pt idx="8650">
                  <c:v>44922</c:v>
                </c:pt>
                <c:pt idx="8651">
                  <c:v>44922</c:v>
                </c:pt>
                <c:pt idx="8652">
                  <c:v>44922</c:v>
                </c:pt>
                <c:pt idx="8653">
                  <c:v>44922</c:v>
                </c:pt>
                <c:pt idx="8654">
                  <c:v>44922</c:v>
                </c:pt>
                <c:pt idx="8655">
                  <c:v>44922</c:v>
                </c:pt>
                <c:pt idx="8656">
                  <c:v>44922</c:v>
                </c:pt>
                <c:pt idx="8657">
                  <c:v>44922</c:v>
                </c:pt>
                <c:pt idx="8658">
                  <c:v>44922</c:v>
                </c:pt>
                <c:pt idx="8659">
                  <c:v>44922</c:v>
                </c:pt>
                <c:pt idx="8660">
                  <c:v>44922</c:v>
                </c:pt>
                <c:pt idx="8661">
                  <c:v>44922</c:v>
                </c:pt>
                <c:pt idx="8662">
                  <c:v>44922</c:v>
                </c:pt>
                <c:pt idx="8663">
                  <c:v>44923</c:v>
                </c:pt>
                <c:pt idx="8664">
                  <c:v>44923</c:v>
                </c:pt>
                <c:pt idx="8665">
                  <c:v>44923</c:v>
                </c:pt>
                <c:pt idx="8666">
                  <c:v>44923</c:v>
                </c:pt>
                <c:pt idx="8667">
                  <c:v>44923</c:v>
                </c:pt>
                <c:pt idx="8668">
                  <c:v>44923</c:v>
                </c:pt>
                <c:pt idx="8669">
                  <c:v>44923</c:v>
                </c:pt>
                <c:pt idx="8670">
                  <c:v>44923</c:v>
                </c:pt>
                <c:pt idx="8671">
                  <c:v>44923</c:v>
                </c:pt>
                <c:pt idx="8672">
                  <c:v>44923</c:v>
                </c:pt>
                <c:pt idx="8673">
                  <c:v>44923</c:v>
                </c:pt>
                <c:pt idx="8674">
                  <c:v>44923</c:v>
                </c:pt>
                <c:pt idx="8675">
                  <c:v>44923</c:v>
                </c:pt>
                <c:pt idx="8676">
                  <c:v>44923</c:v>
                </c:pt>
                <c:pt idx="8677">
                  <c:v>44923</c:v>
                </c:pt>
                <c:pt idx="8678">
                  <c:v>44923</c:v>
                </c:pt>
                <c:pt idx="8679">
                  <c:v>44923</c:v>
                </c:pt>
                <c:pt idx="8680">
                  <c:v>44923</c:v>
                </c:pt>
                <c:pt idx="8681">
                  <c:v>44923</c:v>
                </c:pt>
                <c:pt idx="8682">
                  <c:v>44923</c:v>
                </c:pt>
                <c:pt idx="8683">
                  <c:v>44923</c:v>
                </c:pt>
                <c:pt idx="8684">
                  <c:v>44923</c:v>
                </c:pt>
                <c:pt idx="8685">
                  <c:v>44923</c:v>
                </c:pt>
                <c:pt idx="8686">
                  <c:v>44923</c:v>
                </c:pt>
                <c:pt idx="8687">
                  <c:v>44924</c:v>
                </c:pt>
                <c:pt idx="8688">
                  <c:v>44924</c:v>
                </c:pt>
                <c:pt idx="8689">
                  <c:v>44924</c:v>
                </c:pt>
                <c:pt idx="8690">
                  <c:v>44924</c:v>
                </c:pt>
                <c:pt idx="8691">
                  <c:v>44924</c:v>
                </c:pt>
                <c:pt idx="8692">
                  <c:v>44924</c:v>
                </c:pt>
                <c:pt idx="8693">
                  <c:v>44924</c:v>
                </c:pt>
                <c:pt idx="8694">
                  <c:v>44924</c:v>
                </c:pt>
                <c:pt idx="8695">
                  <c:v>44924</c:v>
                </c:pt>
                <c:pt idx="8696">
                  <c:v>44924</c:v>
                </c:pt>
                <c:pt idx="8697">
                  <c:v>44924</c:v>
                </c:pt>
                <c:pt idx="8698">
                  <c:v>44924</c:v>
                </c:pt>
                <c:pt idx="8699">
                  <c:v>44924</c:v>
                </c:pt>
                <c:pt idx="8700">
                  <c:v>44924</c:v>
                </c:pt>
                <c:pt idx="8701">
                  <c:v>44924</c:v>
                </c:pt>
                <c:pt idx="8702">
                  <c:v>44924</c:v>
                </c:pt>
                <c:pt idx="8703">
                  <c:v>44924</c:v>
                </c:pt>
                <c:pt idx="8704">
                  <c:v>44924</c:v>
                </c:pt>
                <c:pt idx="8705">
                  <c:v>44924</c:v>
                </c:pt>
                <c:pt idx="8706">
                  <c:v>44924</c:v>
                </c:pt>
                <c:pt idx="8707">
                  <c:v>44924</c:v>
                </c:pt>
                <c:pt idx="8708">
                  <c:v>44924</c:v>
                </c:pt>
                <c:pt idx="8709">
                  <c:v>44924</c:v>
                </c:pt>
                <c:pt idx="8710">
                  <c:v>44924</c:v>
                </c:pt>
                <c:pt idx="8711">
                  <c:v>44925</c:v>
                </c:pt>
                <c:pt idx="8712">
                  <c:v>44925</c:v>
                </c:pt>
                <c:pt idx="8713">
                  <c:v>44925</c:v>
                </c:pt>
                <c:pt idx="8714">
                  <c:v>44925</c:v>
                </c:pt>
                <c:pt idx="8715">
                  <c:v>44925</c:v>
                </c:pt>
                <c:pt idx="8716">
                  <c:v>44925</c:v>
                </c:pt>
                <c:pt idx="8717">
                  <c:v>44925</c:v>
                </c:pt>
                <c:pt idx="8718">
                  <c:v>44925</c:v>
                </c:pt>
                <c:pt idx="8719">
                  <c:v>44925</c:v>
                </c:pt>
                <c:pt idx="8720">
                  <c:v>44925</c:v>
                </c:pt>
                <c:pt idx="8721">
                  <c:v>44925</c:v>
                </c:pt>
                <c:pt idx="8722">
                  <c:v>44925</c:v>
                </c:pt>
                <c:pt idx="8723">
                  <c:v>44925</c:v>
                </c:pt>
                <c:pt idx="8724">
                  <c:v>44925</c:v>
                </c:pt>
                <c:pt idx="8725">
                  <c:v>44925</c:v>
                </c:pt>
                <c:pt idx="8726">
                  <c:v>44925</c:v>
                </c:pt>
                <c:pt idx="8727">
                  <c:v>44925</c:v>
                </c:pt>
                <c:pt idx="8728">
                  <c:v>44925</c:v>
                </c:pt>
                <c:pt idx="8729">
                  <c:v>44925</c:v>
                </c:pt>
                <c:pt idx="8730">
                  <c:v>44925</c:v>
                </c:pt>
                <c:pt idx="8731">
                  <c:v>44925</c:v>
                </c:pt>
                <c:pt idx="8732">
                  <c:v>44925</c:v>
                </c:pt>
                <c:pt idx="8733">
                  <c:v>44925</c:v>
                </c:pt>
                <c:pt idx="8734">
                  <c:v>44925</c:v>
                </c:pt>
                <c:pt idx="8735">
                  <c:v>44926</c:v>
                </c:pt>
                <c:pt idx="8736">
                  <c:v>44926</c:v>
                </c:pt>
                <c:pt idx="8737">
                  <c:v>44926</c:v>
                </c:pt>
                <c:pt idx="8738">
                  <c:v>44926</c:v>
                </c:pt>
                <c:pt idx="8739">
                  <c:v>44926</c:v>
                </c:pt>
                <c:pt idx="8740">
                  <c:v>44926</c:v>
                </c:pt>
                <c:pt idx="8741">
                  <c:v>44926</c:v>
                </c:pt>
                <c:pt idx="8742">
                  <c:v>44926</c:v>
                </c:pt>
                <c:pt idx="8743">
                  <c:v>44926</c:v>
                </c:pt>
                <c:pt idx="8744">
                  <c:v>44926</c:v>
                </c:pt>
                <c:pt idx="8745">
                  <c:v>44926</c:v>
                </c:pt>
                <c:pt idx="8746">
                  <c:v>44926</c:v>
                </c:pt>
                <c:pt idx="8747">
                  <c:v>44926</c:v>
                </c:pt>
                <c:pt idx="8748">
                  <c:v>44926</c:v>
                </c:pt>
                <c:pt idx="8749">
                  <c:v>44926</c:v>
                </c:pt>
                <c:pt idx="8750">
                  <c:v>44926</c:v>
                </c:pt>
                <c:pt idx="8751">
                  <c:v>44926</c:v>
                </c:pt>
                <c:pt idx="8752">
                  <c:v>44926</c:v>
                </c:pt>
                <c:pt idx="8753">
                  <c:v>44926</c:v>
                </c:pt>
                <c:pt idx="8754">
                  <c:v>44926</c:v>
                </c:pt>
                <c:pt idx="8755">
                  <c:v>44926</c:v>
                </c:pt>
                <c:pt idx="8756">
                  <c:v>44926</c:v>
                </c:pt>
                <c:pt idx="8757">
                  <c:v>44926</c:v>
                </c:pt>
                <c:pt idx="8758">
                  <c:v>44926</c:v>
                </c:pt>
                <c:pt idx="8759">
                  <c:v>44926</c:v>
                </c:pt>
              </c:numCache>
            </c:numRef>
          </c:cat>
          <c:val>
            <c:numRef>
              <c:f>'Elpriser DK1 2021, 2022'!$I$2:$I$8761</c:f>
              <c:numCache>
                <c:formatCode>General</c:formatCode>
                <c:ptCount val="8760"/>
                <c:pt idx="0">
                  <c:v>378.51998900000001</c:v>
                </c:pt>
                <c:pt idx="1">
                  <c:v>358.57998700000002</c:v>
                </c:pt>
                <c:pt idx="2">
                  <c:v>332.459991</c:v>
                </c:pt>
                <c:pt idx="3">
                  <c:v>319.36999500000002</c:v>
                </c:pt>
                <c:pt idx="4">
                  <c:v>300.540009</c:v>
                </c:pt>
                <c:pt idx="5">
                  <c:v>299.13000499999998</c:v>
                </c:pt>
                <c:pt idx="6">
                  <c:v>294.89001500000001</c:v>
                </c:pt>
                <c:pt idx="7">
                  <c:v>298.30999800000001</c:v>
                </c:pt>
                <c:pt idx="8">
                  <c:v>307.08999599999999</c:v>
                </c:pt>
                <c:pt idx="9">
                  <c:v>333.95001200000002</c:v>
                </c:pt>
                <c:pt idx="10">
                  <c:v>334.85000600000001</c:v>
                </c:pt>
                <c:pt idx="11">
                  <c:v>351.22000100000002</c:v>
                </c:pt>
                <c:pt idx="12">
                  <c:v>377.85000600000001</c:v>
                </c:pt>
                <c:pt idx="13">
                  <c:v>338.48998999999998</c:v>
                </c:pt>
                <c:pt idx="14">
                  <c:v>332.83999599999999</c:v>
                </c:pt>
                <c:pt idx="15">
                  <c:v>346.67999300000002</c:v>
                </c:pt>
                <c:pt idx="16">
                  <c:v>394.29998799999998</c:v>
                </c:pt>
                <c:pt idx="17">
                  <c:v>448.39001500000001</c:v>
                </c:pt>
                <c:pt idx="18">
                  <c:v>451</c:v>
                </c:pt>
                <c:pt idx="19">
                  <c:v>449.14001500000001</c:v>
                </c:pt>
                <c:pt idx="20">
                  <c:v>427.10998499999999</c:v>
                </c:pt>
                <c:pt idx="21">
                  <c:v>400.76998900000001</c:v>
                </c:pt>
                <c:pt idx="22">
                  <c:v>397.72000100000002</c:v>
                </c:pt>
                <c:pt idx="23">
                  <c:v>369.97000100000002</c:v>
                </c:pt>
                <c:pt idx="24">
                  <c:v>347.42001299999998</c:v>
                </c:pt>
                <c:pt idx="25">
                  <c:v>315.72000100000002</c:v>
                </c:pt>
                <c:pt idx="26">
                  <c:v>305.75</c:v>
                </c:pt>
                <c:pt idx="27">
                  <c:v>297.64001500000001</c:v>
                </c:pt>
                <c:pt idx="28">
                  <c:v>279.41000400000001</c:v>
                </c:pt>
                <c:pt idx="29">
                  <c:v>290.20001200000002</c:v>
                </c:pt>
                <c:pt idx="30">
                  <c:v>313.19000199999999</c:v>
                </c:pt>
                <c:pt idx="31">
                  <c:v>334.54998799999998</c:v>
                </c:pt>
                <c:pt idx="32">
                  <c:v>360.51998900000001</c:v>
                </c:pt>
                <c:pt idx="33">
                  <c:v>386.92999300000002</c:v>
                </c:pt>
                <c:pt idx="34">
                  <c:v>386.92999300000002</c:v>
                </c:pt>
                <c:pt idx="35">
                  <c:v>388.04998799999998</c:v>
                </c:pt>
                <c:pt idx="36">
                  <c:v>416.32000699999998</c:v>
                </c:pt>
                <c:pt idx="37">
                  <c:v>386.92999300000002</c:v>
                </c:pt>
                <c:pt idx="38">
                  <c:v>377.17999300000002</c:v>
                </c:pt>
                <c:pt idx="39">
                  <c:v>397.72000100000002</c:v>
                </c:pt>
                <c:pt idx="40">
                  <c:v>446.39001500000001</c:v>
                </c:pt>
                <c:pt idx="41">
                  <c:v>461.33999599999999</c:v>
                </c:pt>
                <c:pt idx="42">
                  <c:v>469.38000499999998</c:v>
                </c:pt>
                <c:pt idx="43">
                  <c:v>462.60998499999999</c:v>
                </c:pt>
                <c:pt idx="44">
                  <c:v>446.67999300000002</c:v>
                </c:pt>
                <c:pt idx="45">
                  <c:v>409.48001099999999</c:v>
                </c:pt>
                <c:pt idx="46">
                  <c:v>388.790009</c:v>
                </c:pt>
                <c:pt idx="47">
                  <c:v>360.51998900000001</c:v>
                </c:pt>
                <c:pt idx="48">
                  <c:v>343.10000600000001</c:v>
                </c:pt>
                <c:pt idx="49">
                  <c:v>309.47000100000002</c:v>
                </c:pt>
                <c:pt idx="50">
                  <c:v>276.88000499999998</c:v>
                </c:pt>
                <c:pt idx="51">
                  <c:v>261.76998900000001</c:v>
                </c:pt>
                <c:pt idx="52">
                  <c:v>183.41999799999999</c:v>
                </c:pt>
                <c:pt idx="53">
                  <c:v>177.470001</c:v>
                </c:pt>
                <c:pt idx="54">
                  <c:v>178.96000699999999</c:v>
                </c:pt>
                <c:pt idx="55">
                  <c:v>184.53999300000001</c:v>
                </c:pt>
                <c:pt idx="56">
                  <c:v>185.800003</c:v>
                </c:pt>
                <c:pt idx="57">
                  <c:v>190.86000100000001</c:v>
                </c:pt>
                <c:pt idx="58">
                  <c:v>193.470001</c:v>
                </c:pt>
                <c:pt idx="59">
                  <c:v>193.990005</c:v>
                </c:pt>
                <c:pt idx="60">
                  <c:v>192.5</c:v>
                </c:pt>
                <c:pt idx="61">
                  <c:v>192.199997</c:v>
                </c:pt>
                <c:pt idx="62">
                  <c:v>193.61000100000001</c:v>
                </c:pt>
                <c:pt idx="63">
                  <c:v>197.19000199999999</c:v>
                </c:pt>
                <c:pt idx="64">
                  <c:v>208.720001</c:v>
                </c:pt>
                <c:pt idx="65">
                  <c:v>212.28999300000001</c:v>
                </c:pt>
                <c:pt idx="66">
                  <c:v>209.61000100000001</c:v>
                </c:pt>
                <c:pt idx="67">
                  <c:v>207.75</c:v>
                </c:pt>
                <c:pt idx="68">
                  <c:v>205.070007</c:v>
                </c:pt>
                <c:pt idx="69">
                  <c:v>201.199997</c:v>
                </c:pt>
                <c:pt idx="70">
                  <c:v>194.80999800000001</c:v>
                </c:pt>
                <c:pt idx="71">
                  <c:v>185.429993</c:v>
                </c:pt>
                <c:pt idx="72">
                  <c:v>183.5</c:v>
                </c:pt>
                <c:pt idx="73">
                  <c:v>178.96000699999999</c:v>
                </c:pt>
                <c:pt idx="74">
                  <c:v>177.69000199999999</c:v>
                </c:pt>
                <c:pt idx="75">
                  <c:v>178.80999800000001</c:v>
                </c:pt>
                <c:pt idx="76">
                  <c:v>182.89999399999999</c:v>
                </c:pt>
                <c:pt idx="77">
                  <c:v>192.279999</c:v>
                </c:pt>
                <c:pt idx="78">
                  <c:v>209.91000399999999</c:v>
                </c:pt>
                <c:pt idx="79">
                  <c:v>229.550003</c:v>
                </c:pt>
                <c:pt idx="80">
                  <c:v>366.10000600000001</c:v>
                </c:pt>
                <c:pt idx="81">
                  <c:v>372.20001200000002</c:v>
                </c:pt>
                <c:pt idx="82">
                  <c:v>412.23001099999999</c:v>
                </c:pt>
                <c:pt idx="83">
                  <c:v>420.64001500000001</c:v>
                </c:pt>
                <c:pt idx="84">
                  <c:v>387.45001200000002</c:v>
                </c:pt>
                <c:pt idx="85">
                  <c:v>420.64001500000001</c:v>
                </c:pt>
                <c:pt idx="86">
                  <c:v>431.5</c:v>
                </c:pt>
                <c:pt idx="87">
                  <c:v>431.79998799999998</c:v>
                </c:pt>
                <c:pt idx="88">
                  <c:v>450.17999300000002</c:v>
                </c:pt>
                <c:pt idx="89">
                  <c:v>485.29998799999998</c:v>
                </c:pt>
                <c:pt idx="90">
                  <c:v>446.82998700000002</c:v>
                </c:pt>
                <c:pt idx="91">
                  <c:v>399.79998799999998</c:v>
                </c:pt>
                <c:pt idx="92">
                  <c:v>280.38000499999998</c:v>
                </c:pt>
                <c:pt idx="93">
                  <c:v>259.10000600000001</c:v>
                </c:pt>
                <c:pt idx="94">
                  <c:v>230.300003</c:v>
                </c:pt>
                <c:pt idx="95">
                  <c:v>203.509995</c:v>
                </c:pt>
                <c:pt idx="96">
                  <c:v>206.85000600000001</c:v>
                </c:pt>
                <c:pt idx="97">
                  <c:v>204.16999799999999</c:v>
                </c:pt>
                <c:pt idx="98">
                  <c:v>201.41999799999999</c:v>
                </c:pt>
                <c:pt idx="99">
                  <c:v>201.86999499999999</c:v>
                </c:pt>
                <c:pt idx="100">
                  <c:v>206.699997</c:v>
                </c:pt>
                <c:pt idx="101">
                  <c:v>221.729996</c:v>
                </c:pt>
                <c:pt idx="102">
                  <c:v>266.13000499999998</c:v>
                </c:pt>
                <c:pt idx="103">
                  <c:v>398.97000100000002</c:v>
                </c:pt>
                <c:pt idx="104">
                  <c:v>446.27999899999998</c:v>
                </c:pt>
                <c:pt idx="105">
                  <c:v>447.17001299999998</c:v>
                </c:pt>
                <c:pt idx="106">
                  <c:v>455.05999800000001</c:v>
                </c:pt>
                <c:pt idx="107">
                  <c:v>464.57998700000002</c:v>
                </c:pt>
                <c:pt idx="108">
                  <c:v>457.290009</c:v>
                </c:pt>
                <c:pt idx="109">
                  <c:v>463.30999800000001</c:v>
                </c:pt>
                <c:pt idx="110">
                  <c:v>460.33999599999999</c:v>
                </c:pt>
                <c:pt idx="111">
                  <c:v>464.95001200000002</c:v>
                </c:pt>
                <c:pt idx="112">
                  <c:v>477.97000100000002</c:v>
                </c:pt>
                <c:pt idx="113">
                  <c:v>487.92999300000002</c:v>
                </c:pt>
                <c:pt idx="114">
                  <c:v>447.25</c:v>
                </c:pt>
                <c:pt idx="115">
                  <c:v>406.55999800000001</c:v>
                </c:pt>
                <c:pt idx="116">
                  <c:v>303.32000699999998</c:v>
                </c:pt>
                <c:pt idx="117">
                  <c:v>294.540009</c:v>
                </c:pt>
                <c:pt idx="118">
                  <c:v>238.46000699999999</c:v>
                </c:pt>
                <c:pt idx="119">
                  <c:v>217.259995</c:v>
                </c:pt>
                <c:pt idx="120">
                  <c:v>221.88000500000001</c:v>
                </c:pt>
                <c:pt idx="121">
                  <c:v>213.61999499999999</c:v>
                </c:pt>
                <c:pt idx="122">
                  <c:v>209.08000200000001</c:v>
                </c:pt>
                <c:pt idx="123">
                  <c:v>208.11999499999999</c:v>
                </c:pt>
                <c:pt idx="124">
                  <c:v>209.449997</c:v>
                </c:pt>
                <c:pt idx="125">
                  <c:v>215.699997</c:v>
                </c:pt>
                <c:pt idx="126">
                  <c:v>228.5</c:v>
                </c:pt>
                <c:pt idx="127">
                  <c:v>264.35000600000001</c:v>
                </c:pt>
                <c:pt idx="128">
                  <c:v>291.42001299999998</c:v>
                </c:pt>
                <c:pt idx="129">
                  <c:v>311.5</c:v>
                </c:pt>
                <c:pt idx="130">
                  <c:v>342.67001299999998</c:v>
                </c:pt>
                <c:pt idx="131">
                  <c:v>336.72000100000002</c:v>
                </c:pt>
                <c:pt idx="132">
                  <c:v>343.709991</c:v>
                </c:pt>
                <c:pt idx="133">
                  <c:v>352.19000199999999</c:v>
                </c:pt>
                <c:pt idx="134">
                  <c:v>381.64001500000001</c:v>
                </c:pt>
                <c:pt idx="135">
                  <c:v>408.35000600000001</c:v>
                </c:pt>
                <c:pt idx="136">
                  <c:v>434.38000499999998</c:v>
                </c:pt>
                <c:pt idx="137">
                  <c:v>445.76001000000002</c:v>
                </c:pt>
                <c:pt idx="138">
                  <c:v>414.07000699999998</c:v>
                </c:pt>
                <c:pt idx="139">
                  <c:v>373.76001000000002</c:v>
                </c:pt>
                <c:pt idx="140">
                  <c:v>296.32998700000002</c:v>
                </c:pt>
                <c:pt idx="141">
                  <c:v>297</c:v>
                </c:pt>
                <c:pt idx="142">
                  <c:v>287.85000600000001</c:v>
                </c:pt>
                <c:pt idx="143">
                  <c:v>241.740005</c:v>
                </c:pt>
                <c:pt idx="144">
                  <c:v>320.44000199999999</c:v>
                </c:pt>
                <c:pt idx="145">
                  <c:v>304.23001099999999</c:v>
                </c:pt>
                <c:pt idx="146">
                  <c:v>291.51001000000002</c:v>
                </c:pt>
                <c:pt idx="147">
                  <c:v>295.89999399999999</c:v>
                </c:pt>
                <c:pt idx="148">
                  <c:v>307.04998799999998</c:v>
                </c:pt>
                <c:pt idx="149">
                  <c:v>338.73998999999998</c:v>
                </c:pt>
                <c:pt idx="150">
                  <c:v>416.32000699999998</c:v>
                </c:pt>
                <c:pt idx="151">
                  <c:v>504.32000699999998</c:v>
                </c:pt>
                <c:pt idx="152">
                  <c:v>628.02002000000005</c:v>
                </c:pt>
                <c:pt idx="153">
                  <c:v>623.78002900000001</c:v>
                </c:pt>
                <c:pt idx="154">
                  <c:v>613.21002199999998</c:v>
                </c:pt>
                <c:pt idx="155">
                  <c:v>639.61999500000002</c:v>
                </c:pt>
                <c:pt idx="156">
                  <c:v>630.09997599999997</c:v>
                </c:pt>
                <c:pt idx="157">
                  <c:v>612.09997599999997</c:v>
                </c:pt>
                <c:pt idx="158">
                  <c:v>584.79998799999998</c:v>
                </c:pt>
                <c:pt idx="159">
                  <c:v>606.73999000000003</c:v>
                </c:pt>
                <c:pt idx="160">
                  <c:v>667.07000700000003</c:v>
                </c:pt>
                <c:pt idx="161">
                  <c:v>743.15997300000004</c:v>
                </c:pt>
                <c:pt idx="162">
                  <c:v>629.42999299999997</c:v>
                </c:pt>
                <c:pt idx="163">
                  <c:v>578.63000499999998</c:v>
                </c:pt>
                <c:pt idx="164">
                  <c:v>484.98001099999999</c:v>
                </c:pt>
                <c:pt idx="165">
                  <c:v>441.30999800000001</c:v>
                </c:pt>
                <c:pt idx="166">
                  <c:v>433.35998499999999</c:v>
                </c:pt>
                <c:pt idx="167">
                  <c:v>388.64999399999999</c:v>
                </c:pt>
                <c:pt idx="168">
                  <c:v>366.83999599999999</c:v>
                </c:pt>
                <c:pt idx="169">
                  <c:v>352.48001099999999</c:v>
                </c:pt>
                <c:pt idx="170">
                  <c:v>340.57998700000002</c:v>
                </c:pt>
                <c:pt idx="171">
                  <c:v>331.13000499999998</c:v>
                </c:pt>
                <c:pt idx="172">
                  <c:v>339.91000400000001</c:v>
                </c:pt>
                <c:pt idx="173">
                  <c:v>374.42999300000002</c:v>
                </c:pt>
                <c:pt idx="174">
                  <c:v>444.209991</c:v>
                </c:pt>
                <c:pt idx="175">
                  <c:v>591.89001499999995</c:v>
                </c:pt>
                <c:pt idx="176">
                  <c:v>770.28997800000002</c:v>
                </c:pt>
                <c:pt idx="177">
                  <c:v>801.97997999999995</c:v>
                </c:pt>
                <c:pt idx="178">
                  <c:v>798.40997300000004</c:v>
                </c:pt>
                <c:pt idx="179">
                  <c:v>775.64001499999995</c:v>
                </c:pt>
                <c:pt idx="180">
                  <c:v>743.28002900000001</c:v>
                </c:pt>
                <c:pt idx="181">
                  <c:v>708.76000999999997</c:v>
                </c:pt>
                <c:pt idx="182">
                  <c:v>689.78997800000002</c:v>
                </c:pt>
                <c:pt idx="183">
                  <c:v>709.88000499999998</c:v>
                </c:pt>
                <c:pt idx="184">
                  <c:v>706.75</c:v>
                </c:pt>
                <c:pt idx="185">
                  <c:v>818.34997599999997</c:v>
                </c:pt>
                <c:pt idx="186">
                  <c:v>743.580017</c:v>
                </c:pt>
                <c:pt idx="187">
                  <c:v>596.04998799999998</c:v>
                </c:pt>
                <c:pt idx="188">
                  <c:v>477.91000400000001</c:v>
                </c:pt>
                <c:pt idx="189">
                  <c:v>442.13000499999998</c:v>
                </c:pt>
                <c:pt idx="190">
                  <c:v>418.25</c:v>
                </c:pt>
                <c:pt idx="191">
                  <c:v>384.98998999999998</c:v>
                </c:pt>
                <c:pt idx="192">
                  <c:v>376.85998499999999</c:v>
                </c:pt>
                <c:pt idx="193">
                  <c:v>361.47000100000002</c:v>
                </c:pt>
                <c:pt idx="194">
                  <c:v>357.14999399999999</c:v>
                </c:pt>
                <c:pt idx="195">
                  <c:v>366.29998799999998</c:v>
                </c:pt>
                <c:pt idx="196">
                  <c:v>369.13000499999998</c:v>
                </c:pt>
                <c:pt idx="197">
                  <c:v>355.290009</c:v>
                </c:pt>
                <c:pt idx="198">
                  <c:v>368.67999300000002</c:v>
                </c:pt>
                <c:pt idx="199">
                  <c:v>400.290009</c:v>
                </c:pt>
                <c:pt idx="200">
                  <c:v>444.76998900000001</c:v>
                </c:pt>
                <c:pt idx="201">
                  <c:v>497.72000100000002</c:v>
                </c:pt>
                <c:pt idx="202">
                  <c:v>503.60000600000001</c:v>
                </c:pt>
                <c:pt idx="203">
                  <c:v>505.76001000000002</c:v>
                </c:pt>
                <c:pt idx="204">
                  <c:v>498.39001500000001</c:v>
                </c:pt>
                <c:pt idx="205">
                  <c:v>465.07000699999998</c:v>
                </c:pt>
                <c:pt idx="206">
                  <c:v>446.26001000000002</c:v>
                </c:pt>
                <c:pt idx="207">
                  <c:v>446.26001000000002</c:v>
                </c:pt>
                <c:pt idx="208">
                  <c:v>466.92999300000002</c:v>
                </c:pt>
                <c:pt idx="209">
                  <c:v>520.03997800000002</c:v>
                </c:pt>
                <c:pt idx="210">
                  <c:v>535.42999299999997</c:v>
                </c:pt>
                <c:pt idx="211">
                  <c:v>512.82000700000003</c:v>
                </c:pt>
                <c:pt idx="212">
                  <c:v>466.040009</c:v>
                </c:pt>
                <c:pt idx="213">
                  <c:v>400.51001000000002</c:v>
                </c:pt>
                <c:pt idx="214">
                  <c:v>402.60000600000001</c:v>
                </c:pt>
                <c:pt idx="215">
                  <c:v>334.17001299999998</c:v>
                </c:pt>
                <c:pt idx="216">
                  <c:v>288.85998499999999</c:v>
                </c:pt>
                <c:pt idx="217">
                  <c:v>267.51001000000002</c:v>
                </c:pt>
                <c:pt idx="218">
                  <c:v>255.46000699999999</c:v>
                </c:pt>
                <c:pt idx="219">
                  <c:v>251.88999899999999</c:v>
                </c:pt>
                <c:pt idx="220">
                  <c:v>251.66999799999999</c:v>
                </c:pt>
                <c:pt idx="221">
                  <c:v>254.41999799999999</c:v>
                </c:pt>
                <c:pt idx="222">
                  <c:v>253.08000200000001</c:v>
                </c:pt>
                <c:pt idx="223">
                  <c:v>279.709991</c:v>
                </c:pt>
                <c:pt idx="224">
                  <c:v>290.72000100000002</c:v>
                </c:pt>
                <c:pt idx="225">
                  <c:v>303.14001500000001</c:v>
                </c:pt>
                <c:pt idx="226">
                  <c:v>328.42001299999998</c:v>
                </c:pt>
                <c:pt idx="227">
                  <c:v>343.89001500000001</c:v>
                </c:pt>
                <c:pt idx="228">
                  <c:v>332.88000499999998</c:v>
                </c:pt>
                <c:pt idx="229">
                  <c:v>329.76001000000002</c:v>
                </c:pt>
                <c:pt idx="230">
                  <c:v>338.01998900000001</c:v>
                </c:pt>
                <c:pt idx="231">
                  <c:v>357.20001200000002</c:v>
                </c:pt>
                <c:pt idx="232">
                  <c:v>415.51001000000002</c:v>
                </c:pt>
                <c:pt idx="233">
                  <c:v>461.76998900000001</c:v>
                </c:pt>
                <c:pt idx="234">
                  <c:v>471.58999599999999</c:v>
                </c:pt>
                <c:pt idx="235">
                  <c:v>410.82998700000002</c:v>
                </c:pt>
                <c:pt idx="236">
                  <c:v>357.35000600000001</c:v>
                </c:pt>
                <c:pt idx="237">
                  <c:v>330.88000499999998</c:v>
                </c:pt>
                <c:pt idx="238">
                  <c:v>298</c:v>
                </c:pt>
                <c:pt idx="239">
                  <c:v>266.83999599999999</c:v>
                </c:pt>
                <c:pt idx="240">
                  <c:v>333.92999300000002</c:v>
                </c:pt>
                <c:pt idx="241">
                  <c:v>294.42999300000002</c:v>
                </c:pt>
                <c:pt idx="242">
                  <c:v>280.97000100000002</c:v>
                </c:pt>
                <c:pt idx="243">
                  <c:v>263.5</c:v>
                </c:pt>
                <c:pt idx="244">
                  <c:v>277.32998700000002</c:v>
                </c:pt>
                <c:pt idx="245">
                  <c:v>307.97000100000002</c:v>
                </c:pt>
                <c:pt idx="246">
                  <c:v>318.16000400000001</c:v>
                </c:pt>
                <c:pt idx="247">
                  <c:v>374.38000499999998</c:v>
                </c:pt>
                <c:pt idx="248">
                  <c:v>425.76998900000001</c:v>
                </c:pt>
                <c:pt idx="249">
                  <c:v>369.02999899999998</c:v>
                </c:pt>
                <c:pt idx="250">
                  <c:v>353.77999899999998</c:v>
                </c:pt>
                <c:pt idx="251">
                  <c:v>331.98998999999998</c:v>
                </c:pt>
                <c:pt idx="252">
                  <c:v>322.25</c:v>
                </c:pt>
                <c:pt idx="253">
                  <c:v>316.89001500000001</c:v>
                </c:pt>
                <c:pt idx="254">
                  <c:v>312.73001099999999</c:v>
                </c:pt>
                <c:pt idx="255">
                  <c:v>314.66000400000001</c:v>
                </c:pt>
                <c:pt idx="256">
                  <c:v>321.88000499999998</c:v>
                </c:pt>
                <c:pt idx="257">
                  <c:v>334.51998900000001</c:v>
                </c:pt>
                <c:pt idx="258">
                  <c:v>319.26998900000001</c:v>
                </c:pt>
                <c:pt idx="259">
                  <c:v>295.32998700000002</c:v>
                </c:pt>
                <c:pt idx="260">
                  <c:v>275.98998999999998</c:v>
                </c:pt>
                <c:pt idx="261">
                  <c:v>254.64999399999999</c:v>
                </c:pt>
                <c:pt idx="262">
                  <c:v>252.94000199999999</c:v>
                </c:pt>
                <c:pt idx="263">
                  <c:v>203.699997</c:v>
                </c:pt>
                <c:pt idx="264">
                  <c:v>141.009995</c:v>
                </c:pt>
                <c:pt idx="265">
                  <c:v>117.660004</c:v>
                </c:pt>
                <c:pt idx="266">
                  <c:v>141.30999800000001</c:v>
                </c:pt>
                <c:pt idx="267">
                  <c:v>179.53999300000001</c:v>
                </c:pt>
                <c:pt idx="268">
                  <c:v>200.80999800000001</c:v>
                </c:pt>
                <c:pt idx="269">
                  <c:v>267.29998799999998</c:v>
                </c:pt>
                <c:pt idx="270">
                  <c:v>304.63000499999998</c:v>
                </c:pt>
                <c:pt idx="271">
                  <c:v>405.41000400000001</c:v>
                </c:pt>
                <c:pt idx="272">
                  <c:v>451</c:v>
                </c:pt>
                <c:pt idx="273">
                  <c:v>408.75</c:v>
                </c:pt>
                <c:pt idx="274">
                  <c:v>420.209991</c:v>
                </c:pt>
                <c:pt idx="275">
                  <c:v>411.57998700000002</c:v>
                </c:pt>
                <c:pt idx="276">
                  <c:v>372.60998499999999</c:v>
                </c:pt>
                <c:pt idx="277">
                  <c:v>357.35998499999999</c:v>
                </c:pt>
                <c:pt idx="278">
                  <c:v>357.290009</c:v>
                </c:pt>
                <c:pt idx="279">
                  <c:v>386.80999800000001</c:v>
                </c:pt>
                <c:pt idx="280">
                  <c:v>454.11999500000002</c:v>
                </c:pt>
                <c:pt idx="281">
                  <c:v>476.88000499999998</c:v>
                </c:pt>
                <c:pt idx="282">
                  <c:v>449.209991</c:v>
                </c:pt>
                <c:pt idx="283">
                  <c:v>375.209991</c:v>
                </c:pt>
                <c:pt idx="284">
                  <c:v>310.79998799999998</c:v>
                </c:pt>
                <c:pt idx="285">
                  <c:v>302.76998900000001</c:v>
                </c:pt>
                <c:pt idx="286">
                  <c:v>280.76001000000002</c:v>
                </c:pt>
                <c:pt idx="287">
                  <c:v>257.48001099999999</c:v>
                </c:pt>
                <c:pt idx="288">
                  <c:v>245.699997</c:v>
                </c:pt>
                <c:pt idx="289">
                  <c:v>241.229996</c:v>
                </c:pt>
                <c:pt idx="290">
                  <c:v>234.91000399999999</c:v>
                </c:pt>
                <c:pt idx="291">
                  <c:v>229.41000399999999</c:v>
                </c:pt>
                <c:pt idx="292">
                  <c:v>235.64999399999999</c:v>
                </c:pt>
                <c:pt idx="293">
                  <c:v>273.80999800000001</c:v>
                </c:pt>
                <c:pt idx="294">
                  <c:v>311.45001200000002</c:v>
                </c:pt>
                <c:pt idx="295">
                  <c:v>343.73998999999998</c:v>
                </c:pt>
                <c:pt idx="296">
                  <c:v>417.60000600000001</c:v>
                </c:pt>
                <c:pt idx="297">
                  <c:v>354.89999399999999</c:v>
                </c:pt>
                <c:pt idx="298">
                  <c:v>343.89001500000001</c:v>
                </c:pt>
                <c:pt idx="299">
                  <c:v>325.959991</c:v>
                </c:pt>
                <c:pt idx="300">
                  <c:v>306.61999500000002</c:v>
                </c:pt>
                <c:pt idx="301">
                  <c:v>297.83999599999999</c:v>
                </c:pt>
                <c:pt idx="302">
                  <c:v>293.60000600000001</c:v>
                </c:pt>
                <c:pt idx="303">
                  <c:v>306.25</c:v>
                </c:pt>
                <c:pt idx="304">
                  <c:v>341.51001000000002</c:v>
                </c:pt>
                <c:pt idx="305">
                  <c:v>412.76998900000001</c:v>
                </c:pt>
                <c:pt idx="306">
                  <c:v>405.48001099999999</c:v>
                </c:pt>
                <c:pt idx="307">
                  <c:v>357.79998799999998</c:v>
                </c:pt>
                <c:pt idx="308">
                  <c:v>350.66000400000001</c:v>
                </c:pt>
                <c:pt idx="309">
                  <c:v>304.08999599999999</c:v>
                </c:pt>
                <c:pt idx="310">
                  <c:v>297.69000199999999</c:v>
                </c:pt>
                <c:pt idx="311">
                  <c:v>282.89001500000001</c:v>
                </c:pt>
                <c:pt idx="312">
                  <c:v>277.5</c:v>
                </c:pt>
                <c:pt idx="313">
                  <c:v>274.60000600000001</c:v>
                </c:pt>
                <c:pt idx="314">
                  <c:v>275.11999500000002</c:v>
                </c:pt>
                <c:pt idx="315">
                  <c:v>293.42001299999998</c:v>
                </c:pt>
                <c:pt idx="316">
                  <c:v>313.64999399999999</c:v>
                </c:pt>
                <c:pt idx="317">
                  <c:v>337.30999800000001</c:v>
                </c:pt>
                <c:pt idx="318">
                  <c:v>435.959991</c:v>
                </c:pt>
                <c:pt idx="319">
                  <c:v>594.419983</c:v>
                </c:pt>
                <c:pt idx="320">
                  <c:v>660.78997800000002</c:v>
                </c:pt>
                <c:pt idx="321">
                  <c:v>664.13000499999998</c:v>
                </c:pt>
                <c:pt idx="322">
                  <c:v>666.80999799999995</c:v>
                </c:pt>
                <c:pt idx="323">
                  <c:v>677.38000499999998</c:v>
                </c:pt>
                <c:pt idx="324">
                  <c:v>660.26000999999997</c:v>
                </c:pt>
                <c:pt idx="325">
                  <c:v>647.98999000000003</c:v>
                </c:pt>
                <c:pt idx="326">
                  <c:v>624.78002900000001</c:v>
                </c:pt>
                <c:pt idx="327">
                  <c:v>594.86999500000002</c:v>
                </c:pt>
                <c:pt idx="328">
                  <c:v>620.60998500000005</c:v>
                </c:pt>
                <c:pt idx="329">
                  <c:v>748.94000200000005</c:v>
                </c:pt>
                <c:pt idx="330">
                  <c:v>670.75</c:v>
                </c:pt>
                <c:pt idx="331">
                  <c:v>652.45001200000002</c:v>
                </c:pt>
                <c:pt idx="332">
                  <c:v>554.84997599999997</c:v>
                </c:pt>
                <c:pt idx="333">
                  <c:v>466.76001000000002</c:v>
                </c:pt>
                <c:pt idx="334">
                  <c:v>445.040009</c:v>
                </c:pt>
                <c:pt idx="335">
                  <c:v>413.64001500000001</c:v>
                </c:pt>
                <c:pt idx="336">
                  <c:v>364.35998499999999</c:v>
                </c:pt>
                <c:pt idx="337">
                  <c:v>361.98001099999999</c:v>
                </c:pt>
                <c:pt idx="338">
                  <c:v>354.83999599999999</c:v>
                </c:pt>
                <c:pt idx="339">
                  <c:v>346.64999399999999</c:v>
                </c:pt>
                <c:pt idx="340">
                  <c:v>357.07000699999998</c:v>
                </c:pt>
                <c:pt idx="341">
                  <c:v>383.25</c:v>
                </c:pt>
                <c:pt idx="342">
                  <c:v>468.42999300000002</c:v>
                </c:pt>
                <c:pt idx="343">
                  <c:v>579.78997800000002</c:v>
                </c:pt>
                <c:pt idx="344">
                  <c:v>699.78002900000001</c:v>
                </c:pt>
                <c:pt idx="345">
                  <c:v>727.22997999999995</c:v>
                </c:pt>
                <c:pt idx="346">
                  <c:v>674.63000499999998</c:v>
                </c:pt>
                <c:pt idx="347">
                  <c:v>646.96002199999998</c:v>
                </c:pt>
                <c:pt idx="348">
                  <c:v>589.53002900000001</c:v>
                </c:pt>
                <c:pt idx="349">
                  <c:v>570.11999500000002</c:v>
                </c:pt>
                <c:pt idx="350">
                  <c:v>573.84002699999996</c:v>
                </c:pt>
                <c:pt idx="351">
                  <c:v>572.65002400000003</c:v>
                </c:pt>
                <c:pt idx="352">
                  <c:v>609.98999000000003</c:v>
                </c:pt>
                <c:pt idx="353">
                  <c:v>740.169983</c:v>
                </c:pt>
                <c:pt idx="354">
                  <c:v>729.15997300000004</c:v>
                </c:pt>
                <c:pt idx="355">
                  <c:v>706.77002000000005</c:v>
                </c:pt>
                <c:pt idx="356">
                  <c:v>574.28002900000001</c:v>
                </c:pt>
                <c:pt idx="357">
                  <c:v>499.75</c:v>
                </c:pt>
                <c:pt idx="358">
                  <c:v>470.05999800000001</c:v>
                </c:pt>
                <c:pt idx="359">
                  <c:v>412.26001000000002</c:v>
                </c:pt>
                <c:pt idx="360">
                  <c:v>394.94000199999999</c:v>
                </c:pt>
                <c:pt idx="361">
                  <c:v>384.22000100000002</c:v>
                </c:pt>
                <c:pt idx="362">
                  <c:v>371.05999800000001</c:v>
                </c:pt>
                <c:pt idx="363">
                  <c:v>370.76001000000002</c:v>
                </c:pt>
                <c:pt idx="364">
                  <c:v>368.29998799999998</c:v>
                </c:pt>
                <c:pt idx="365">
                  <c:v>360.94000199999999</c:v>
                </c:pt>
                <c:pt idx="366">
                  <c:v>362.57998700000002</c:v>
                </c:pt>
                <c:pt idx="367">
                  <c:v>382.58999599999999</c:v>
                </c:pt>
                <c:pt idx="368">
                  <c:v>446.33999599999999</c:v>
                </c:pt>
                <c:pt idx="369">
                  <c:v>475.79998799999998</c:v>
                </c:pt>
                <c:pt idx="370">
                  <c:v>459.66000400000001</c:v>
                </c:pt>
                <c:pt idx="371">
                  <c:v>462.19000199999999</c:v>
                </c:pt>
                <c:pt idx="372">
                  <c:v>409.22000100000002</c:v>
                </c:pt>
                <c:pt idx="373">
                  <c:v>376.85998499999999</c:v>
                </c:pt>
                <c:pt idx="374">
                  <c:v>368.07998700000002</c:v>
                </c:pt>
                <c:pt idx="375">
                  <c:v>376.790009</c:v>
                </c:pt>
                <c:pt idx="376">
                  <c:v>429.23001099999999</c:v>
                </c:pt>
                <c:pt idx="377">
                  <c:v>483.60998499999999</c:v>
                </c:pt>
                <c:pt idx="378">
                  <c:v>493.95001200000002</c:v>
                </c:pt>
                <c:pt idx="379">
                  <c:v>474.30999800000001</c:v>
                </c:pt>
                <c:pt idx="380">
                  <c:v>427.51998900000001</c:v>
                </c:pt>
                <c:pt idx="381">
                  <c:v>394.11999500000002</c:v>
                </c:pt>
                <c:pt idx="382">
                  <c:v>395.75</c:v>
                </c:pt>
                <c:pt idx="383">
                  <c:v>358.33999599999999</c:v>
                </c:pt>
                <c:pt idx="384">
                  <c:v>345.85998499999999</c:v>
                </c:pt>
                <c:pt idx="385">
                  <c:v>333.42999300000002</c:v>
                </c:pt>
                <c:pt idx="386">
                  <c:v>334.70001200000002</c:v>
                </c:pt>
                <c:pt idx="387">
                  <c:v>338.790009</c:v>
                </c:pt>
                <c:pt idx="388">
                  <c:v>340.72000100000002</c:v>
                </c:pt>
                <c:pt idx="389">
                  <c:v>337.89999399999999</c:v>
                </c:pt>
                <c:pt idx="390">
                  <c:v>339.98001099999999</c:v>
                </c:pt>
                <c:pt idx="391">
                  <c:v>345.92999300000002</c:v>
                </c:pt>
                <c:pt idx="392">
                  <c:v>352.63000499999998</c:v>
                </c:pt>
                <c:pt idx="393">
                  <c:v>380.38000499999998</c:v>
                </c:pt>
                <c:pt idx="394">
                  <c:v>407.30999800000001</c:v>
                </c:pt>
                <c:pt idx="395">
                  <c:v>432.07998700000002</c:v>
                </c:pt>
                <c:pt idx="396">
                  <c:v>406.040009</c:v>
                </c:pt>
                <c:pt idx="397">
                  <c:v>392.95001200000002</c:v>
                </c:pt>
                <c:pt idx="398">
                  <c:v>371.60000600000001</c:v>
                </c:pt>
                <c:pt idx="399">
                  <c:v>397.85998499999999</c:v>
                </c:pt>
                <c:pt idx="400">
                  <c:v>450.82998700000002</c:v>
                </c:pt>
                <c:pt idx="401">
                  <c:v>498.80999800000001</c:v>
                </c:pt>
                <c:pt idx="402">
                  <c:v>535.64001499999995</c:v>
                </c:pt>
                <c:pt idx="403">
                  <c:v>504.23998999999998</c:v>
                </c:pt>
                <c:pt idx="404">
                  <c:v>464.58999599999999</c:v>
                </c:pt>
                <c:pt idx="405">
                  <c:v>413.32998700000002</c:v>
                </c:pt>
                <c:pt idx="406">
                  <c:v>387.82000699999998</c:v>
                </c:pt>
                <c:pt idx="407">
                  <c:v>348.91000400000001</c:v>
                </c:pt>
                <c:pt idx="408">
                  <c:v>326.22000100000002</c:v>
                </c:pt>
                <c:pt idx="409">
                  <c:v>340.95001200000002</c:v>
                </c:pt>
                <c:pt idx="410">
                  <c:v>339.16000400000001</c:v>
                </c:pt>
                <c:pt idx="411">
                  <c:v>341.76998900000001</c:v>
                </c:pt>
                <c:pt idx="412">
                  <c:v>333.51001000000002</c:v>
                </c:pt>
                <c:pt idx="413">
                  <c:v>345.33999599999999</c:v>
                </c:pt>
                <c:pt idx="414">
                  <c:v>410.57998700000002</c:v>
                </c:pt>
                <c:pt idx="415">
                  <c:v>543.52002000000005</c:v>
                </c:pt>
                <c:pt idx="416">
                  <c:v>587.11999500000002</c:v>
                </c:pt>
                <c:pt idx="417">
                  <c:v>562.78997800000002</c:v>
                </c:pt>
                <c:pt idx="418">
                  <c:v>533.17999299999997</c:v>
                </c:pt>
                <c:pt idx="419">
                  <c:v>464.66000400000001</c:v>
                </c:pt>
                <c:pt idx="420">
                  <c:v>432.97000100000002</c:v>
                </c:pt>
                <c:pt idx="421">
                  <c:v>415.94000199999999</c:v>
                </c:pt>
                <c:pt idx="422">
                  <c:v>428.290009</c:v>
                </c:pt>
                <c:pt idx="423">
                  <c:v>426.95001200000002</c:v>
                </c:pt>
                <c:pt idx="424">
                  <c:v>405.73998999999998</c:v>
                </c:pt>
                <c:pt idx="425">
                  <c:v>445.92001299999998</c:v>
                </c:pt>
                <c:pt idx="426">
                  <c:v>409.76001000000002</c:v>
                </c:pt>
                <c:pt idx="427">
                  <c:v>382.52999899999998</c:v>
                </c:pt>
                <c:pt idx="428">
                  <c:v>349.42999300000002</c:v>
                </c:pt>
                <c:pt idx="429">
                  <c:v>339.459991</c:v>
                </c:pt>
                <c:pt idx="430">
                  <c:v>319.51998900000001</c:v>
                </c:pt>
                <c:pt idx="431">
                  <c:v>281.42999300000002</c:v>
                </c:pt>
                <c:pt idx="432">
                  <c:v>272.86999500000002</c:v>
                </c:pt>
                <c:pt idx="433">
                  <c:v>267.36999500000002</c:v>
                </c:pt>
                <c:pt idx="434">
                  <c:v>258.44000199999999</c:v>
                </c:pt>
                <c:pt idx="435">
                  <c:v>267.51998900000001</c:v>
                </c:pt>
                <c:pt idx="436">
                  <c:v>273.01998900000001</c:v>
                </c:pt>
                <c:pt idx="437">
                  <c:v>282.32000699999998</c:v>
                </c:pt>
                <c:pt idx="438">
                  <c:v>309.39999399999999</c:v>
                </c:pt>
                <c:pt idx="439">
                  <c:v>347.26998900000001</c:v>
                </c:pt>
                <c:pt idx="440">
                  <c:v>410.27999899999998</c:v>
                </c:pt>
                <c:pt idx="441">
                  <c:v>405.44000199999999</c:v>
                </c:pt>
                <c:pt idx="442">
                  <c:v>392.26998900000001</c:v>
                </c:pt>
                <c:pt idx="443">
                  <c:v>405.44000199999999</c:v>
                </c:pt>
                <c:pt idx="444">
                  <c:v>388.41000400000001</c:v>
                </c:pt>
                <c:pt idx="445">
                  <c:v>387.66000400000001</c:v>
                </c:pt>
                <c:pt idx="446">
                  <c:v>389.60000600000001</c:v>
                </c:pt>
                <c:pt idx="447">
                  <c:v>381.92999300000002</c:v>
                </c:pt>
                <c:pt idx="448">
                  <c:v>386.02999899999998</c:v>
                </c:pt>
                <c:pt idx="449">
                  <c:v>406.92999300000002</c:v>
                </c:pt>
                <c:pt idx="450">
                  <c:v>392.42001299999998</c:v>
                </c:pt>
                <c:pt idx="451">
                  <c:v>337.67001299999998</c:v>
                </c:pt>
                <c:pt idx="452">
                  <c:v>308.05999800000001</c:v>
                </c:pt>
                <c:pt idx="453">
                  <c:v>295.709991</c:v>
                </c:pt>
                <c:pt idx="454">
                  <c:v>272.72000100000002</c:v>
                </c:pt>
                <c:pt idx="455">
                  <c:v>232.33000200000001</c:v>
                </c:pt>
                <c:pt idx="456">
                  <c:v>225.63000500000001</c:v>
                </c:pt>
                <c:pt idx="457">
                  <c:v>211.270004</c:v>
                </c:pt>
                <c:pt idx="458">
                  <c:v>198.029999</c:v>
                </c:pt>
                <c:pt idx="459">
                  <c:v>186.949997</c:v>
                </c:pt>
                <c:pt idx="460">
                  <c:v>213.949997</c:v>
                </c:pt>
                <c:pt idx="461">
                  <c:v>230.020004</c:v>
                </c:pt>
                <c:pt idx="462">
                  <c:v>264.540009</c:v>
                </c:pt>
                <c:pt idx="463">
                  <c:v>299.27999899999998</c:v>
                </c:pt>
                <c:pt idx="464">
                  <c:v>306.86999500000002</c:v>
                </c:pt>
                <c:pt idx="465">
                  <c:v>289.38000499999998</c:v>
                </c:pt>
                <c:pt idx="466">
                  <c:v>282.76001000000002</c:v>
                </c:pt>
                <c:pt idx="467">
                  <c:v>282.32000699999998</c:v>
                </c:pt>
                <c:pt idx="468">
                  <c:v>282.08999599999999</c:v>
                </c:pt>
                <c:pt idx="469">
                  <c:v>274.05999800000001</c:v>
                </c:pt>
                <c:pt idx="470">
                  <c:v>273.76001000000002</c:v>
                </c:pt>
                <c:pt idx="471">
                  <c:v>282.61999500000002</c:v>
                </c:pt>
                <c:pt idx="472">
                  <c:v>292.57998700000002</c:v>
                </c:pt>
                <c:pt idx="473">
                  <c:v>338.55999800000001</c:v>
                </c:pt>
                <c:pt idx="474">
                  <c:v>300.61999500000002</c:v>
                </c:pt>
                <c:pt idx="475">
                  <c:v>292.66000400000001</c:v>
                </c:pt>
                <c:pt idx="476">
                  <c:v>265.51001000000002</c:v>
                </c:pt>
                <c:pt idx="477">
                  <c:v>237.83000200000001</c:v>
                </c:pt>
                <c:pt idx="478">
                  <c:v>219.38000500000001</c:v>
                </c:pt>
                <c:pt idx="479">
                  <c:v>188.21000699999999</c:v>
                </c:pt>
                <c:pt idx="480">
                  <c:v>184.820007</c:v>
                </c:pt>
                <c:pt idx="481">
                  <c:v>143.69000199999999</c:v>
                </c:pt>
                <c:pt idx="482">
                  <c:v>66.489998</c:v>
                </c:pt>
                <c:pt idx="483">
                  <c:v>6.69</c:v>
                </c:pt>
                <c:pt idx="484">
                  <c:v>0.15</c:v>
                </c:pt>
                <c:pt idx="485">
                  <c:v>101.82</c:v>
                </c:pt>
                <c:pt idx="486">
                  <c:v>204.30999800000001</c:v>
                </c:pt>
                <c:pt idx="487">
                  <c:v>262.69000199999999</c:v>
                </c:pt>
                <c:pt idx="488">
                  <c:v>276.89999399999999</c:v>
                </c:pt>
                <c:pt idx="489">
                  <c:v>262.47000100000002</c:v>
                </c:pt>
                <c:pt idx="490">
                  <c:v>245.509995</c:v>
                </c:pt>
                <c:pt idx="491">
                  <c:v>248.259995</c:v>
                </c:pt>
                <c:pt idx="492">
                  <c:v>250.570007</c:v>
                </c:pt>
                <c:pt idx="493">
                  <c:v>262.83999599999999</c:v>
                </c:pt>
                <c:pt idx="494">
                  <c:v>269.39001500000001</c:v>
                </c:pt>
                <c:pt idx="495">
                  <c:v>272.290009</c:v>
                </c:pt>
                <c:pt idx="496">
                  <c:v>282.10000600000001</c:v>
                </c:pt>
                <c:pt idx="497">
                  <c:v>293.92999300000002</c:v>
                </c:pt>
                <c:pt idx="498">
                  <c:v>276.82000699999998</c:v>
                </c:pt>
                <c:pt idx="499">
                  <c:v>265.58999599999999</c:v>
                </c:pt>
                <c:pt idx="500">
                  <c:v>238.070007</c:v>
                </c:pt>
                <c:pt idx="501">
                  <c:v>223.720001</c:v>
                </c:pt>
                <c:pt idx="502">
                  <c:v>204.009995</c:v>
                </c:pt>
                <c:pt idx="503">
                  <c:v>179.16999799999999</c:v>
                </c:pt>
                <c:pt idx="504">
                  <c:v>67.699996999999996</c:v>
                </c:pt>
                <c:pt idx="505">
                  <c:v>103.55999799999999</c:v>
                </c:pt>
                <c:pt idx="506">
                  <c:v>82.440002000000007</c:v>
                </c:pt>
                <c:pt idx="507">
                  <c:v>85.629997000000003</c:v>
                </c:pt>
                <c:pt idx="508">
                  <c:v>120.83000199999999</c:v>
                </c:pt>
                <c:pt idx="509">
                  <c:v>211.970001</c:v>
                </c:pt>
                <c:pt idx="510">
                  <c:v>239.78999300000001</c:v>
                </c:pt>
                <c:pt idx="511">
                  <c:v>280.19000199999999</c:v>
                </c:pt>
                <c:pt idx="512">
                  <c:v>308.82998700000002</c:v>
                </c:pt>
                <c:pt idx="513">
                  <c:v>294.76998900000001</c:v>
                </c:pt>
                <c:pt idx="514">
                  <c:v>287.32998700000002</c:v>
                </c:pt>
                <c:pt idx="515">
                  <c:v>278.70001200000002</c:v>
                </c:pt>
                <c:pt idx="516">
                  <c:v>270.73998999999998</c:v>
                </c:pt>
                <c:pt idx="517">
                  <c:v>266.57998700000002</c:v>
                </c:pt>
                <c:pt idx="518">
                  <c:v>262.41000400000001</c:v>
                </c:pt>
                <c:pt idx="519">
                  <c:v>261.73998999999998</c:v>
                </c:pt>
                <c:pt idx="520">
                  <c:v>265.67999300000002</c:v>
                </c:pt>
                <c:pt idx="521">
                  <c:v>269.48001099999999</c:v>
                </c:pt>
                <c:pt idx="522">
                  <c:v>263.89999399999999</c:v>
                </c:pt>
                <c:pt idx="523">
                  <c:v>248.11999499999999</c:v>
                </c:pt>
                <c:pt idx="524">
                  <c:v>218.220001</c:v>
                </c:pt>
                <c:pt idx="525">
                  <c:v>207.05999800000001</c:v>
                </c:pt>
                <c:pt idx="526">
                  <c:v>199.16999799999999</c:v>
                </c:pt>
                <c:pt idx="527">
                  <c:v>188.979996</c:v>
                </c:pt>
                <c:pt idx="528">
                  <c:v>331.92999300000002</c:v>
                </c:pt>
                <c:pt idx="529">
                  <c:v>217.19000199999999</c:v>
                </c:pt>
                <c:pt idx="530">
                  <c:v>221.66000399999999</c:v>
                </c:pt>
                <c:pt idx="531">
                  <c:v>225.60000600000001</c:v>
                </c:pt>
                <c:pt idx="532">
                  <c:v>232.520004</c:v>
                </c:pt>
                <c:pt idx="533">
                  <c:v>239.96000699999999</c:v>
                </c:pt>
                <c:pt idx="534">
                  <c:v>315.48998999999998</c:v>
                </c:pt>
                <c:pt idx="535">
                  <c:v>341.38000499999998</c:v>
                </c:pt>
                <c:pt idx="536">
                  <c:v>372.040009</c:v>
                </c:pt>
                <c:pt idx="537">
                  <c:v>423.51998900000001</c:v>
                </c:pt>
                <c:pt idx="538">
                  <c:v>432.67999300000002</c:v>
                </c:pt>
                <c:pt idx="539">
                  <c:v>438.63000499999998</c:v>
                </c:pt>
                <c:pt idx="540">
                  <c:v>421.36999500000002</c:v>
                </c:pt>
                <c:pt idx="541">
                  <c:v>386.92001299999998</c:v>
                </c:pt>
                <c:pt idx="542">
                  <c:v>379.48001099999999</c:v>
                </c:pt>
                <c:pt idx="543">
                  <c:v>399.19000199999999</c:v>
                </c:pt>
                <c:pt idx="544">
                  <c:v>433.790009</c:v>
                </c:pt>
                <c:pt idx="545">
                  <c:v>469.42999300000002</c:v>
                </c:pt>
                <c:pt idx="546">
                  <c:v>492.04998799999998</c:v>
                </c:pt>
                <c:pt idx="547">
                  <c:v>470.92001299999998</c:v>
                </c:pt>
                <c:pt idx="548">
                  <c:v>432.75</c:v>
                </c:pt>
                <c:pt idx="549">
                  <c:v>392.86999500000002</c:v>
                </c:pt>
                <c:pt idx="550">
                  <c:v>380.959991</c:v>
                </c:pt>
                <c:pt idx="551">
                  <c:v>351.04998799999998</c:v>
                </c:pt>
                <c:pt idx="552">
                  <c:v>333.29998799999998</c:v>
                </c:pt>
                <c:pt idx="553">
                  <c:v>302.57000699999998</c:v>
                </c:pt>
                <c:pt idx="554">
                  <c:v>306.80999800000001</c:v>
                </c:pt>
                <c:pt idx="555">
                  <c:v>299.36999500000002</c:v>
                </c:pt>
                <c:pt idx="556">
                  <c:v>295.95001200000002</c:v>
                </c:pt>
                <c:pt idx="557">
                  <c:v>296.83999599999999</c:v>
                </c:pt>
                <c:pt idx="558">
                  <c:v>301.75</c:v>
                </c:pt>
                <c:pt idx="559">
                  <c:v>312.23998999999998</c:v>
                </c:pt>
                <c:pt idx="560">
                  <c:v>342.23001099999999</c:v>
                </c:pt>
                <c:pt idx="561">
                  <c:v>376</c:v>
                </c:pt>
                <c:pt idx="562">
                  <c:v>394.97000100000002</c:v>
                </c:pt>
                <c:pt idx="563">
                  <c:v>404.26998900000001</c:v>
                </c:pt>
                <c:pt idx="564">
                  <c:v>385.82000699999998</c:v>
                </c:pt>
                <c:pt idx="565">
                  <c:v>342.14999399999999</c:v>
                </c:pt>
                <c:pt idx="566">
                  <c:v>329.88000499999998</c:v>
                </c:pt>
                <c:pt idx="567">
                  <c:v>341.709991</c:v>
                </c:pt>
                <c:pt idx="568">
                  <c:v>386.85998499999999</c:v>
                </c:pt>
                <c:pt idx="569">
                  <c:v>461.10998499999999</c:v>
                </c:pt>
                <c:pt idx="570">
                  <c:v>483.57998700000002</c:v>
                </c:pt>
                <c:pt idx="571">
                  <c:v>468.02999899999998</c:v>
                </c:pt>
                <c:pt idx="572">
                  <c:v>441.17001299999998</c:v>
                </c:pt>
                <c:pt idx="573">
                  <c:v>414.83999599999999</c:v>
                </c:pt>
                <c:pt idx="574">
                  <c:v>401.22000100000002</c:v>
                </c:pt>
                <c:pt idx="575">
                  <c:v>356.290009</c:v>
                </c:pt>
                <c:pt idx="576">
                  <c:v>346.83999599999999</c:v>
                </c:pt>
                <c:pt idx="577">
                  <c:v>320.57998700000002</c:v>
                </c:pt>
                <c:pt idx="578">
                  <c:v>319.91000400000001</c:v>
                </c:pt>
                <c:pt idx="579">
                  <c:v>316.85998499999999</c:v>
                </c:pt>
                <c:pt idx="580">
                  <c:v>313.959991</c:v>
                </c:pt>
                <c:pt idx="581">
                  <c:v>339.70001200000002</c:v>
                </c:pt>
                <c:pt idx="582">
                  <c:v>460.89001500000001</c:v>
                </c:pt>
                <c:pt idx="583">
                  <c:v>520.78002900000001</c:v>
                </c:pt>
                <c:pt idx="584">
                  <c:v>562.59002699999996</c:v>
                </c:pt>
                <c:pt idx="585">
                  <c:v>592.71997099999999</c:v>
                </c:pt>
                <c:pt idx="586">
                  <c:v>557.60998500000005</c:v>
                </c:pt>
                <c:pt idx="587">
                  <c:v>537.15002400000003</c:v>
                </c:pt>
                <c:pt idx="588">
                  <c:v>513.48999000000003</c:v>
                </c:pt>
                <c:pt idx="589">
                  <c:v>498.459991</c:v>
                </c:pt>
                <c:pt idx="590">
                  <c:v>490.35000600000001</c:v>
                </c:pt>
                <c:pt idx="591">
                  <c:v>491.08999599999999</c:v>
                </c:pt>
                <c:pt idx="592">
                  <c:v>501.05999800000001</c:v>
                </c:pt>
                <c:pt idx="593">
                  <c:v>546.52002000000005</c:v>
                </c:pt>
                <c:pt idx="594">
                  <c:v>531.27002000000005</c:v>
                </c:pt>
                <c:pt idx="595">
                  <c:v>484.85000600000001</c:v>
                </c:pt>
                <c:pt idx="596">
                  <c:v>465.13000499999998</c:v>
                </c:pt>
                <c:pt idx="597">
                  <c:v>411.11999500000002</c:v>
                </c:pt>
                <c:pt idx="598">
                  <c:v>372.88000499999998</c:v>
                </c:pt>
                <c:pt idx="599">
                  <c:v>305.17999300000002</c:v>
                </c:pt>
                <c:pt idx="600">
                  <c:v>379.05999800000001</c:v>
                </c:pt>
                <c:pt idx="601">
                  <c:v>368.79998799999998</c:v>
                </c:pt>
                <c:pt idx="602">
                  <c:v>348.92999300000002</c:v>
                </c:pt>
                <c:pt idx="603">
                  <c:v>332.48998999999998</c:v>
                </c:pt>
                <c:pt idx="604">
                  <c:v>342.98001099999999</c:v>
                </c:pt>
                <c:pt idx="605">
                  <c:v>379.57998700000002</c:v>
                </c:pt>
                <c:pt idx="606">
                  <c:v>426.52999899999998</c:v>
                </c:pt>
                <c:pt idx="607">
                  <c:v>513.72997999999995</c:v>
                </c:pt>
                <c:pt idx="608">
                  <c:v>550.17999299999997</c:v>
                </c:pt>
                <c:pt idx="609">
                  <c:v>533.65997300000004</c:v>
                </c:pt>
                <c:pt idx="610">
                  <c:v>549.88000499999998</c:v>
                </c:pt>
                <c:pt idx="611">
                  <c:v>535.669983</c:v>
                </c:pt>
                <c:pt idx="612">
                  <c:v>520.78997800000002</c:v>
                </c:pt>
                <c:pt idx="613">
                  <c:v>490.35998499999999</c:v>
                </c:pt>
                <c:pt idx="614">
                  <c:v>493.48998999999998</c:v>
                </c:pt>
                <c:pt idx="615">
                  <c:v>507.02999899999998</c:v>
                </c:pt>
                <c:pt idx="616">
                  <c:v>511.48998999999998</c:v>
                </c:pt>
                <c:pt idx="617">
                  <c:v>548.53997800000002</c:v>
                </c:pt>
                <c:pt idx="618">
                  <c:v>523.46997099999999</c:v>
                </c:pt>
                <c:pt idx="619">
                  <c:v>469.82998700000002</c:v>
                </c:pt>
                <c:pt idx="620">
                  <c:v>450.040009</c:v>
                </c:pt>
                <c:pt idx="621">
                  <c:v>408.67001299999998</c:v>
                </c:pt>
                <c:pt idx="622">
                  <c:v>379.80999800000001</c:v>
                </c:pt>
                <c:pt idx="623">
                  <c:v>346.39999399999999</c:v>
                </c:pt>
                <c:pt idx="624">
                  <c:v>339.98998999999998</c:v>
                </c:pt>
                <c:pt idx="625">
                  <c:v>327.64001500000001</c:v>
                </c:pt>
                <c:pt idx="626">
                  <c:v>317</c:v>
                </c:pt>
                <c:pt idx="627">
                  <c:v>312.76001000000002</c:v>
                </c:pt>
                <c:pt idx="628">
                  <c:v>314.47000100000002</c:v>
                </c:pt>
                <c:pt idx="629">
                  <c:v>334.26001000000002</c:v>
                </c:pt>
                <c:pt idx="630">
                  <c:v>381.27999899999998</c:v>
                </c:pt>
                <c:pt idx="631">
                  <c:v>458.05999800000001</c:v>
                </c:pt>
                <c:pt idx="632">
                  <c:v>496.89001500000001</c:v>
                </c:pt>
                <c:pt idx="633">
                  <c:v>491.91000400000001</c:v>
                </c:pt>
                <c:pt idx="634">
                  <c:v>487.07000699999998</c:v>
                </c:pt>
                <c:pt idx="635">
                  <c:v>490.57000699999998</c:v>
                </c:pt>
                <c:pt idx="636">
                  <c:v>489.38000499999998</c:v>
                </c:pt>
                <c:pt idx="637">
                  <c:v>487.58999599999999</c:v>
                </c:pt>
                <c:pt idx="638">
                  <c:v>489.82000699999998</c:v>
                </c:pt>
                <c:pt idx="639">
                  <c:v>492.20001200000002</c:v>
                </c:pt>
                <c:pt idx="640">
                  <c:v>490.26998900000001</c:v>
                </c:pt>
                <c:pt idx="641">
                  <c:v>507.16000400000001</c:v>
                </c:pt>
                <c:pt idx="642">
                  <c:v>524.34002699999996</c:v>
                </c:pt>
                <c:pt idx="643">
                  <c:v>476.05999800000001</c:v>
                </c:pt>
                <c:pt idx="644">
                  <c:v>443.70001200000002</c:v>
                </c:pt>
                <c:pt idx="645">
                  <c:v>414.76001000000002</c:v>
                </c:pt>
                <c:pt idx="646">
                  <c:v>395.040009</c:v>
                </c:pt>
                <c:pt idx="647">
                  <c:v>360</c:v>
                </c:pt>
                <c:pt idx="648">
                  <c:v>348.64001500000001</c:v>
                </c:pt>
                <c:pt idx="649">
                  <c:v>334.209991</c:v>
                </c:pt>
                <c:pt idx="650">
                  <c:v>326.02999899999998</c:v>
                </c:pt>
                <c:pt idx="651">
                  <c:v>315.39001500000001</c:v>
                </c:pt>
                <c:pt idx="652">
                  <c:v>324.61999500000002</c:v>
                </c:pt>
                <c:pt idx="653">
                  <c:v>330.33999599999999</c:v>
                </c:pt>
                <c:pt idx="654">
                  <c:v>398.10998499999999</c:v>
                </c:pt>
                <c:pt idx="655">
                  <c:v>472.64001500000001</c:v>
                </c:pt>
                <c:pt idx="656">
                  <c:v>539.44000200000005</c:v>
                </c:pt>
                <c:pt idx="657">
                  <c:v>511.98998999999998</c:v>
                </c:pt>
                <c:pt idx="658">
                  <c:v>498.82998700000002</c:v>
                </c:pt>
                <c:pt idx="659">
                  <c:v>476.05999800000001</c:v>
                </c:pt>
                <c:pt idx="660">
                  <c:v>451.80999800000001</c:v>
                </c:pt>
                <c:pt idx="661">
                  <c:v>446.91000400000001</c:v>
                </c:pt>
                <c:pt idx="662">
                  <c:v>443.32998700000002</c:v>
                </c:pt>
                <c:pt idx="663">
                  <c:v>421.83999599999999</c:v>
                </c:pt>
                <c:pt idx="664">
                  <c:v>422.209991</c:v>
                </c:pt>
                <c:pt idx="665">
                  <c:v>465.35000600000001</c:v>
                </c:pt>
                <c:pt idx="666">
                  <c:v>486.17999300000002</c:v>
                </c:pt>
                <c:pt idx="667">
                  <c:v>451.51998900000001</c:v>
                </c:pt>
                <c:pt idx="668">
                  <c:v>414.10000600000001</c:v>
                </c:pt>
                <c:pt idx="669">
                  <c:v>396.47000100000002</c:v>
                </c:pt>
                <c:pt idx="670">
                  <c:v>379.51001000000002</c:v>
                </c:pt>
                <c:pt idx="671">
                  <c:v>338.52999899999998</c:v>
                </c:pt>
                <c:pt idx="672">
                  <c:v>317.63000499999998</c:v>
                </c:pt>
                <c:pt idx="673">
                  <c:v>296.42999300000002</c:v>
                </c:pt>
                <c:pt idx="674">
                  <c:v>285.72000100000002</c:v>
                </c:pt>
                <c:pt idx="675">
                  <c:v>281.48001099999999</c:v>
                </c:pt>
                <c:pt idx="676">
                  <c:v>279.70001200000002</c:v>
                </c:pt>
                <c:pt idx="677">
                  <c:v>318.67001299999998</c:v>
                </c:pt>
                <c:pt idx="678">
                  <c:v>334.66000400000001</c:v>
                </c:pt>
                <c:pt idx="679">
                  <c:v>412.14999399999999</c:v>
                </c:pt>
                <c:pt idx="680">
                  <c:v>435.5</c:v>
                </c:pt>
                <c:pt idx="681">
                  <c:v>437.88000499999998</c:v>
                </c:pt>
                <c:pt idx="682">
                  <c:v>421.44000199999999</c:v>
                </c:pt>
                <c:pt idx="683">
                  <c:v>407.01998900000001</c:v>
                </c:pt>
                <c:pt idx="684">
                  <c:v>397.26998900000001</c:v>
                </c:pt>
                <c:pt idx="685">
                  <c:v>364.48001099999999</c:v>
                </c:pt>
                <c:pt idx="686">
                  <c:v>342.23998999999998</c:v>
                </c:pt>
                <c:pt idx="687">
                  <c:v>376.97000100000002</c:v>
                </c:pt>
                <c:pt idx="688">
                  <c:v>408.88000499999998</c:v>
                </c:pt>
                <c:pt idx="689">
                  <c:v>442.790009</c:v>
                </c:pt>
                <c:pt idx="690">
                  <c:v>452.07998700000002</c:v>
                </c:pt>
                <c:pt idx="691">
                  <c:v>441.60000600000001</c:v>
                </c:pt>
                <c:pt idx="692">
                  <c:v>404.11999500000002</c:v>
                </c:pt>
                <c:pt idx="693">
                  <c:v>372.05999800000001</c:v>
                </c:pt>
                <c:pt idx="694">
                  <c:v>341.35000600000001</c:v>
                </c:pt>
                <c:pt idx="695">
                  <c:v>318.22000100000002</c:v>
                </c:pt>
                <c:pt idx="696">
                  <c:v>312.5</c:v>
                </c:pt>
                <c:pt idx="697">
                  <c:v>300.38000499999998</c:v>
                </c:pt>
                <c:pt idx="698">
                  <c:v>290.41000400000001</c:v>
                </c:pt>
                <c:pt idx="699">
                  <c:v>282.30999800000001</c:v>
                </c:pt>
                <c:pt idx="700">
                  <c:v>259.25</c:v>
                </c:pt>
                <c:pt idx="701">
                  <c:v>283.27999899999998</c:v>
                </c:pt>
                <c:pt idx="702">
                  <c:v>305.51001000000002</c:v>
                </c:pt>
                <c:pt idx="703">
                  <c:v>322.39001500000001</c:v>
                </c:pt>
                <c:pt idx="704">
                  <c:v>362.48001099999999</c:v>
                </c:pt>
                <c:pt idx="705">
                  <c:v>429.33999599999999</c:v>
                </c:pt>
                <c:pt idx="706">
                  <c:v>429.92999300000002</c:v>
                </c:pt>
                <c:pt idx="707">
                  <c:v>429.709991</c:v>
                </c:pt>
                <c:pt idx="708">
                  <c:v>410</c:v>
                </c:pt>
                <c:pt idx="709">
                  <c:v>376.30999800000001</c:v>
                </c:pt>
                <c:pt idx="710">
                  <c:v>356.89999399999999</c:v>
                </c:pt>
                <c:pt idx="711">
                  <c:v>357.35000600000001</c:v>
                </c:pt>
                <c:pt idx="712">
                  <c:v>420.790009</c:v>
                </c:pt>
                <c:pt idx="713">
                  <c:v>450.52999899999998</c:v>
                </c:pt>
                <c:pt idx="714">
                  <c:v>458.48998999999998</c:v>
                </c:pt>
                <c:pt idx="715">
                  <c:v>443.39001500000001</c:v>
                </c:pt>
                <c:pt idx="716">
                  <c:v>392.51998900000001</c:v>
                </c:pt>
                <c:pt idx="717">
                  <c:v>349.23998999999998</c:v>
                </c:pt>
                <c:pt idx="718">
                  <c:v>349.39001500000001</c:v>
                </c:pt>
                <c:pt idx="719">
                  <c:v>314.58999599999999</c:v>
                </c:pt>
                <c:pt idx="720">
                  <c:v>312.97000100000002</c:v>
                </c:pt>
                <c:pt idx="721">
                  <c:v>304.790009</c:v>
                </c:pt>
                <c:pt idx="722">
                  <c:v>301.290009</c:v>
                </c:pt>
                <c:pt idx="723">
                  <c:v>293.77999899999998</c:v>
                </c:pt>
                <c:pt idx="724">
                  <c:v>287.16000400000001</c:v>
                </c:pt>
                <c:pt idx="725">
                  <c:v>300.54998799999998</c:v>
                </c:pt>
                <c:pt idx="726">
                  <c:v>300.25</c:v>
                </c:pt>
                <c:pt idx="727">
                  <c:v>307.08999599999999</c:v>
                </c:pt>
                <c:pt idx="728">
                  <c:v>333.57000699999998</c:v>
                </c:pt>
                <c:pt idx="729">
                  <c:v>365.54998799999998</c:v>
                </c:pt>
                <c:pt idx="730">
                  <c:v>377.29998799999998</c:v>
                </c:pt>
                <c:pt idx="731">
                  <c:v>380.35000600000001</c:v>
                </c:pt>
                <c:pt idx="732">
                  <c:v>374.63000499999998</c:v>
                </c:pt>
                <c:pt idx="733">
                  <c:v>343.83999599999999</c:v>
                </c:pt>
                <c:pt idx="734">
                  <c:v>341.38000499999998</c:v>
                </c:pt>
                <c:pt idx="735">
                  <c:v>356.41000400000001</c:v>
                </c:pt>
                <c:pt idx="736">
                  <c:v>393.58999599999999</c:v>
                </c:pt>
                <c:pt idx="737">
                  <c:v>479.42001299999998</c:v>
                </c:pt>
                <c:pt idx="738">
                  <c:v>475.10998499999999</c:v>
                </c:pt>
                <c:pt idx="739">
                  <c:v>463.73001099999999</c:v>
                </c:pt>
                <c:pt idx="740">
                  <c:v>431.29998799999998</c:v>
                </c:pt>
                <c:pt idx="741">
                  <c:v>381.83999599999999</c:v>
                </c:pt>
                <c:pt idx="742">
                  <c:v>366.51998900000001</c:v>
                </c:pt>
                <c:pt idx="743">
                  <c:v>337.36999500000002</c:v>
                </c:pt>
                <c:pt idx="744">
                  <c:v>306.27999899999998</c:v>
                </c:pt>
                <c:pt idx="745">
                  <c:v>297.5</c:v>
                </c:pt>
                <c:pt idx="746">
                  <c:v>297.5</c:v>
                </c:pt>
                <c:pt idx="747">
                  <c:v>286.42001299999998</c:v>
                </c:pt>
                <c:pt idx="748">
                  <c:v>278.16000400000001</c:v>
                </c:pt>
                <c:pt idx="749">
                  <c:v>297.42999300000002</c:v>
                </c:pt>
                <c:pt idx="750">
                  <c:v>401.17999300000002</c:v>
                </c:pt>
                <c:pt idx="751">
                  <c:v>471.459991</c:v>
                </c:pt>
                <c:pt idx="752">
                  <c:v>482.01998900000001</c:v>
                </c:pt>
                <c:pt idx="753">
                  <c:v>484.17999300000002</c:v>
                </c:pt>
                <c:pt idx="754">
                  <c:v>480.91000400000001</c:v>
                </c:pt>
                <c:pt idx="755">
                  <c:v>487.67999300000002</c:v>
                </c:pt>
                <c:pt idx="756">
                  <c:v>479.42001299999998</c:v>
                </c:pt>
                <c:pt idx="757">
                  <c:v>481.64999399999999</c:v>
                </c:pt>
                <c:pt idx="758">
                  <c:v>476</c:v>
                </c:pt>
                <c:pt idx="759">
                  <c:v>470.790009</c:v>
                </c:pt>
                <c:pt idx="760">
                  <c:v>477.92999300000002</c:v>
                </c:pt>
                <c:pt idx="761">
                  <c:v>521.89001499999995</c:v>
                </c:pt>
                <c:pt idx="762">
                  <c:v>606.75</c:v>
                </c:pt>
                <c:pt idx="763">
                  <c:v>519.88000499999998</c:v>
                </c:pt>
                <c:pt idx="764">
                  <c:v>463.27999899999998</c:v>
                </c:pt>
                <c:pt idx="765">
                  <c:v>419.17999300000002</c:v>
                </c:pt>
                <c:pt idx="766">
                  <c:v>410.92001299999998</c:v>
                </c:pt>
                <c:pt idx="767">
                  <c:v>367.41000400000001</c:v>
                </c:pt>
                <c:pt idx="768">
                  <c:v>343.10000600000001</c:v>
                </c:pt>
                <c:pt idx="769">
                  <c:v>335.07000699999998</c:v>
                </c:pt>
                <c:pt idx="770">
                  <c:v>324.209991</c:v>
                </c:pt>
                <c:pt idx="771">
                  <c:v>315.66000400000001</c:v>
                </c:pt>
                <c:pt idx="772">
                  <c:v>327.10998499999999</c:v>
                </c:pt>
                <c:pt idx="773">
                  <c:v>342.79998799999998</c:v>
                </c:pt>
                <c:pt idx="774">
                  <c:v>432.64999399999999</c:v>
                </c:pt>
                <c:pt idx="775">
                  <c:v>471.10000600000001</c:v>
                </c:pt>
                <c:pt idx="776">
                  <c:v>581.10998500000005</c:v>
                </c:pt>
                <c:pt idx="777">
                  <c:v>516.61999500000002</c:v>
                </c:pt>
                <c:pt idx="778">
                  <c:v>492.97000100000002</c:v>
                </c:pt>
                <c:pt idx="779">
                  <c:v>484.709991</c:v>
                </c:pt>
                <c:pt idx="780">
                  <c:v>457.20001200000002</c:v>
                </c:pt>
                <c:pt idx="781">
                  <c:v>454</c:v>
                </c:pt>
                <c:pt idx="782">
                  <c:v>442.32000699999998</c:v>
                </c:pt>
                <c:pt idx="783">
                  <c:v>404.98001099999999</c:v>
                </c:pt>
                <c:pt idx="784">
                  <c:v>356.790009</c:v>
                </c:pt>
                <c:pt idx="785">
                  <c:v>432.42999300000002</c:v>
                </c:pt>
                <c:pt idx="786">
                  <c:v>432.73001099999999</c:v>
                </c:pt>
                <c:pt idx="787">
                  <c:v>431.82998700000002</c:v>
                </c:pt>
                <c:pt idx="788">
                  <c:v>371.58999599999999</c:v>
                </c:pt>
                <c:pt idx="789">
                  <c:v>353.07000699999998</c:v>
                </c:pt>
                <c:pt idx="790">
                  <c:v>346.14999399999999</c:v>
                </c:pt>
                <c:pt idx="791">
                  <c:v>302.11999500000002</c:v>
                </c:pt>
                <c:pt idx="792">
                  <c:v>264.60998499999999</c:v>
                </c:pt>
                <c:pt idx="793">
                  <c:v>233.60000600000001</c:v>
                </c:pt>
                <c:pt idx="794">
                  <c:v>228.91000399999999</c:v>
                </c:pt>
                <c:pt idx="795">
                  <c:v>223.03999300000001</c:v>
                </c:pt>
                <c:pt idx="796">
                  <c:v>236.199997</c:v>
                </c:pt>
                <c:pt idx="797">
                  <c:v>281.94000199999999</c:v>
                </c:pt>
                <c:pt idx="798">
                  <c:v>306.39999399999999</c:v>
                </c:pt>
                <c:pt idx="799">
                  <c:v>415.79998799999998</c:v>
                </c:pt>
                <c:pt idx="800">
                  <c:v>417.07000699999998</c:v>
                </c:pt>
                <c:pt idx="801">
                  <c:v>417.07000699999998</c:v>
                </c:pt>
                <c:pt idx="802">
                  <c:v>401.82000699999998</c:v>
                </c:pt>
                <c:pt idx="803">
                  <c:v>423.69000199999999</c:v>
                </c:pt>
                <c:pt idx="804">
                  <c:v>403.89999399999999</c:v>
                </c:pt>
                <c:pt idx="805">
                  <c:v>385.16000400000001</c:v>
                </c:pt>
                <c:pt idx="806">
                  <c:v>341.51001000000002</c:v>
                </c:pt>
                <c:pt idx="807">
                  <c:v>324.39999399999999</c:v>
                </c:pt>
                <c:pt idx="808">
                  <c:v>312.42999300000002</c:v>
                </c:pt>
                <c:pt idx="809">
                  <c:v>357.04998799999998</c:v>
                </c:pt>
                <c:pt idx="810">
                  <c:v>396.01998900000001</c:v>
                </c:pt>
                <c:pt idx="811">
                  <c:v>378.25</c:v>
                </c:pt>
                <c:pt idx="812">
                  <c:v>325.07000699999998</c:v>
                </c:pt>
                <c:pt idx="813">
                  <c:v>310.790009</c:v>
                </c:pt>
                <c:pt idx="814">
                  <c:v>298.60000600000001</c:v>
                </c:pt>
                <c:pt idx="815">
                  <c:v>264.08999599999999</c:v>
                </c:pt>
                <c:pt idx="816">
                  <c:v>251.91000399999999</c:v>
                </c:pt>
                <c:pt idx="817">
                  <c:v>248.33999600000001</c:v>
                </c:pt>
                <c:pt idx="818">
                  <c:v>244.61999499999999</c:v>
                </c:pt>
                <c:pt idx="819">
                  <c:v>237.929993</c:v>
                </c:pt>
                <c:pt idx="820">
                  <c:v>261.79998799999998</c:v>
                </c:pt>
                <c:pt idx="821">
                  <c:v>292.80999800000001</c:v>
                </c:pt>
                <c:pt idx="822">
                  <c:v>359.38000499999998</c:v>
                </c:pt>
                <c:pt idx="823">
                  <c:v>425.04998799999998</c:v>
                </c:pt>
                <c:pt idx="824">
                  <c:v>440.23001099999999</c:v>
                </c:pt>
                <c:pt idx="825">
                  <c:v>429.14001500000001</c:v>
                </c:pt>
                <c:pt idx="826">
                  <c:v>408.61999500000002</c:v>
                </c:pt>
                <c:pt idx="827">
                  <c:v>419.70001200000002</c:v>
                </c:pt>
                <c:pt idx="828">
                  <c:v>417.17001299999998</c:v>
                </c:pt>
                <c:pt idx="829">
                  <c:v>414.19000199999999</c:v>
                </c:pt>
                <c:pt idx="830">
                  <c:v>420.67001299999998</c:v>
                </c:pt>
                <c:pt idx="831">
                  <c:v>432.790009</c:v>
                </c:pt>
                <c:pt idx="832">
                  <c:v>441.94000199999999</c:v>
                </c:pt>
                <c:pt idx="833">
                  <c:v>531.78002900000001</c:v>
                </c:pt>
                <c:pt idx="834">
                  <c:v>531.78002900000001</c:v>
                </c:pt>
                <c:pt idx="835">
                  <c:v>502.10998499999999</c:v>
                </c:pt>
                <c:pt idx="836">
                  <c:v>441.709991</c:v>
                </c:pt>
                <c:pt idx="837">
                  <c:v>399.98998999999998</c:v>
                </c:pt>
                <c:pt idx="838">
                  <c:v>391.959991</c:v>
                </c:pt>
                <c:pt idx="839">
                  <c:v>343.76001000000002</c:v>
                </c:pt>
                <c:pt idx="840">
                  <c:v>338.89001500000001</c:v>
                </c:pt>
                <c:pt idx="841">
                  <c:v>327.290009</c:v>
                </c:pt>
                <c:pt idx="842">
                  <c:v>314.13000499999998</c:v>
                </c:pt>
                <c:pt idx="843">
                  <c:v>306.39999399999999</c:v>
                </c:pt>
                <c:pt idx="844">
                  <c:v>301.33999599999999</c:v>
                </c:pt>
                <c:pt idx="845">
                  <c:v>322.459991</c:v>
                </c:pt>
                <c:pt idx="846">
                  <c:v>375.040009</c:v>
                </c:pt>
                <c:pt idx="847">
                  <c:v>436.17001299999998</c:v>
                </c:pt>
                <c:pt idx="848">
                  <c:v>461.23001099999999</c:v>
                </c:pt>
                <c:pt idx="849">
                  <c:v>453.86999500000002</c:v>
                </c:pt>
                <c:pt idx="850">
                  <c:v>442.790009</c:v>
                </c:pt>
                <c:pt idx="851">
                  <c:v>435.35000600000001</c:v>
                </c:pt>
                <c:pt idx="852">
                  <c:v>430.58999599999999</c:v>
                </c:pt>
                <c:pt idx="853">
                  <c:v>405.38000499999998</c:v>
                </c:pt>
                <c:pt idx="854">
                  <c:v>371.83999599999999</c:v>
                </c:pt>
                <c:pt idx="855">
                  <c:v>356.97000100000002</c:v>
                </c:pt>
                <c:pt idx="856">
                  <c:v>369.52999899999998</c:v>
                </c:pt>
                <c:pt idx="857">
                  <c:v>423.29998799999998</c:v>
                </c:pt>
                <c:pt idx="858">
                  <c:v>436.01998900000001</c:v>
                </c:pt>
                <c:pt idx="859">
                  <c:v>427.32000699999998</c:v>
                </c:pt>
                <c:pt idx="860">
                  <c:v>380.01998900000001</c:v>
                </c:pt>
                <c:pt idx="861">
                  <c:v>371.01998900000001</c:v>
                </c:pt>
                <c:pt idx="862">
                  <c:v>360.60998499999999</c:v>
                </c:pt>
                <c:pt idx="863">
                  <c:v>324.10000600000001</c:v>
                </c:pt>
                <c:pt idx="864">
                  <c:v>302.5</c:v>
                </c:pt>
                <c:pt idx="865">
                  <c:v>290.01001000000002</c:v>
                </c:pt>
                <c:pt idx="866">
                  <c:v>285.02999899999998</c:v>
                </c:pt>
                <c:pt idx="867">
                  <c:v>260.85998499999999</c:v>
                </c:pt>
                <c:pt idx="868">
                  <c:v>259.51998900000001</c:v>
                </c:pt>
                <c:pt idx="869">
                  <c:v>260.77999899999998</c:v>
                </c:pt>
                <c:pt idx="870">
                  <c:v>261.75</c:v>
                </c:pt>
                <c:pt idx="871">
                  <c:v>274.61999500000002</c:v>
                </c:pt>
                <c:pt idx="872">
                  <c:v>311.5</c:v>
                </c:pt>
                <c:pt idx="873">
                  <c:v>320.86999500000002</c:v>
                </c:pt>
                <c:pt idx="874">
                  <c:v>323.47000100000002</c:v>
                </c:pt>
                <c:pt idx="875">
                  <c:v>323.25</c:v>
                </c:pt>
                <c:pt idx="876">
                  <c:v>305.92001299999998</c:v>
                </c:pt>
                <c:pt idx="877">
                  <c:v>263.67999300000002</c:v>
                </c:pt>
                <c:pt idx="878">
                  <c:v>263.01001000000002</c:v>
                </c:pt>
                <c:pt idx="879">
                  <c:v>246.36000100000001</c:v>
                </c:pt>
                <c:pt idx="880">
                  <c:v>229.91999799999999</c:v>
                </c:pt>
                <c:pt idx="881">
                  <c:v>293.27999899999998</c:v>
                </c:pt>
                <c:pt idx="882">
                  <c:v>326.82000699999998</c:v>
                </c:pt>
                <c:pt idx="883">
                  <c:v>319.60000600000001</c:v>
                </c:pt>
                <c:pt idx="884">
                  <c:v>262.57000699999998</c:v>
                </c:pt>
                <c:pt idx="885">
                  <c:v>225.240005</c:v>
                </c:pt>
                <c:pt idx="886">
                  <c:v>193.55999800000001</c:v>
                </c:pt>
                <c:pt idx="887">
                  <c:v>88.790001000000004</c:v>
                </c:pt>
                <c:pt idx="888">
                  <c:v>7.0000000000000007E-2</c:v>
                </c:pt>
                <c:pt idx="889">
                  <c:v>-0.15</c:v>
                </c:pt>
                <c:pt idx="890">
                  <c:v>-0.15</c:v>
                </c:pt>
                <c:pt idx="891">
                  <c:v>-0.3</c:v>
                </c:pt>
                <c:pt idx="892">
                  <c:v>-14.95</c:v>
                </c:pt>
                <c:pt idx="893">
                  <c:v>-0.67</c:v>
                </c:pt>
                <c:pt idx="894">
                  <c:v>-8.6999999999999993</c:v>
                </c:pt>
                <c:pt idx="895">
                  <c:v>7.0000000000000007E-2</c:v>
                </c:pt>
                <c:pt idx="896">
                  <c:v>0.15</c:v>
                </c:pt>
                <c:pt idx="897">
                  <c:v>89.449996999999996</c:v>
                </c:pt>
                <c:pt idx="898">
                  <c:v>212.36999499999999</c:v>
                </c:pt>
                <c:pt idx="899">
                  <c:v>275.26998900000001</c:v>
                </c:pt>
                <c:pt idx="900">
                  <c:v>277.5</c:v>
                </c:pt>
                <c:pt idx="901">
                  <c:v>200.53999300000001</c:v>
                </c:pt>
                <c:pt idx="902">
                  <c:v>122.910004</c:v>
                </c:pt>
                <c:pt idx="903">
                  <c:v>155.55999800000001</c:v>
                </c:pt>
                <c:pt idx="904">
                  <c:v>209.470001</c:v>
                </c:pt>
                <c:pt idx="905">
                  <c:v>291.040009</c:v>
                </c:pt>
                <c:pt idx="906">
                  <c:v>323.01001000000002</c:v>
                </c:pt>
                <c:pt idx="907">
                  <c:v>302.709991</c:v>
                </c:pt>
                <c:pt idx="908">
                  <c:v>275.5</c:v>
                </c:pt>
                <c:pt idx="909">
                  <c:v>271.77999899999998</c:v>
                </c:pt>
                <c:pt idx="910">
                  <c:v>296.60998499999999</c:v>
                </c:pt>
                <c:pt idx="911">
                  <c:v>238.320007</c:v>
                </c:pt>
                <c:pt idx="912">
                  <c:v>57.18</c:v>
                </c:pt>
                <c:pt idx="913">
                  <c:v>34.130001</c:v>
                </c:pt>
                <c:pt idx="914">
                  <c:v>104.470001</c:v>
                </c:pt>
                <c:pt idx="915">
                  <c:v>95.099997999999999</c:v>
                </c:pt>
                <c:pt idx="916">
                  <c:v>0.67</c:v>
                </c:pt>
                <c:pt idx="917">
                  <c:v>152.729996</c:v>
                </c:pt>
                <c:pt idx="918">
                  <c:v>326.95001200000002</c:v>
                </c:pt>
                <c:pt idx="919">
                  <c:v>413.64999399999999</c:v>
                </c:pt>
                <c:pt idx="920">
                  <c:v>432.32000699999998</c:v>
                </c:pt>
                <c:pt idx="921">
                  <c:v>421.98001099999999</c:v>
                </c:pt>
                <c:pt idx="922">
                  <c:v>415.51001000000002</c:v>
                </c:pt>
                <c:pt idx="923">
                  <c:v>425.48001099999999</c:v>
                </c:pt>
                <c:pt idx="924">
                  <c:v>413.27999899999998</c:v>
                </c:pt>
                <c:pt idx="925">
                  <c:v>412.69000199999999</c:v>
                </c:pt>
                <c:pt idx="926">
                  <c:v>356.92001299999998</c:v>
                </c:pt>
                <c:pt idx="927">
                  <c:v>408.67001299999998</c:v>
                </c:pt>
                <c:pt idx="928">
                  <c:v>409.42001299999998</c:v>
                </c:pt>
                <c:pt idx="929">
                  <c:v>456.92999300000002</c:v>
                </c:pt>
                <c:pt idx="930">
                  <c:v>478.26998900000001</c:v>
                </c:pt>
                <c:pt idx="931">
                  <c:v>442.73001099999999</c:v>
                </c:pt>
                <c:pt idx="932">
                  <c:v>413.13000499999998</c:v>
                </c:pt>
                <c:pt idx="933">
                  <c:v>354.69000199999999</c:v>
                </c:pt>
                <c:pt idx="934">
                  <c:v>340.26001000000002</c:v>
                </c:pt>
                <c:pt idx="935">
                  <c:v>322.85998499999999</c:v>
                </c:pt>
                <c:pt idx="936">
                  <c:v>347.11999500000002</c:v>
                </c:pt>
                <c:pt idx="937">
                  <c:v>345.77999899999998</c:v>
                </c:pt>
                <c:pt idx="938">
                  <c:v>345.55999800000001</c:v>
                </c:pt>
                <c:pt idx="939">
                  <c:v>342.42999300000002</c:v>
                </c:pt>
                <c:pt idx="940">
                  <c:v>345.040009</c:v>
                </c:pt>
                <c:pt idx="941">
                  <c:v>356.709991</c:v>
                </c:pt>
                <c:pt idx="942">
                  <c:v>432.48001099999999</c:v>
                </c:pt>
                <c:pt idx="943">
                  <c:v>542.69000200000005</c:v>
                </c:pt>
                <c:pt idx="944">
                  <c:v>599.65002400000003</c:v>
                </c:pt>
                <c:pt idx="945">
                  <c:v>599.71997099999999</c:v>
                </c:pt>
                <c:pt idx="946">
                  <c:v>594.73999000000003</c:v>
                </c:pt>
                <c:pt idx="947">
                  <c:v>546.92999299999997</c:v>
                </c:pt>
                <c:pt idx="948">
                  <c:v>485.27999899999998</c:v>
                </c:pt>
                <c:pt idx="949">
                  <c:v>516.88000499999998</c:v>
                </c:pt>
                <c:pt idx="950">
                  <c:v>521.64001499999995</c:v>
                </c:pt>
                <c:pt idx="951">
                  <c:v>534.05999799999995</c:v>
                </c:pt>
                <c:pt idx="952">
                  <c:v>528.10998500000005</c:v>
                </c:pt>
                <c:pt idx="953">
                  <c:v>587.90002400000003</c:v>
                </c:pt>
                <c:pt idx="954">
                  <c:v>594.89001499999995</c:v>
                </c:pt>
                <c:pt idx="955">
                  <c:v>550.27002000000005</c:v>
                </c:pt>
                <c:pt idx="956">
                  <c:v>482.97000100000002</c:v>
                </c:pt>
                <c:pt idx="957">
                  <c:v>421.02999899999998</c:v>
                </c:pt>
                <c:pt idx="958">
                  <c:v>413.97000100000002</c:v>
                </c:pt>
                <c:pt idx="959">
                  <c:v>372.47000100000002</c:v>
                </c:pt>
                <c:pt idx="960">
                  <c:v>382.98001099999999</c:v>
                </c:pt>
                <c:pt idx="961">
                  <c:v>368.48001099999999</c:v>
                </c:pt>
                <c:pt idx="962">
                  <c:v>359.54998799999998</c:v>
                </c:pt>
                <c:pt idx="963">
                  <c:v>353.23001099999999</c:v>
                </c:pt>
                <c:pt idx="964">
                  <c:v>354.57000699999998</c:v>
                </c:pt>
                <c:pt idx="965">
                  <c:v>365.88000499999998</c:v>
                </c:pt>
                <c:pt idx="966">
                  <c:v>446.19000199999999</c:v>
                </c:pt>
                <c:pt idx="967">
                  <c:v>568</c:v>
                </c:pt>
                <c:pt idx="968">
                  <c:v>686.60998500000005</c:v>
                </c:pt>
                <c:pt idx="969">
                  <c:v>733.39001499999995</c:v>
                </c:pt>
                <c:pt idx="970">
                  <c:v>696.65002400000003</c:v>
                </c:pt>
                <c:pt idx="971">
                  <c:v>656.78997800000002</c:v>
                </c:pt>
                <c:pt idx="972">
                  <c:v>594.84997599999997</c:v>
                </c:pt>
                <c:pt idx="973">
                  <c:v>564.5</c:v>
                </c:pt>
                <c:pt idx="974">
                  <c:v>557.44000200000005</c:v>
                </c:pt>
                <c:pt idx="975">
                  <c:v>566.59002699999996</c:v>
                </c:pt>
                <c:pt idx="976">
                  <c:v>596.26000999999997</c:v>
                </c:pt>
                <c:pt idx="977">
                  <c:v>700.15002400000003</c:v>
                </c:pt>
                <c:pt idx="978">
                  <c:v>816.96997099999999</c:v>
                </c:pt>
                <c:pt idx="979">
                  <c:v>655.080017</c:v>
                </c:pt>
                <c:pt idx="980">
                  <c:v>544.79998799999998</c:v>
                </c:pt>
                <c:pt idx="981">
                  <c:v>477.35000600000001</c:v>
                </c:pt>
                <c:pt idx="982">
                  <c:v>436.14999399999999</c:v>
                </c:pt>
                <c:pt idx="983">
                  <c:v>395.17999300000002</c:v>
                </c:pt>
                <c:pt idx="984">
                  <c:v>413.82000699999998</c:v>
                </c:pt>
                <c:pt idx="985">
                  <c:v>395.14999399999999</c:v>
                </c:pt>
                <c:pt idx="986">
                  <c:v>384.22000100000002</c:v>
                </c:pt>
                <c:pt idx="987">
                  <c:v>372.17001299999998</c:v>
                </c:pt>
                <c:pt idx="988">
                  <c:v>372.01998900000001</c:v>
                </c:pt>
                <c:pt idx="989">
                  <c:v>426.98998999999998</c:v>
                </c:pt>
                <c:pt idx="990">
                  <c:v>527.32000700000003</c:v>
                </c:pt>
                <c:pt idx="991">
                  <c:v>773.13000499999998</c:v>
                </c:pt>
                <c:pt idx="992">
                  <c:v>1016.780029</c:v>
                </c:pt>
                <c:pt idx="993">
                  <c:v>990.59997599999997</c:v>
                </c:pt>
                <c:pt idx="994">
                  <c:v>729.919983</c:v>
                </c:pt>
                <c:pt idx="995">
                  <c:v>680.67999299999997</c:v>
                </c:pt>
                <c:pt idx="996">
                  <c:v>598.86999500000002</c:v>
                </c:pt>
                <c:pt idx="997">
                  <c:v>540.71002199999998</c:v>
                </c:pt>
                <c:pt idx="998">
                  <c:v>523.59997599999997</c:v>
                </c:pt>
                <c:pt idx="999">
                  <c:v>534.97997999999995</c:v>
                </c:pt>
                <c:pt idx="1000">
                  <c:v>579.15997300000004</c:v>
                </c:pt>
                <c:pt idx="1001">
                  <c:v>707.59997599999997</c:v>
                </c:pt>
                <c:pt idx="1002">
                  <c:v>993.13000499999998</c:v>
                </c:pt>
                <c:pt idx="1003">
                  <c:v>738.61999500000002</c:v>
                </c:pt>
                <c:pt idx="1004">
                  <c:v>552.830017</c:v>
                </c:pt>
                <c:pt idx="1005">
                  <c:v>463.35998499999999</c:v>
                </c:pt>
                <c:pt idx="1006">
                  <c:v>439.55999800000001</c:v>
                </c:pt>
                <c:pt idx="1007">
                  <c:v>399.32000699999998</c:v>
                </c:pt>
                <c:pt idx="1008">
                  <c:v>379.72000100000002</c:v>
                </c:pt>
                <c:pt idx="1009">
                  <c:v>365.14001500000001</c:v>
                </c:pt>
                <c:pt idx="1010">
                  <c:v>366.10000600000001</c:v>
                </c:pt>
                <c:pt idx="1011">
                  <c:v>358.07000699999998</c:v>
                </c:pt>
                <c:pt idx="1012">
                  <c:v>355.32000699999998</c:v>
                </c:pt>
                <c:pt idx="1013">
                  <c:v>373.17001299999998</c:v>
                </c:pt>
                <c:pt idx="1014">
                  <c:v>467.85998499999999</c:v>
                </c:pt>
                <c:pt idx="1015">
                  <c:v>592.21997099999999</c:v>
                </c:pt>
                <c:pt idx="1016">
                  <c:v>609.919983</c:v>
                </c:pt>
                <c:pt idx="1017">
                  <c:v>601.07000700000003</c:v>
                </c:pt>
                <c:pt idx="1018">
                  <c:v>565.89001499999995</c:v>
                </c:pt>
                <c:pt idx="1019">
                  <c:v>551.15997300000004</c:v>
                </c:pt>
                <c:pt idx="1020">
                  <c:v>515.67999299999997</c:v>
                </c:pt>
                <c:pt idx="1021">
                  <c:v>423.89999399999999</c:v>
                </c:pt>
                <c:pt idx="1022">
                  <c:v>426.95001200000002</c:v>
                </c:pt>
                <c:pt idx="1023">
                  <c:v>432.60000600000001</c:v>
                </c:pt>
                <c:pt idx="1024">
                  <c:v>488.91000400000001</c:v>
                </c:pt>
                <c:pt idx="1025">
                  <c:v>529.89001499999995</c:v>
                </c:pt>
                <c:pt idx="1026">
                  <c:v>594.67999299999997</c:v>
                </c:pt>
                <c:pt idx="1027">
                  <c:v>521.71002199999998</c:v>
                </c:pt>
                <c:pt idx="1028">
                  <c:v>455.66000400000001</c:v>
                </c:pt>
                <c:pt idx="1029">
                  <c:v>412.67001299999998</c:v>
                </c:pt>
                <c:pt idx="1030">
                  <c:v>401.73001099999999</c:v>
                </c:pt>
                <c:pt idx="1031">
                  <c:v>361.04998799999998</c:v>
                </c:pt>
                <c:pt idx="1032">
                  <c:v>357.51001000000002</c:v>
                </c:pt>
                <c:pt idx="1033">
                  <c:v>350.58999599999999</c:v>
                </c:pt>
                <c:pt idx="1034">
                  <c:v>349.70001200000002</c:v>
                </c:pt>
                <c:pt idx="1035">
                  <c:v>338.98998999999998</c:v>
                </c:pt>
                <c:pt idx="1036">
                  <c:v>332.290009</c:v>
                </c:pt>
                <c:pt idx="1037">
                  <c:v>337.79998799999998</c:v>
                </c:pt>
                <c:pt idx="1038">
                  <c:v>340.02999899999998</c:v>
                </c:pt>
                <c:pt idx="1039">
                  <c:v>363.459991</c:v>
                </c:pt>
                <c:pt idx="1040">
                  <c:v>446.38000499999998</c:v>
                </c:pt>
                <c:pt idx="1041">
                  <c:v>480</c:v>
                </c:pt>
                <c:pt idx="1042">
                  <c:v>466.08999599999999</c:v>
                </c:pt>
                <c:pt idx="1043">
                  <c:v>436.64001500000001</c:v>
                </c:pt>
                <c:pt idx="1044">
                  <c:v>372.30999800000001</c:v>
                </c:pt>
                <c:pt idx="1045">
                  <c:v>350.73998999999998</c:v>
                </c:pt>
                <c:pt idx="1046">
                  <c:v>350.07000699999998</c:v>
                </c:pt>
                <c:pt idx="1047">
                  <c:v>359.51001000000002</c:v>
                </c:pt>
                <c:pt idx="1048">
                  <c:v>407.48001099999999</c:v>
                </c:pt>
                <c:pt idx="1049">
                  <c:v>478.80999800000001</c:v>
                </c:pt>
                <c:pt idx="1050">
                  <c:v>542.61999500000002</c:v>
                </c:pt>
                <c:pt idx="1051">
                  <c:v>513.169983</c:v>
                </c:pt>
                <c:pt idx="1052">
                  <c:v>435</c:v>
                </c:pt>
                <c:pt idx="1053">
                  <c:v>378.70001200000002</c:v>
                </c:pt>
                <c:pt idx="1054">
                  <c:v>366.209991</c:v>
                </c:pt>
                <c:pt idx="1055">
                  <c:v>344.64001500000001</c:v>
                </c:pt>
                <c:pt idx="1056">
                  <c:v>340.01998900000001</c:v>
                </c:pt>
                <c:pt idx="1057">
                  <c:v>331.76001000000002</c:v>
                </c:pt>
                <c:pt idx="1058">
                  <c:v>324.25</c:v>
                </c:pt>
                <c:pt idx="1059">
                  <c:v>319.04998799999998</c:v>
                </c:pt>
                <c:pt idx="1060">
                  <c:v>315.10998499999999</c:v>
                </c:pt>
                <c:pt idx="1061">
                  <c:v>313.39999399999999</c:v>
                </c:pt>
                <c:pt idx="1062">
                  <c:v>316.29998799999998</c:v>
                </c:pt>
                <c:pt idx="1063">
                  <c:v>324.32998700000002</c:v>
                </c:pt>
                <c:pt idx="1064">
                  <c:v>341.88000499999998</c:v>
                </c:pt>
                <c:pt idx="1065">
                  <c:v>345.07998700000002</c:v>
                </c:pt>
                <c:pt idx="1066">
                  <c:v>343.07000699999998</c:v>
                </c:pt>
                <c:pt idx="1067">
                  <c:v>339.79998799999998</c:v>
                </c:pt>
                <c:pt idx="1068">
                  <c:v>329.30999800000001</c:v>
                </c:pt>
                <c:pt idx="1069">
                  <c:v>316.36999500000002</c:v>
                </c:pt>
                <c:pt idx="1070">
                  <c:v>308.64001500000001</c:v>
                </c:pt>
                <c:pt idx="1071">
                  <c:v>318.14999399999999</c:v>
                </c:pt>
                <c:pt idx="1072">
                  <c:v>334.67001299999998</c:v>
                </c:pt>
                <c:pt idx="1073">
                  <c:v>401.36999500000002</c:v>
                </c:pt>
                <c:pt idx="1074">
                  <c:v>462.57998700000002</c:v>
                </c:pt>
                <c:pt idx="1075">
                  <c:v>424.64999399999999</c:v>
                </c:pt>
                <c:pt idx="1076">
                  <c:v>359.5</c:v>
                </c:pt>
                <c:pt idx="1077">
                  <c:v>326.41000400000001</c:v>
                </c:pt>
                <c:pt idx="1078">
                  <c:v>336.67001299999998</c:v>
                </c:pt>
                <c:pt idx="1079">
                  <c:v>318.29998799999998</c:v>
                </c:pt>
                <c:pt idx="1080">
                  <c:v>286.02999899999998</c:v>
                </c:pt>
                <c:pt idx="1081">
                  <c:v>276.35998499999999</c:v>
                </c:pt>
                <c:pt idx="1082">
                  <c:v>275.69000199999999</c:v>
                </c:pt>
                <c:pt idx="1083">
                  <c:v>254.570007</c:v>
                </c:pt>
                <c:pt idx="1084">
                  <c:v>232.699997</c:v>
                </c:pt>
                <c:pt idx="1085">
                  <c:v>291.89999399999999</c:v>
                </c:pt>
                <c:pt idx="1086">
                  <c:v>347.01001000000002</c:v>
                </c:pt>
                <c:pt idx="1087">
                  <c:v>440.26998900000001</c:v>
                </c:pt>
                <c:pt idx="1088">
                  <c:v>464.66000400000001</c:v>
                </c:pt>
                <c:pt idx="1089">
                  <c:v>441.60998499999999</c:v>
                </c:pt>
                <c:pt idx="1090">
                  <c:v>419.22000100000002</c:v>
                </c:pt>
                <c:pt idx="1091">
                  <c:v>435.58999599999999</c:v>
                </c:pt>
                <c:pt idx="1092">
                  <c:v>417.22000100000002</c:v>
                </c:pt>
                <c:pt idx="1093">
                  <c:v>405.76001000000002</c:v>
                </c:pt>
                <c:pt idx="1094">
                  <c:v>373.92999300000002</c:v>
                </c:pt>
                <c:pt idx="1095">
                  <c:v>365.45001200000002</c:v>
                </c:pt>
                <c:pt idx="1096">
                  <c:v>379.44000199999999</c:v>
                </c:pt>
                <c:pt idx="1097">
                  <c:v>430.97000100000002</c:v>
                </c:pt>
                <c:pt idx="1098">
                  <c:v>506.08999599999999</c:v>
                </c:pt>
                <c:pt idx="1099">
                  <c:v>464.07000699999998</c:v>
                </c:pt>
                <c:pt idx="1100">
                  <c:v>413.94000199999999</c:v>
                </c:pt>
                <c:pt idx="1101">
                  <c:v>358.459991</c:v>
                </c:pt>
                <c:pt idx="1102">
                  <c:v>371.92001299999998</c:v>
                </c:pt>
                <c:pt idx="1103">
                  <c:v>342.92001299999998</c:v>
                </c:pt>
                <c:pt idx="1104">
                  <c:v>344.25</c:v>
                </c:pt>
                <c:pt idx="1105">
                  <c:v>329.29998799999998</c:v>
                </c:pt>
                <c:pt idx="1106">
                  <c:v>323.64999399999999</c:v>
                </c:pt>
                <c:pt idx="1107">
                  <c:v>313.98001099999999</c:v>
                </c:pt>
                <c:pt idx="1108">
                  <c:v>314.95001200000002</c:v>
                </c:pt>
                <c:pt idx="1109">
                  <c:v>334.42999300000002</c:v>
                </c:pt>
                <c:pt idx="1110">
                  <c:v>375.10998499999999</c:v>
                </c:pt>
                <c:pt idx="1111">
                  <c:v>471.72000100000002</c:v>
                </c:pt>
                <c:pt idx="1112">
                  <c:v>503.02999899999998</c:v>
                </c:pt>
                <c:pt idx="1113">
                  <c:v>512.02002000000005</c:v>
                </c:pt>
                <c:pt idx="1114">
                  <c:v>472.60998499999999</c:v>
                </c:pt>
                <c:pt idx="1115">
                  <c:v>474.83999599999999</c:v>
                </c:pt>
                <c:pt idx="1116">
                  <c:v>441.97000100000002</c:v>
                </c:pt>
                <c:pt idx="1117">
                  <c:v>413.92999300000002</c:v>
                </c:pt>
                <c:pt idx="1118">
                  <c:v>359.790009</c:v>
                </c:pt>
                <c:pt idx="1119">
                  <c:v>343.79998799999998</c:v>
                </c:pt>
                <c:pt idx="1120">
                  <c:v>349.89999399999999</c:v>
                </c:pt>
                <c:pt idx="1121">
                  <c:v>407.30999800000001</c:v>
                </c:pt>
                <c:pt idx="1122">
                  <c:v>451.85998499999999</c:v>
                </c:pt>
                <c:pt idx="1123">
                  <c:v>398.32000699999998</c:v>
                </c:pt>
                <c:pt idx="1124">
                  <c:v>363.35998499999999</c:v>
                </c:pt>
                <c:pt idx="1125">
                  <c:v>358.75</c:v>
                </c:pt>
                <c:pt idx="1126">
                  <c:v>352.35998499999999</c:v>
                </c:pt>
                <c:pt idx="1127">
                  <c:v>320.14999399999999</c:v>
                </c:pt>
                <c:pt idx="1128">
                  <c:v>312.42001299999998</c:v>
                </c:pt>
                <c:pt idx="1129">
                  <c:v>307.58999599999999</c:v>
                </c:pt>
                <c:pt idx="1130">
                  <c:v>297.47000100000002</c:v>
                </c:pt>
                <c:pt idx="1131">
                  <c:v>278.14001500000001</c:v>
                </c:pt>
                <c:pt idx="1132">
                  <c:v>282.89999399999999</c:v>
                </c:pt>
                <c:pt idx="1133">
                  <c:v>287.73001099999999</c:v>
                </c:pt>
                <c:pt idx="1134">
                  <c:v>302.01001000000002</c:v>
                </c:pt>
                <c:pt idx="1135">
                  <c:v>387.60998499999999</c:v>
                </c:pt>
                <c:pt idx="1136">
                  <c:v>446.79998799999998</c:v>
                </c:pt>
                <c:pt idx="1137">
                  <c:v>455.05999800000001</c:v>
                </c:pt>
                <c:pt idx="1138">
                  <c:v>419.35998499999999</c:v>
                </c:pt>
                <c:pt idx="1139">
                  <c:v>385.23001099999999</c:v>
                </c:pt>
                <c:pt idx="1140">
                  <c:v>345.51001000000002</c:v>
                </c:pt>
                <c:pt idx="1141">
                  <c:v>326.85000600000001</c:v>
                </c:pt>
                <c:pt idx="1142">
                  <c:v>337.10998499999999</c:v>
                </c:pt>
                <c:pt idx="1143">
                  <c:v>343.57998700000002</c:v>
                </c:pt>
                <c:pt idx="1144">
                  <c:v>400.10000600000001</c:v>
                </c:pt>
                <c:pt idx="1145">
                  <c:v>453.64001500000001</c:v>
                </c:pt>
                <c:pt idx="1146">
                  <c:v>530.02002000000005</c:v>
                </c:pt>
                <c:pt idx="1147">
                  <c:v>488.82000699999998</c:v>
                </c:pt>
                <c:pt idx="1148">
                  <c:v>428.35998499999999</c:v>
                </c:pt>
                <c:pt idx="1149">
                  <c:v>359.72000100000002</c:v>
                </c:pt>
                <c:pt idx="1150">
                  <c:v>353.83999599999999</c:v>
                </c:pt>
                <c:pt idx="1151">
                  <c:v>334.57998700000002</c:v>
                </c:pt>
                <c:pt idx="1152">
                  <c:v>314.26001000000002</c:v>
                </c:pt>
                <c:pt idx="1153">
                  <c:v>304.97000100000002</c:v>
                </c:pt>
                <c:pt idx="1154">
                  <c:v>290.76001000000002</c:v>
                </c:pt>
                <c:pt idx="1155">
                  <c:v>288.30999800000001</c:v>
                </c:pt>
                <c:pt idx="1156">
                  <c:v>280.95001200000002</c:v>
                </c:pt>
                <c:pt idx="1157">
                  <c:v>297.82998700000002</c:v>
                </c:pt>
                <c:pt idx="1158">
                  <c:v>341.77999899999998</c:v>
                </c:pt>
                <c:pt idx="1159">
                  <c:v>447.36999500000002</c:v>
                </c:pt>
                <c:pt idx="1160">
                  <c:v>460.30999800000001</c:v>
                </c:pt>
                <c:pt idx="1161">
                  <c:v>439.85998499999999</c:v>
                </c:pt>
                <c:pt idx="1162">
                  <c:v>378.80999800000001</c:v>
                </c:pt>
                <c:pt idx="1163">
                  <c:v>360.36999500000002</c:v>
                </c:pt>
                <c:pt idx="1164">
                  <c:v>337.459991</c:v>
                </c:pt>
                <c:pt idx="1165">
                  <c:v>323.709991</c:v>
                </c:pt>
                <c:pt idx="1166">
                  <c:v>324.29998799999998</c:v>
                </c:pt>
                <c:pt idx="1167">
                  <c:v>317.08999599999999</c:v>
                </c:pt>
                <c:pt idx="1168">
                  <c:v>323.41000400000001</c:v>
                </c:pt>
                <c:pt idx="1169">
                  <c:v>353.97000100000002</c:v>
                </c:pt>
                <c:pt idx="1170">
                  <c:v>401.57000699999998</c:v>
                </c:pt>
                <c:pt idx="1171">
                  <c:v>359.76998900000001</c:v>
                </c:pt>
                <c:pt idx="1172">
                  <c:v>312.32998700000002</c:v>
                </c:pt>
                <c:pt idx="1173">
                  <c:v>293.14001500000001</c:v>
                </c:pt>
                <c:pt idx="1174">
                  <c:v>279.52999899999998</c:v>
                </c:pt>
                <c:pt idx="1175">
                  <c:v>270.76001000000002</c:v>
                </c:pt>
                <c:pt idx="1176">
                  <c:v>275.89001500000001</c:v>
                </c:pt>
                <c:pt idx="1177">
                  <c:v>275.290009</c:v>
                </c:pt>
                <c:pt idx="1178">
                  <c:v>274.70001200000002</c:v>
                </c:pt>
                <c:pt idx="1179">
                  <c:v>267.92999300000002</c:v>
                </c:pt>
                <c:pt idx="1180">
                  <c:v>272.91000400000001</c:v>
                </c:pt>
                <c:pt idx="1181">
                  <c:v>289.72000100000002</c:v>
                </c:pt>
                <c:pt idx="1182">
                  <c:v>324.45001200000002</c:v>
                </c:pt>
                <c:pt idx="1183">
                  <c:v>415.98998999999998</c:v>
                </c:pt>
                <c:pt idx="1184">
                  <c:v>449.07998700000002</c:v>
                </c:pt>
                <c:pt idx="1185">
                  <c:v>431.30999800000001</c:v>
                </c:pt>
                <c:pt idx="1186">
                  <c:v>391.89001500000001</c:v>
                </c:pt>
                <c:pt idx="1187">
                  <c:v>354.11999500000002</c:v>
                </c:pt>
                <c:pt idx="1188">
                  <c:v>343.41000400000001</c:v>
                </c:pt>
                <c:pt idx="1189">
                  <c:v>322.73998999999998</c:v>
                </c:pt>
                <c:pt idx="1190">
                  <c:v>324.14999399999999</c:v>
                </c:pt>
                <c:pt idx="1191">
                  <c:v>371.22000100000002</c:v>
                </c:pt>
                <c:pt idx="1192">
                  <c:v>422.67999300000002</c:v>
                </c:pt>
                <c:pt idx="1193">
                  <c:v>453.540009</c:v>
                </c:pt>
                <c:pt idx="1194">
                  <c:v>464.98998999999998</c:v>
                </c:pt>
                <c:pt idx="1195">
                  <c:v>431.07998700000002</c:v>
                </c:pt>
                <c:pt idx="1196">
                  <c:v>364.67999300000002</c:v>
                </c:pt>
                <c:pt idx="1197">
                  <c:v>340.57998700000002</c:v>
                </c:pt>
                <c:pt idx="1198">
                  <c:v>340.88000499999998</c:v>
                </c:pt>
                <c:pt idx="1199">
                  <c:v>309.94000199999999</c:v>
                </c:pt>
                <c:pt idx="1200">
                  <c:v>293.80999800000001</c:v>
                </c:pt>
                <c:pt idx="1201">
                  <c:v>280.04998799999998</c:v>
                </c:pt>
                <c:pt idx="1202">
                  <c:v>270.30999800000001</c:v>
                </c:pt>
                <c:pt idx="1203">
                  <c:v>260.42001299999998</c:v>
                </c:pt>
                <c:pt idx="1204">
                  <c:v>260.42001299999998</c:v>
                </c:pt>
                <c:pt idx="1205">
                  <c:v>245.029999</c:v>
                </c:pt>
                <c:pt idx="1206">
                  <c:v>260.790009</c:v>
                </c:pt>
                <c:pt idx="1207">
                  <c:v>275.22000100000002</c:v>
                </c:pt>
                <c:pt idx="1208">
                  <c:v>289.64001500000001</c:v>
                </c:pt>
                <c:pt idx="1209">
                  <c:v>284.44000199999999</c:v>
                </c:pt>
                <c:pt idx="1210">
                  <c:v>249.33999600000001</c:v>
                </c:pt>
                <c:pt idx="1211">
                  <c:v>226.44000199999999</c:v>
                </c:pt>
                <c:pt idx="1212">
                  <c:v>216.990005</c:v>
                </c:pt>
                <c:pt idx="1213">
                  <c:v>171.85000600000001</c:v>
                </c:pt>
                <c:pt idx="1214">
                  <c:v>151.39999399999999</c:v>
                </c:pt>
                <c:pt idx="1215">
                  <c:v>201.970001</c:v>
                </c:pt>
                <c:pt idx="1216">
                  <c:v>270.01001000000002</c:v>
                </c:pt>
                <c:pt idx="1217">
                  <c:v>302.290009</c:v>
                </c:pt>
                <c:pt idx="1218">
                  <c:v>333.959991</c:v>
                </c:pt>
                <c:pt idx="1219">
                  <c:v>303.54998799999998</c:v>
                </c:pt>
                <c:pt idx="1220">
                  <c:v>262.5</c:v>
                </c:pt>
                <c:pt idx="1221">
                  <c:v>200.55999800000001</c:v>
                </c:pt>
                <c:pt idx="1222">
                  <c:v>238.55999800000001</c:v>
                </c:pt>
                <c:pt idx="1223">
                  <c:v>226.88000500000001</c:v>
                </c:pt>
                <c:pt idx="1224">
                  <c:v>142.11000100000001</c:v>
                </c:pt>
                <c:pt idx="1225">
                  <c:v>126.050003</c:v>
                </c:pt>
                <c:pt idx="1226">
                  <c:v>171.86000100000001</c:v>
                </c:pt>
                <c:pt idx="1227">
                  <c:v>99.949996999999996</c:v>
                </c:pt>
                <c:pt idx="1228">
                  <c:v>90.580001999999993</c:v>
                </c:pt>
                <c:pt idx="1229">
                  <c:v>140.61999499999999</c:v>
                </c:pt>
                <c:pt idx="1230">
                  <c:v>142.259995</c:v>
                </c:pt>
                <c:pt idx="1231">
                  <c:v>215.729996</c:v>
                </c:pt>
                <c:pt idx="1232">
                  <c:v>233.21000699999999</c:v>
                </c:pt>
                <c:pt idx="1233">
                  <c:v>257.14999399999999</c:v>
                </c:pt>
                <c:pt idx="1234">
                  <c:v>233.88000500000001</c:v>
                </c:pt>
                <c:pt idx="1235">
                  <c:v>238.55999800000001</c:v>
                </c:pt>
                <c:pt idx="1236">
                  <c:v>243.020004</c:v>
                </c:pt>
                <c:pt idx="1237">
                  <c:v>189.41000399999999</c:v>
                </c:pt>
                <c:pt idx="1238">
                  <c:v>191.55999800000001</c:v>
                </c:pt>
                <c:pt idx="1239">
                  <c:v>260.95001200000002</c:v>
                </c:pt>
                <c:pt idx="1240">
                  <c:v>322.89001500000001</c:v>
                </c:pt>
                <c:pt idx="1241">
                  <c:v>410.35000600000001</c:v>
                </c:pt>
                <c:pt idx="1242">
                  <c:v>431.76001000000002</c:v>
                </c:pt>
                <c:pt idx="1243">
                  <c:v>420.98001099999999</c:v>
                </c:pt>
                <c:pt idx="1244">
                  <c:v>372.64001500000001</c:v>
                </c:pt>
                <c:pt idx="1245">
                  <c:v>311.89001500000001</c:v>
                </c:pt>
                <c:pt idx="1246">
                  <c:v>326.23998999999998</c:v>
                </c:pt>
                <c:pt idx="1247">
                  <c:v>302.22000100000002</c:v>
                </c:pt>
                <c:pt idx="1248">
                  <c:v>297.76001000000002</c:v>
                </c:pt>
                <c:pt idx="1249">
                  <c:v>293.07000699999998</c:v>
                </c:pt>
                <c:pt idx="1250">
                  <c:v>282.66000400000001</c:v>
                </c:pt>
                <c:pt idx="1251">
                  <c:v>280.88000499999998</c:v>
                </c:pt>
                <c:pt idx="1252">
                  <c:v>276.790009</c:v>
                </c:pt>
                <c:pt idx="1253">
                  <c:v>292.17999300000002</c:v>
                </c:pt>
                <c:pt idx="1254">
                  <c:v>368.02999899999998</c:v>
                </c:pt>
                <c:pt idx="1255">
                  <c:v>430.20001200000002</c:v>
                </c:pt>
                <c:pt idx="1256">
                  <c:v>438.67999300000002</c:v>
                </c:pt>
                <c:pt idx="1257">
                  <c:v>409.29998799999998</c:v>
                </c:pt>
                <c:pt idx="1258">
                  <c:v>348.61999500000002</c:v>
                </c:pt>
                <c:pt idx="1259">
                  <c:v>338.51001000000002</c:v>
                </c:pt>
                <c:pt idx="1260">
                  <c:v>331.07000699999998</c:v>
                </c:pt>
                <c:pt idx="1261">
                  <c:v>324.16000400000001</c:v>
                </c:pt>
                <c:pt idx="1262">
                  <c:v>332.77999899999998</c:v>
                </c:pt>
                <c:pt idx="1263">
                  <c:v>382.91000400000001</c:v>
                </c:pt>
                <c:pt idx="1264">
                  <c:v>440.540009</c:v>
                </c:pt>
                <c:pt idx="1265">
                  <c:v>495.26998900000001</c:v>
                </c:pt>
                <c:pt idx="1266">
                  <c:v>537.05999799999995</c:v>
                </c:pt>
                <c:pt idx="1267">
                  <c:v>488.42999300000002</c:v>
                </c:pt>
                <c:pt idx="1268">
                  <c:v>431.08999599999999</c:v>
                </c:pt>
                <c:pt idx="1269">
                  <c:v>383.79998799999998</c:v>
                </c:pt>
                <c:pt idx="1270">
                  <c:v>348.54998799999998</c:v>
                </c:pt>
                <c:pt idx="1271">
                  <c:v>279.30999800000001</c:v>
                </c:pt>
                <c:pt idx="1272">
                  <c:v>269.20001200000002</c:v>
                </c:pt>
                <c:pt idx="1273">
                  <c:v>270.540009</c:v>
                </c:pt>
                <c:pt idx="1274">
                  <c:v>268.75</c:v>
                </c:pt>
                <c:pt idx="1275">
                  <c:v>276.77999899999998</c:v>
                </c:pt>
                <c:pt idx="1276">
                  <c:v>279.82998700000002</c:v>
                </c:pt>
                <c:pt idx="1277">
                  <c:v>290.47000100000002</c:v>
                </c:pt>
                <c:pt idx="1278">
                  <c:v>319.39001500000001</c:v>
                </c:pt>
                <c:pt idx="1279">
                  <c:v>423.5</c:v>
                </c:pt>
                <c:pt idx="1280">
                  <c:v>440.38000499999998</c:v>
                </c:pt>
                <c:pt idx="1281">
                  <c:v>417.92999300000002</c:v>
                </c:pt>
                <c:pt idx="1282">
                  <c:v>370.85000600000001</c:v>
                </c:pt>
                <c:pt idx="1283">
                  <c:v>311.290009</c:v>
                </c:pt>
                <c:pt idx="1284">
                  <c:v>296.709991</c:v>
                </c:pt>
                <c:pt idx="1285">
                  <c:v>289.27999899999998</c:v>
                </c:pt>
                <c:pt idx="1286">
                  <c:v>290.01998900000001</c:v>
                </c:pt>
                <c:pt idx="1287">
                  <c:v>295.51998900000001</c:v>
                </c:pt>
                <c:pt idx="1288">
                  <c:v>352.26001000000002</c:v>
                </c:pt>
                <c:pt idx="1289">
                  <c:v>442.08999599999999</c:v>
                </c:pt>
                <c:pt idx="1290">
                  <c:v>434.05999800000001</c:v>
                </c:pt>
                <c:pt idx="1291">
                  <c:v>423.42999300000002</c:v>
                </c:pt>
                <c:pt idx="1292">
                  <c:v>320.14001500000001</c:v>
                </c:pt>
                <c:pt idx="1293">
                  <c:v>300.209991</c:v>
                </c:pt>
                <c:pt idx="1294">
                  <c:v>290.76001000000002</c:v>
                </c:pt>
                <c:pt idx="1295">
                  <c:v>261.91000400000001</c:v>
                </c:pt>
                <c:pt idx="1296">
                  <c:v>153.33999600000001</c:v>
                </c:pt>
                <c:pt idx="1297">
                  <c:v>151.63000500000001</c:v>
                </c:pt>
                <c:pt idx="1298">
                  <c:v>169.699997</c:v>
                </c:pt>
                <c:pt idx="1299">
                  <c:v>117.41999800000001</c:v>
                </c:pt>
                <c:pt idx="1300">
                  <c:v>143.14999399999999</c:v>
                </c:pt>
                <c:pt idx="1301">
                  <c:v>163.14999399999999</c:v>
                </c:pt>
                <c:pt idx="1302">
                  <c:v>252.30999800000001</c:v>
                </c:pt>
                <c:pt idx="1303">
                  <c:v>335.82000699999998</c:v>
                </c:pt>
                <c:pt idx="1304">
                  <c:v>281.32000699999998</c:v>
                </c:pt>
                <c:pt idx="1305">
                  <c:v>267.77999899999998</c:v>
                </c:pt>
                <c:pt idx="1306">
                  <c:v>265.32998700000002</c:v>
                </c:pt>
                <c:pt idx="1307">
                  <c:v>254.990005</c:v>
                </c:pt>
                <c:pt idx="1308">
                  <c:v>242.64999399999999</c:v>
                </c:pt>
                <c:pt idx="1309">
                  <c:v>245.550003</c:v>
                </c:pt>
                <c:pt idx="1310">
                  <c:v>251.63999899999999</c:v>
                </c:pt>
                <c:pt idx="1311">
                  <c:v>254.39999399999999</c:v>
                </c:pt>
                <c:pt idx="1312">
                  <c:v>264.290009</c:v>
                </c:pt>
                <c:pt idx="1313">
                  <c:v>295.22000100000002</c:v>
                </c:pt>
                <c:pt idx="1314">
                  <c:v>284.58999599999999</c:v>
                </c:pt>
                <c:pt idx="1315">
                  <c:v>271.64999399999999</c:v>
                </c:pt>
                <c:pt idx="1316">
                  <c:v>256.10998499999999</c:v>
                </c:pt>
                <c:pt idx="1317">
                  <c:v>242.13000500000001</c:v>
                </c:pt>
                <c:pt idx="1318">
                  <c:v>223.759995</c:v>
                </c:pt>
                <c:pt idx="1319">
                  <c:v>207.83999600000001</c:v>
                </c:pt>
                <c:pt idx="1320">
                  <c:v>184.63000500000001</c:v>
                </c:pt>
                <c:pt idx="1321">
                  <c:v>177.78999300000001</c:v>
                </c:pt>
                <c:pt idx="1322">
                  <c:v>176.229996</c:v>
                </c:pt>
                <c:pt idx="1323">
                  <c:v>179.5</c:v>
                </c:pt>
                <c:pt idx="1324">
                  <c:v>189.91000399999999</c:v>
                </c:pt>
                <c:pt idx="1325">
                  <c:v>206.41999799999999</c:v>
                </c:pt>
                <c:pt idx="1326">
                  <c:v>234.300003</c:v>
                </c:pt>
                <c:pt idx="1327">
                  <c:v>278.39999399999999</c:v>
                </c:pt>
                <c:pt idx="1328">
                  <c:v>285.01001000000002</c:v>
                </c:pt>
                <c:pt idx="1329">
                  <c:v>277.95001200000002</c:v>
                </c:pt>
                <c:pt idx="1330">
                  <c:v>275.20001200000002</c:v>
                </c:pt>
                <c:pt idx="1331">
                  <c:v>267.01998900000001</c:v>
                </c:pt>
                <c:pt idx="1332">
                  <c:v>261.89001500000001</c:v>
                </c:pt>
                <c:pt idx="1333">
                  <c:v>263.82000699999998</c:v>
                </c:pt>
                <c:pt idx="1334">
                  <c:v>261.07000699999998</c:v>
                </c:pt>
                <c:pt idx="1335">
                  <c:v>259.57998700000002</c:v>
                </c:pt>
                <c:pt idx="1336">
                  <c:v>254.75</c:v>
                </c:pt>
                <c:pt idx="1337">
                  <c:v>311.77999899999998</c:v>
                </c:pt>
                <c:pt idx="1338">
                  <c:v>357.66000400000001</c:v>
                </c:pt>
                <c:pt idx="1339">
                  <c:v>271.70001200000002</c:v>
                </c:pt>
                <c:pt idx="1340">
                  <c:v>257.57998700000002</c:v>
                </c:pt>
                <c:pt idx="1341">
                  <c:v>244.33999600000001</c:v>
                </c:pt>
                <c:pt idx="1342">
                  <c:v>220.990005</c:v>
                </c:pt>
                <c:pt idx="1343">
                  <c:v>219.64999399999999</c:v>
                </c:pt>
                <c:pt idx="1344">
                  <c:v>194.88999899999999</c:v>
                </c:pt>
                <c:pt idx="1345">
                  <c:v>192.58999600000001</c:v>
                </c:pt>
                <c:pt idx="1346">
                  <c:v>188.13000500000001</c:v>
                </c:pt>
                <c:pt idx="1347">
                  <c:v>191.33000200000001</c:v>
                </c:pt>
                <c:pt idx="1348">
                  <c:v>193.929993</c:v>
                </c:pt>
                <c:pt idx="1349">
                  <c:v>210.58000200000001</c:v>
                </c:pt>
                <c:pt idx="1350">
                  <c:v>246.5</c:v>
                </c:pt>
                <c:pt idx="1351">
                  <c:v>280.48001099999999</c:v>
                </c:pt>
                <c:pt idx="1352">
                  <c:v>286.42999300000002</c:v>
                </c:pt>
                <c:pt idx="1353">
                  <c:v>277.88000499999998</c:v>
                </c:pt>
                <c:pt idx="1354">
                  <c:v>254.679993</c:v>
                </c:pt>
                <c:pt idx="1355">
                  <c:v>234.83000200000001</c:v>
                </c:pt>
                <c:pt idx="1356">
                  <c:v>215.570007</c:v>
                </c:pt>
                <c:pt idx="1357">
                  <c:v>199.88000500000001</c:v>
                </c:pt>
                <c:pt idx="1358">
                  <c:v>191.990005</c:v>
                </c:pt>
                <c:pt idx="1359">
                  <c:v>195.55999800000001</c:v>
                </c:pt>
                <c:pt idx="1360">
                  <c:v>216.16000399999999</c:v>
                </c:pt>
                <c:pt idx="1361">
                  <c:v>253.270004</c:v>
                </c:pt>
                <c:pt idx="1362">
                  <c:v>270.44000199999999</c:v>
                </c:pt>
                <c:pt idx="1363">
                  <c:v>243.529999</c:v>
                </c:pt>
                <c:pt idx="1364">
                  <c:v>216.38000500000001</c:v>
                </c:pt>
                <c:pt idx="1365">
                  <c:v>215.570007</c:v>
                </c:pt>
                <c:pt idx="1366">
                  <c:v>215.050003</c:v>
                </c:pt>
                <c:pt idx="1367">
                  <c:v>215.720001</c:v>
                </c:pt>
                <c:pt idx="1368">
                  <c:v>327.17999300000002</c:v>
                </c:pt>
                <c:pt idx="1369">
                  <c:v>301.07998700000002</c:v>
                </c:pt>
                <c:pt idx="1370">
                  <c:v>300.70001200000002</c:v>
                </c:pt>
                <c:pt idx="1371">
                  <c:v>285.52999899999998</c:v>
                </c:pt>
                <c:pt idx="1372">
                  <c:v>290.67001299999998</c:v>
                </c:pt>
                <c:pt idx="1373">
                  <c:v>294.52999899999998</c:v>
                </c:pt>
                <c:pt idx="1374">
                  <c:v>322.26998900000001</c:v>
                </c:pt>
                <c:pt idx="1375">
                  <c:v>362.04998799999998</c:v>
                </c:pt>
                <c:pt idx="1376">
                  <c:v>399.45001200000002</c:v>
                </c:pt>
                <c:pt idx="1377">
                  <c:v>389.41000400000001</c:v>
                </c:pt>
                <c:pt idx="1378">
                  <c:v>339.22000100000002</c:v>
                </c:pt>
                <c:pt idx="1379">
                  <c:v>304.86999500000002</c:v>
                </c:pt>
                <c:pt idx="1380">
                  <c:v>287.83999599999999</c:v>
                </c:pt>
                <c:pt idx="1381">
                  <c:v>274.01001000000002</c:v>
                </c:pt>
                <c:pt idx="1382">
                  <c:v>270.51001000000002</c:v>
                </c:pt>
                <c:pt idx="1383">
                  <c:v>275.11999500000002</c:v>
                </c:pt>
                <c:pt idx="1384">
                  <c:v>305.39001500000001</c:v>
                </c:pt>
                <c:pt idx="1385">
                  <c:v>405.98998999999998</c:v>
                </c:pt>
                <c:pt idx="1386">
                  <c:v>438.33999599999999</c:v>
                </c:pt>
                <c:pt idx="1387">
                  <c:v>427.55999800000001</c:v>
                </c:pt>
                <c:pt idx="1388">
                  <c:v>403.540009</c:v>
                </c:pt>
                <c:pt idx="1389">
                  <c:v>352.459991</c:v>
                </c:pt>
                <c:pt idx="1390">
                  <c:v>342.42001299999998</c:v>
                </c:pt>
                <c:pt idx="1391">
                  <c:v>319</c:v>
                </c:pt>
                <c:pt idx="1392">
                  <c:v>261.22000100000002</c:v>
                </c:pt>
                <c:pt idx="1393">
                  <c:v>258.17001299999998</c:v>
                </c:pt>
                <c:pt idx="1394">
                  <c:v>256.459991</c:v>
                </c:pt>
                <c:pt idx="1395">
                  <c:v>257.5</c:v>
                </c:pt>
                <c:pt idx="1396">
                  <c:v>260.32998700000002</c:v>
                </c:pt>
                <c:pt idx="1397">
                  <c:v>293.26998900000001</c:v>
                </c:pt>
                <c:pt idx="1398">
                  <c:v>297.88000499999998</c:v>
                </c:pt>
                <c:pt idx="1399">
                  <c:v>304.86999500000002</c:v>
                </c:pt>
                <c:pt idx="1400">
                  <c:v>312.60000600000001</c:v>
                </c:pt>
                <c:pt idx="1401">
                  <c:v>300.63000499999998</c:v>
                </c:pt>
                <c:pt idx="1402">
                  <c:v>289.25</c:v>
                </c:pt>
                <c:pt idx="1403">
                  <c:v>288.290009</c:v>
                </c:pt>
                <c:pt idx="1404">
                  <c:v>267.69000199999999</c:v>
                </c:pt>
                <c:pt idx="1405">
                  <c:v>202.550003</c:v>
                </c:pt>
                <c:pt idx="1406">
                  <c:v>193.550003</c:v>
                </c:pt>
                <c:pt idx="1407">
                  <c:v>263.23001099999999</c:v>
                </c:pt>
                <c:pt idx="1408">
                  <c:v>282.33999599999999</c:v>
                </c:pt>
                <c:pt idx="1409">
                  <c:v>394.83999599999999</c:v>
                </c:pt>
                <c:pt idx="1410">
                  <c:v>435.959991</c:v>
                </c:pt>
                <c:pt idx="1411">
                  <c:v>440.790009</c:v>
                </c:pt>
                <c:pt idx="1412">
                  <c:v>410.98001099999999</c:v>
                </c:pt>
                <c:pt idx="1413">
                  <c:v>358.77999899999998</c:v>
                </c:pt>
                <c:pt idx="1414">
                  <c:v>364.79998799999998</c:v>
                </c:pt>
                <c:pt idx="1415">
                  <c:v>324.27999899999998</c:v>
                </c:pt>
                <c:pt idx="1416">
                  <c:v>316.01998900000001</c:v>
                </c:pt>
                <c:pt idx="1417">
                  <c:v>304.57000699999998</c:v>
                </c:pt>
                <c:pt idx="1418">
                  <c:v>304.86999500000002</c:v>
                </c:pt>
                <c:pt idx="1419">
                  <c:v>304.5</c:v>
                </c:pt>
                <c:pt idx="1420">
                  <c:v>303.38000499999998</c:v>
                </c:pt>
                <c:pt idx="1421">
                  <c:v>334.16000400000001</c:v>
                </c:pt>
                <c:pt idx="1422">
                  <c:v>417.14999399999999</c:v>
                </c:pt>
                <c:pt idx="1423">
                  <c:v>484</c:v>
                </c:pt>
                <c:pt idx="1424">
                  <c:v>493.58999599999999</c:v>
                </c:pt>
                <c:pt idx="1425">
                  <c:v>439.89999399999999</c:v>
                </c:pt>
                <c:pt idx="1426">
                  <c:v>389.64001500000001</c:v>
                </c:pt>
                <c:pt idx="1427">
                  <c:v>304.86999500000002</c:v>
                </c:pt>
                <c:pt idx="1428">
                  <c:v>305.17001299999998</c:v>
                </c:pt>
                <c:pt idx="1429">
                  <c:v>296.76001000000002</c:v>
                </c:pt>
                <c:pt idx="1430">
                  <c:v>297.66000400000001</c:v>
                </c:pt>
                <c:pt idx="1431">
                  <c:v>303.01001000000002</c:v>
                </c:pt>
                <c:pt idx="1432">
                  <c:v>312.29998799999998</c:v>
                </c:pt>
                <c:pt idx="1433">
                  <c:v>410.82998700000002</c:v>
                </c:pt>
                <c:pt idx="1434">
                  <c:v>509.27999899999998</c:v>
                </c:pt>
                <c:pt idx="1435">
                  <c:v>483.25</c:v>
                </c:pt>
                <c:pt idx="1436">
                  <c:v>426.51998900000001</c:v>
                </c:pt>
                <c:pt idx="1437">
                  <c:v>378.10998499999999</c:v>
                </c:pt>
                <c:pt idx="1438">
                  <c:v>350.97000100000002</c:v>
                </c:pt>
                <c:pt idx="1439">
                  <c:v>305.60998499999999</c:v>
                </c:pt>
                <c:pt idx="1440">
                  <c:v>329.54998799999998</c:v>
                </c:pt>
                <c:pt idx="1441">
                  <c:v>326.35998499999999</c:v>
                </c:pt>
                <c:pt idx="1442">
                  <c:v>322.42001299999998</c:v>
                </c:pt>
                <c:pt idx="1443">
                  <c:v>313.33999599999999</c:v>
                </c:pt>
                <c:pt idx="1444">
                  <c:v>313.04998799999998</c:v>
                </c:pt>
                <c:pt idx="1445">
                  <c:v>351.48998999999998</c:v>
                </c:pt>
                <c:pt idx="1446">
                  <c:v>415.73998999999998</c:v>
                </c:pt>
                <c:pt idx="1447">
                  <c:v>491.27999899999998</c:v>
                </c:pt>
                <c:pt idx="1448">
                  <c:v>528.23999000000003</c:v>
                </c:pt>
                <c:pt idx="1449">
                  <c:v>436.70001200000002</c:v>
                </c:pt>
                <c:pt idx="1450">
                  <c:v>379.36999500000002</c:v>
                </c:pt>
                <c:pt idx="1451">
                  <c:v>332.23001099999999</c:v>
                </c:pt>
                <c:pt idx="1452">
                  <c:v>322.42001299999998</c:v>
                </c:pt>
                <c:pt idx="1453">
                  <c:v>325.60998499999999</c:v>
                </c:pt>
                <c:pt idx="1454">
                  <c:v>322.26998900000001</c:v>
                </c:pt>
                <c:pt idx="1455">
                  <c:v>336.25</c:v>
                </c:pt>
                <c:pt idx="1456">
                  <c:v>395.57998700000002</c:v>
                </c:pt>
                <c:pt idx="1457">
                  <c:v>435.959991</c:v>
                </c:pt>
                <c:pt idx="1458">
                  <c:v>589.72997999999995</c:v>
                </c:pt>
                <c:pt idx="1459">
                  <c:v>584.59997599999997</c:v>
                </c:pt>
                <c:pt idx="1460">
                  <c:v>471.79998799999998</c:v>
                </c:pt>
                <c:pt idx="1461">
                  <c:v>423.25</c:v>
                </c:pt>
                <c:pt idx="1462">
                  <c:v>412.540009</c:v>
                </c:pt>
                <c:pt idx="1463">
                  <c:v>387.63000499999998</c:v>
                </c:pt>
                <c:pt idx="1464">
                  <c:v>338.48001099999999</c:v>
                </c:pt>
                <c:pt idx="1465">
                  <c:v>332.52999899999998</c:v>
                </c:pt>
                <c:pt idx="1466">
                  <c:v>325.76001000000002</c:v>
                </c:pt>
                <c:pt idx="1467">
                  <c:v>326.64999399999999</c:v>
                </c:pt>
                <c:pt idx="1468">
                  <c:v>327.70001200000002</c:v>
                </c:pt>
                <c:pt idx="1469">
                  <c:v>367.17999300000002</c:v>
                </c:pt>
                <c:pt idx="1470">
                  <c:v>438.64001500000001</c:v>
                </c:pt>
                <c:pt idx="1471">
                  <c:v>498.5</c:v>
                </c:pt>
                <c:pt idx="1472">
                  <c:v>496.33999599999999</c:v>
                </c:pt>
                <c:pt idx="1473">
                  <c:v>432.76001000000002</c:v>
                </c:pt>
                <c:pt idx="1474">
                  <c:v>368.14999399999999</c:v>
                </c:pt>
                <c:pt idx="1475">
                  <c:v>332.52999899999998</c:v>
                </c:pt>
                <c:pt idx="1476">
                  <c:v>328.290009</c:v>
                </c:pt>
                <c:pt idx="1477">
                  <c:v>317.95001200000002</c:v>
                </c:pt>
                <c:pt idx="1478">
                  <c:v>321.14999399999999</c:v>
                </c:pt>
                <c:pt idx="1479">
                  <c:v>333.86999500000002</c:v>
                </c:pt>
                <c:pt idx="1480">
                  <c:v>349.32998700000002</c:v>
                </c:pt>
                <c:pt idx="1481">
                  <c:v>419.07998700000002</c:v>
                </c:pt>
                <c:pt idx="1482">
                  <c:v>503.25</c:v>
                </c:pt>
                <c:pt idx="1483">
                  <c:v>520.51000999999997</c:v>
                </c:pt>
                <c:pt idx="1484">
                  <c:v>447.77999899999998</c:v>
                </c:pt>
                <c:pt idx="1485">
                  <c:v>407.040009</c:v>
                </c:pt>
                <c:pt idx="1486">
                  <c:v>388.45001200000002</c:v>
                </c:pt>
                <c:pt idx="1487">
                  <c:v>288.57998700000002</c:v>
                </c:pt>
                <c:pt idx="1488">
                  <c:v>357.82998700000002</c:v>
                </c:pt>
                <c:pt idx="1489">
                  <c:v>334.85998499999999</c:v>
                </c:pt>
                <c:pt idx="1490">
                  <c:v>321.17001299999998</c:v>
                </c:pt>
                <c:pt idx="1491">
                  <c:v>277.14999399999999</c:v>
                </c:pt>
                <c:pt idx="1492">
                  <c:v>275.14001500000001</c:v>
                </c:pt>
                <c:pt idx="1493">
                  <c:v>345.55999800000001</c:v>
                </c:pt>
                <c:pt idx="1494">
                  <c:v>414.95001200000002</c:v>
                </c:pt>
                <c:pt idx="1495">
                  <c:v>461.11999500000002</c:v>
                </c:pt>
                <c:pt idx="1496">
                  <c:v>488.64001500000001</c:v>
                </c:pt>
                <c:pt idx="1497">
                  <c:v>482.83999599999999</c:v>
                </c:pt>
                <c:pt idx="1498">
                  <c:v>446.54998799999998</c:v>
                </c:pt>
                <c:pt idx="1499">
                  <c:v>419.77999899999998</c:v>
                </c:pt>
                <c:pt idx="1500">
                  <c:v>409</c:v>
                </c:pt>
                <c:pt idx="1501">
                  <c:v>401.41000400000001</c:v>
                </c:pt>
                <c:pt idx="1502">
                  <c:v>395.82998700000002</c:v>
                </c:pt>
                <c:pt idx="1503">
                  <c:v>397.76998900000001</c:v>
                </c:pt>
                <c:pt idx="1504">
                  <c:v>394.64001500000001</c:v>
                </c:pt>
                <c:pt idx="1505">
                  <c:v>417.10000600000001</c:v>
                </c:pt>
                <c:pt idx="1506">
                  <c:v>462.01998900000001</c:v>
                </c:pt>
                <c:pt idx="1507">
                  <c:v>491.83999599999999</c:v>
                </c:pt>
                <c:pt idx="1508">
                  <c:v>428.32998700000002</c:v>
                </c:pt>
                <c:pt idx="1509">
                  <c:v>394.86999500000002</c:v>
                </c:pt>
                <c:pt idx="1510">
                  <c:v>376.04998799999998</c:v>
                </c:pt>
                <c:pt idx="1511">
                  <c:v>343.040009</c:v>
                </c:pt>
                <c:pt idx="1512">
                  <c:v>339.27999899999998</c:v>
                </c:pt>
                <c:pt idx="1513">
                  <c:v>329.01998900000001</c:v>
                </c:pt>
                <c:pt idx="1514">
                  <c:v>317.11999500000002</c:v>
                </c:pt>
                <c:pt idx="1515">
                  <c:v>312.51001000000002</c:v>
                </c:pt>
                <c:pt idx="1516">
                  <c:v>322.63000499999998</c:v>
                </c:pt>
                <c:pt idx="1517">
                  <c:v>349.47000100000002</c:v>
                </c:pt>
                <c:pt idx="1518">
                  <c:v>426.13000499999998</c:v>
                </c:pt>
                <c:pt idx="1519">
                  <c:v>482.19000199999999</c:v>
                </c:pt>
                <c:pt idx="1520">
                  <c:v>505.39001500000001</c:v>
                </c:pt>
                <c:pt idx="1521">
                  <c:v>484.64999399999999</c:v>
                </c:pt>
                <c:pt idx="1522">
                  <c:v>447.17001299999998</c:v>
                </c:pt>
                <c:pt idx="1523">
                  <c:v>428.57998700000002</c:v>
                </c:pt>
                <c:pt idx="1524">
                  <c:v>409.02999899999998</c:v>
                </c:pt>
                <c:pt idx="1525">
                  <c:v>350.44000199999999</c:v>
                </c:pt>
                <c:pt idx="1526">
                  <c:v>328.95001200000002</c:v>
                </c:pt>
                <c:pt idx="1527">
                  <c:v>340.54998799999998</c:v>
                </c:pt>
                <c:pt idx="1528">
                  <c:v>386.57000699999998</c:v>
                </c:pt>
                <c:pt idx="1529">
                  <c:v>438.02999899999998</c:v>
                </c:pt>
                <c:pt idx="1530">
                  <c:v>477.05999800000001</c:v>
                </c:pt>
                <c:pt idx="1531">
                  <c:v>486.05999800000001</c:v>
                </c:pt>
                <c:pt idx="1532">
                  <c:v>439.959991</c:v>
                </c:pt>
                <c:pt idx="1533">
                  <c:v>411.48001099999999</c:v>
                </c:pt>
                <c:pt idx="1534">
                  <c:v>395.20001200000002</c:v>
                </c:pt>
                <c:pt idx="1535">
                  <c:v>358.17001299999998</c:v>
                </c:pt>
                <c:pt idx="1536">
                  <c:v>356.92001299999998</c:v>
                </c:pt>
                <c:pt idx="1537">
                  <c:v>340.94000199999999</c:v>
                </c:pt>
                <c:pt idx="1538">
                  <c:v>316.17001299999998</c:v>
                </c:pt>
                <c:pt idx="1539">
                  <c:v>287.92001299999998</c:v>
                </c:pt>
                <c:pt idx="1540">
                  <c:v>285.540009</c:v>
                </c:pt>
                <c:pt idx="1541">
                  <c:v>283.98001099999999</c:v>
                </c:pt>
                <c:pt idx="1542">
                  <c:v>288.35998499999999</c:v>
                </c:pt>
                <c:pt idx="1543">
                  <c:v>297.209991</c:v>
                </c:pt>
                <c:pt idx="1544">
                  <c:v>301.29998799999998</c:v>
                </c:pt>
                <c:pt idx="1545">
                  <c:v>299.07000699999998</c:v>
                </c:pt>
                <c:pt idx="1546">
                  <c:v>296.98998999999998</c:v>
                </c:pt>
                <c:pt idx="1547">
                  <c:v>243.66999799999999</c:v>
                </c:pt>
                <c:pt idx="1548">
                  <c:v>186.19000199999999</c:v>
                </c:pt>
                <c:pt idx="1549">
                  <c:v>154.66999799999999</c:v>
                </c:pt>
                <c:pt idx="1550">
                  <c:v>143.58999600000001</c:v>
                </c:pt>
                <c:pt idx="1551">
                  <c:v>145.66999799999999</c:v>
                </c:pt>
                <c:pt idx="1552">
                  <c:v>165</c:v>
                </c:pt>
                <c:pt idx="1553">
                  <c:v>315.209991</c:v>
                </c:pt>
                <c:pt idx="1554">
                  <c:v>327.92001299999998</c:v>
                </c:pt>
                <c:pt idx="1555">
                  <c:v>295.35000600000001</c:v>
                </c:pt>
                <c:pt idx="1556">
                  <c:v>239.80999800000001</c:v>
                </c:pt>
                <c:pt idx="1557">
                  <c:v>247.240005</c:v>
                </c:pt>
                <c:pt idx="1558">
                  <c:v>245.83000200000001</c:v>
                </c:pt>
                <c:pt idx="1559">
                  <c:v>146.259995</c:v>
                </c:pt>
                <c:pt idx="1560">
                  <c:v>192.36999499999999</c:v>
                </c:pt>
                <c:pt idx="1561">
                  <c:v>192.58999600000001</c:v>
                </c:pt>
                <c:pt idx="1562">
                  <c:v>192.96000699999999</c:v>
                </c:pt>
                <c:pt idx="1563">
                  <c:v>192.44000199999999</c:v>
                </c:pt>
                <c:pt idx="1564">
                  <c:v>192.220001</c:v>
                </c:pt>
                <c:pt idx="1565">
                  <c:v>241.740005</c:v>
                </c:pt>
                <c:pt idx="1566">
                  <c:v>251.11000100000001</c:v>
                </c:pt>
                <c:pt idx="1567">
                  <c:v>256.83999599999999</c:v>
                </c:pt>
                <c:pt idx="1568">
                  <c:v>265.30999800000001</c:v>
                </c:pt>
                <c:pt idx="1569">
                  <c:v>279.44000199999999</c:v>
                </c:pt>
                <c:pt idx="1570">
                  <c:v>283.52999899999998</c:v>
                </c:pt>
                <c:pt idx="1571">
                  <c:v>288.44000199999999</c:v>
                </c:pt>
                <c:pt idx="1572">
                  <c:v>286.64999399999999</c:v>
                </c:pt>
                <c:pt idx="1573">
                  <c:v>278.98998999999998</c:v>
                </c:pt>
                <c:pt idx="1574">
                  <c:v>283.38000499999998</c:v>
                </c:pt>
                <c:pt idx="1575">
                  <c:v>297.44000199999999</c:v>
                </c:pt>
                <c:pt idx="1576">
                  <c:v>315.27999899999998</c:v>
                </c:pt>
                <c:pt idx="1577">
                  <c:v>354.47000100000002</c:v>
                </c:pt>
                <c:pt idx="1578">
                  <c:v>415.22000100000002</c:v>
                </c:pt>
                <c:pt idx="1579">
                  <c:v>452.92001299999998</c:v>
                </c:pt>
                <c:pt idx="1580">
                  <c:v>422.14001500000001</c:v>
                </c:pt>
                <c:pt idx="1581">
                  <c:v>403.54998799999998</c:v>
                </c:pt>
                <c:pt idx="1582">
                  <c:v>394.10000600000001</c:v>
                </c:pt>
                <c:pt idx="1583">
                  <c:v>364.27999899999998</c:v>
                </c:pt>
                <c:pt idx="1584">
                  <c:v>351.72000100000002</c:v>
                </c:pt>
                <c:pt idx="1585">
                  <c:v>338.32998700000002</c:v>
                </c:pt>
                <c:pt idx="1586">
                  <c:v>330.75</c:v>
                </c:pt>
                <c:pt idx="1587">
                  <c:v>319.89001500000001</c:v>
                </c:pt>
                <c:pt idx="1588">
                  <c:v>334.61999500000002</c:v>
                </c:pt>
                <c:pt idx="1589">
                  <c:v>372.23998999999998</c:v>
                </c:pt>
                <c:pt idx="1590">
                  <c:v>475.29998799999998</c:v>
                </c:pt>
                <c:pt idx="1591">
                  <c:v>589.44000200000005</c:v>
                </c:pt>
                <c:pt idx="1592">
                  <c:v>644.40002400000003</c:v>
                </c:pt>
                <c:pt idx="1593">
                  <c:v>504.89999399999999</c:v>
                </c:pt>
                <c:pt idx="1594">
                  <c:v>441.25</c:v>
                </c:pt>
                <c:pt idx="1595">
                  <c:v>429.26998900000001</c:v>
                </c:pt>
                <c:pt idx="1596">
                  <c:v>414.70001200000002</c:v>
                </c:pt>
                <c:pt idx="1597">
                  <c:v>405.10998499999999</c:v>
                </c:pt>
                <c:pt idx="1598">
                  <c:v>402.64999399999999</c:v>
                </c:pt>
                <c:pt idx="1599">
                  <c:v>412.01998900000001</c:v>
                </c:pt>
                <c:pt idx="1600">
                  <c:v>436.040009</c:v>
                </c:pt>
                <c:pt idx="1601">
                  <c:v>520.51000999999997</c:v>
                </c:pt>
                <c:pt idx="1602">
                  <c:v>750.05999799999995</c:v>
                </c:pt>
                <c:pt idx="1603">
                  <c:v>771.17999299999997</c:v>
                </c:pt>
                <c:pt idx="1604">
                  <c:v>492.10998499999999</c:v>
                </c:pt>
                <c:pt idx="1605">
                  <c:v>439.91000400000001</c:v>
                </c:pt>
                <c:pt idx="1606">
                  <c:v>422.88000499999998</c:v>
                </c:pt>
                <c:pt idx="1607">
                  <c:v>395.14001500000001</c:v>
                </c:pt>
                <c:pt idx="1608">
                  <c:v>353.35998499999999</c:v>
                </c:pt>
                <c:pt idx="1609">
                  <c:v>346.959991</c:v>
                </c:pt>
                <c:pt idx="1610">
                  <c:v>325.47000100000002</c:v>
                </c:pt>
                <c:pt idx="1611">
                  <c:v>320.42001299999998</c:v>
                </c:pt>
                <c:pt idx="1612">
                  <c:v>324.14001500000001</c:v>
                </c:pt>
                <c:pt idx="1613">
                  <c:v>358.85998499999999</c:v>
                </c:pt>
                <c:pt idx="1614">
                  <c:v>458.79998799999998</c:v>
                </c:pt>
                <c:pt idx="1615">
                  <c:v>545.79998799999998</c:v>
                </c:pt>
                <c:pt idx="1616">
                  <c:v>604.919983</c:v>
                </c:pt>
                <c:pt idx="1617">
                  <c:v>539.47997999999995</c:v>
                </c:pt>
                <c:pt idx="1618">
                  <c:v>468.61999500000002</c:v>
                </c:pt>
                <c:pt idx="1619">
                  <c:v>443.92999300000002</c:v>
                </c:pt>
                <c:pt idx="1620">
                  <c:v>430.83999599999999</c:v>
                </c:pt>
                <c:pt idx="1621">
                  <c:v>419.91000400000001</c:v>
                </c:pt>
                <c:pt idx="1622">
                  <c:v>420.05999800000001</c:v>
                </c:pt>
                <c:pt idx="1623">
                  <c:v>426.75</c:v>
                </c:pt>
                <c:pt idx="1624">
                  <c:v>424.22000100000002</c:v>
                </c:pt>
                <c:pt idx="1625">
                  <c:v>483.33999599999999</c:v>
                </c:pt>
                <c:pt idx="1626">
                  <c:v>670.42999299999997</c:v>
                </c:pt>
                <c:pt idx="1627">
                  <c:v>693.78002900000001</c:v>
                </c:pt>
                <c:pt idx="1628">
                  <c:v>520.52002000000005</c:v>
                </c:pt>
                <c:pt idx="1629">
                  <c:v>458.79998799999998</c:v>
                </c:pt>
                <c:pt idx="1630">
                  <c:v>433.51998900000001</c:v>
                </c:pt>
                <c:pt idx="1631">
                  <c:v>398.35000600000001</c:v>
                </c:pt>
                <c:pt idx="1632">
                  <c:v>413.22000100000002</c:v>
                </c:pt>
                <c:pt idx="1633">
                  <c:v>394.48001099999999</c:v>
                </c:pt>
                <c:pt idx="1634">
                  <c:v>372.01998900000001</c:v>
                </c:pt>
                <c:pt idx="1635">
                  <c:v>364.66000400000001</c:v>
                </c:pt>
                <c:pt idx="1636">
                  <c:v>364.35998499999999</c:v>
                </c:pt>
                <c:pt idx="1637">
                  <c:v>394.70001200000002</c:v>
                </c:pt>
                <c:pt idx="1638">
                  <c:v>437.98001099999999</c:v>
                </c:pt>
                <c:pt idx="1639">
                  <c:v>519.78002900000001</c:v>
                </c:pt>
                <c:pt idx="1640">
                  <c:v>506.23998999999998</c:v>
                </c:pt>
                <c:pt idx="1641">
                  <c:v>433.959991</c:v>
                </c:pt>
                <c:pt idx="1642">
                  <c:v>353.14001500000001</c:v>
                </c:pt>
                <c:pt idx="1643">
                  <c:v>337.14999399999999</c:v>
                </c:pt>
                <c:pt idx="1644">
                  <c:v>326.51001000000002</c:v>
                </c:pt>
                <c:pt idx="1645">
                  <c:v>321.52999899999998</c:v>
                </c:pt>
                <c:pt idx="1646">
                  <c:v>320.709991</c:v>
                </c:pt>
                <c:pt idx="1647">
                  <c:v>324.42999300000002</c:v>
                </c:pt>
                <c:pt idx="1648">
                  <c:v>315.35998499999999</c:v>
                </c:pt>
                <c:pt idx="1649">
                  <c:v>318.48001099999999</c:v>
                </c:pt>
                <c:pt idx="1650">
                  <c:v>313.64999399999999</c:v>
                </c:pt>
                <c:pt idx="1651">
                  <c:v>309.33999599999999</c:v>
                </c:pt>
                <c:pt idx="1652">
                  <c:v>287.61999500000002</c:v>
                </c:pt>
                <c:pt idx="1653">
                  <c:v>283.98001099999999</c:v>
                </c:pt>
                <c:pt idx="1654">
                  <c:v>256.23998999999998</c:v>
                </c:pt>
                <c:pt idx="1655">
                  <c:v>179.36000100000001</c:v>
                </c:pt>
                <c:pt idx="1656">
                  <c:v>132.36999499999999</c:v>
                </c:pt>
                <c:pt idx="1657">
                  <c:v>0.74</c:v>
                </c:pt>
                <c:pt idx="1658">
                  <c:v>7.0000000000000007E-2</c:v>
                </c:pt>
                <c:pt idx="1659">
                  <c:v>0</c:v>
                </c:pt>
                <c:pt idx="1660">
                  <c:v>0.22</c:v>
                </c:pt>
                <c:pt idx="1661">
                  <c:v>111.16999800000001</c:v>
                </c:pt>
                <c:pt idx="1662">
                  <c:v>185.679993</c:v>
                </c:pt>
                <c:pt idx="1663">
                  <c:v>274.10000600000001</c:v>
                </c:pt>
                <c:pt idx="1664">
                  <c:v>271.72000100000002</c:v>
                </c:pt>
                <c:pt idx="1665">
                  <c:v>270.60998499999999</c:v>
                </c:pt>
                <c:pt idx="1666">
                  <c:v>266.51998900000001</c:v>
                </c:pt>
                <c:pt idx="1667">
                  <c:v>265.92001299999998</c:v>
                </c:pt>
                <c:pt idx="1668">
                  <c:v>274.92001299999998</c:v>
                </c:pt>
                <c:pt idx="1669">
                  <c:v>225.10000600000001</c:v>
                </c:pt>
                <c:pt idx="1670">
                  <c:v>194.91000399999999</c:v>
                </c:pt>
                <c:pt idx="1671">
                  <c:v>228.80999800000001</c:v>
                </c:pt>
                <c:pt idx="1672">
                  <c:v>253.5</c:v>
                </c:pt>
                <c:pt idx="1673">
                  <c:v>282.79998799999998</c:v>
                </c:pt>
                <c:pt idx="1674">
                  <c:v>281.83999599999999</c:v>
                </c:pt>
                <c:pt idx="1675">
                  <c:v>267.10998499999999</c:v>
                </c:pt>
                <c:pt idx="1676">
                  <c:v>195.570007</c:v>
                </c:pt>
                <c:pt idx="1677">
                  <c:v>183.229996</c:v>
                </c:pt>
                <c:pt idx="1678">
                  <c:v>201.38000500000001</c:v>
                </c:pt>
                <c:pt idx="1679">
                  <c:v>90.199996999999996</c:v>
                </c:pt>
                <c:pt idx="1680">
                  <c:v>130.96000699999999</c:v>
                </c:pt>
                <c:pt idx="1681">
                  <c:v>117.5</c:v>
                </c:pt>
                <c:pt idx="1682">
                  <c:v>34.130001</c:v>
                </c:pt>
                <c:pt idx="1683">
                  <c:v>34.060001</c:v>
                </c:pt>
                <c:pt idx="1684">
                  <c:v>79.639999000000003</c:v>
                </c:pt>
                <c:pt idx="1685">
                  <c:v>156.30999800000001</c:v>
                </c:pt>
                <c:pt idx="1686">
                  <c:v>242.64999399999999</c:v>
                </c:pt>
                <c:pt idx="1687">
                  <c:v>297.07998700000002</c:v>
                </c:pt>
                <c:pt idx="1688">
                  <c:v>270.16000400000001</c:v>
                </c:pt>
                <c:pt idx="1689">
                  <c:v>179.36999499999999</c:v>
                </c:pt>
                <c:pt idx="1690">
                  <c:v>0.52</c:v>
                </c:pt>
                <c:pt idx="1691">
                  <c:v>7.0000000000000007E-2</c:v>
                </c:pt>
                <c:pt idx="1692">
                  <c:v>-37.849997999999999</c:v>
                </c:pt>
                <c:pt idx="1693">
                  <c:v>-8.48</c:v>
                </c:pt>
                <c:pt idx="1694">
                  <c:v>0.67</c:v>
                </c:pt>
                <c:pt idx="1695">
                  <c:v>188.509995</c:v>
                </c:pt>
                <c:pt idx="1696">
                  <c:v>209.779999</c:v>
                </c:pt>
                <c:pt idx="1697">
                  <c:v>297.38000499999998</c:v>
                </c:pt>
                <c:pt idx="1698">
                  <c:v>376.13000499999998</c:v>
                </c:pt>
                <c:pt idx="1699">
                  <c:v>392.94000199999999</c:v>
                </c:pt>
                <c:pt idx="1700">
                  <c:v>282.209991</c:v>
                </c:pt>
                <c:pt idx="1701">
                  <c:v>234.69000199999999</c:v>
                </c:pt>
                <c:pt idx="1702">
                  <c:v>255.070007</c:v>
                </c:pt>
                <c:pt idx="1703">
                  <c:v>243.990005</c:v>
                </c:pt>
                <c:pt idx="1704">
                  <c:v>197.89999399999999</c:v>
                </c:pt>
                <c:pt idx="1705">
                  <c:v>182.800003</c:v>
                </c:pt>
                <c:pt idx="1706">
                  <c:v>154.16999799999999</c:v>
                </c:pt>
                <c:pt idx="1707">
                  <c:v>128.80999800000001</c:v>
                </c:pt>
                <c:pt idx="1708">
                  <c:v>135.570007</c:v>
                </c:pt>
                <c:pt idx="1709">
                  <c:v>129.39999399999999</c:v>
                </c:pt>
                <c:pt idx="1710">
                  <c:v>169.86000100000001</c:v>
                </c:pt>
                <c:pt idx="1711">
                  <c:v>127.540001</c:v>
                </c:pt>
                <c:pt idx="1712">
                  <c:v>92.589995999999999</c:v>
                </c:pt>
                <c:pt idx="1713">
                  <c:v>21.940000999999999</c:v>
                </c:pt>
                <c:pt idx="1714">
                  <c:v>0.59</c:v>
                </c:pt>
                <c:pt idx="1715">
                  <c:v>0</c:v>
                </c:pt>
                <c:pt idx="1716">
                  <c:v>-23.57</c:v>
                </c:pt>
                <c:pt idx="1717">
                  <c:v>-64.400002000000001</c:v>
                </c:pt>
                <c:pt idx="1718">
                  <c:v>-65</c:v>
                </c:pt>
                <c:pt idx="1719">
                  <c:v>-34.950001</c:v>
                </c:pt>
                <c:pt idx="1720">
                  <c:v>0.52</c:v>
                </c:pt>
                <c:pt idx="1721">
                  <c:v>267.57998700000002</c:v>
                </c:pt>
                <c:pt idx="1722">
                  <c:v>290.48998999999998</c:v>
                </c:pt>
                <c:pt idx="1723">
                  <c:v>317.040009</c:v>
                </c:pt>
                <c:pt idx="1724">
                  <c:v>220.21000699999999</c:v>
                </c:pt>
                <c:pt idx="1725">
                  <c:v>210.61000100000001</c:v>
                </c:pt>
                <c:pt idx="1726">
                  <c:v>203.990005</c:v>
                </c:pt>
                <c:pt idx="1727">
                  <c:v>193.949997</c:v>
                </c:pt>
                <c:pt idx="1728">
                  <c:v>151.25</c:v>
                </c:pt>
                <c:pt idx="1729">
                  <c:v>11.9</c:v>
                </c:pt>
                <c:pt idx="1730">
                  <c:v>0.59</c:v>
                </c:pt>
                <c:pt idx="1731">
                  <c:v>0.22</c:v>
                </c:pt>
                <c:pt idx="1732">
                  <c:v>0.3</c:v>
                </c:pt>
                <c:pt idx="1733">
                  <c:v>0.67</c:v>
                </c:pt>
                <c:pt idx="1734">
                  <c:v>105.150002</c:v>
                </c:pt>
                <c:pt idx="1735">
                  <c:v>198.10000600000001</c:v>
                </c:pt>
                <c:pt idx="1736">
                  <c:v>199.58000200000001</c:v>
                </c:pt>
                <c:pt idx="1737">
                  <c:v>148.050003</c:v>
                </c:pt>
                <c:pt idx="1738">
                  <c:v>105.220001</c:v>
                </c:pt>
                <c:pt idx="1739">
                  <c:v>74.139999000000003</c:v>
                </c:pt>
                <c:pt idx="1740">
                  <c:v>63.279998999999997</c:v>
                </c:pt>
                <c:pt idx="1741">
                  <c:v>-7.0000000000000007E-2</c:v>
                </c:pt>
                <c:pt idx="1742">
                  <c:v>-0.15</c:v>
                </c:pt>
                <c:pt idx="1743">
                  <c:v>0.97</c:v>
                </c:pt>
                <c:pt idx="1744">
                  <c:v>127.900002</c:v>
                </c:pt>
                <c:pt idx="1745">
                  <c:v>214.61000100000001</c:v>
                </c:pt>
                <c:pt idx="1746">
                  <c:v>368.16000400000001</c:v>
                </c:pt>
                <c:pt idx="1747">
                  <c:v>425.94000199999999</c:v>
                </c:pt>
                <c:pt idx="1748">
                  <c:v>334.85000600000001</c:v>
                </c:pt>
                <c:pt idx="1749">
                  <c:v>325.39999399999999</c:v>
                </c:pt>
                <c:pt idx="1750">
                  <c:v>320.64001500000001</c:v>
                </c:pt>
                <c:pt idx="1751">
                  <c:v>288.45001200000002</c:v>
                </c:pt>
                <c:pt idx="1752">
                  <c:v>278.77999899999998</c:v>
                </c:pt>
                <c:pt idx="1753">
                  <c:v>273.86999500000002</c:v>
                </c:pt>
                <c:pt idx="1754">
                  <c:v>268.22000100000002</c:v>
                </c:pt>
                <c:pt idx="1755">
                  <c:v>260.48998999999998</c:v>
                </c:pt>
                <c:pt idx="1756">
                  <c:v>247.320007</c:v>
                </c:pt>
                <c:pt idx="1757">
                  <c:v>302.57000699999998</c:v>
                </c:pt>
                <c:pt idx="1758">
                  <c:v>413.45001200000002</c:v>
                </c:pt>
                <c:pt idx="1759">
                  <c:v>464.52999899999998</c:v>
                </c:pt>
                <c:pt idx="1760">
                  <c:v>482.52999899999998</c:v>
                </c:pt>
                <c:pt idx="1761">
                  <c:v>382.80999800000001</c:v>
                </c:pt>
                <c:pt idx="1762">
                  <c:v>363.54998799999998</c:v>
                </c:pt>
                <c:pt idx="1763">
                  <c:v>343.92001299999998</c:v>
                </c:pt>
                <c:pt idx="1764">
                  <c:v>349.42001299999998</c:v>
                </c:pt>
                <c:pt idx="1765">
                  <c:v>320.72000100000002</c:v>
                </c:pt>
                <c:pt idx="1766">
                  <c:v>303.17001299999998</c:v>
                </c:pt>
                <c:pt idx="1767">
                  <c:v>293.86999500000002</c:v>
                </c:pt>
                <c:pt idx="1768">
                  <c:v>316.85000600000001</c:v>
                </c:pt>
                <c:pt idx="1769">
                  <c:v>376.26998900000001</c:v>
                </c:pt>
                <c:pt idx="1770">
                  <c:v>460.82000699999998</c:v>
                </c:pt>
                <c:pt idx="1771">
                  <c:v>504.32000699999998</c:v>
                </c:pt>
                <c:pt idx="1772">
                  <c:v>445.64999399999999</c:v>
                </c:pt>
                <c:pt idx="1773">
                  <c:v>415.67999300000002</c:v>
                </c:pt>
                <c:pt idx="1774">
                  <c:v>377.459991</c:v>
                </c:pt>
                <c:pt idx="1775">
                  <c:v>348.459991</c:v>
                </c:pt>
                <c:pt idx="1776">
                  <c:v>338.04998799999998</c:v>
                </c:pt>
                <c:pt idx="1777">
                  <c:v>332.83999599999999</c:v>
                </c:pt>
                <c:pt idx="1778">
                  <c:v>332.92001299999998</c:v>
                </c:pt>
                <c:pt idx="1779">
                  <c:v>320.35000600000001</c:v>
                </c:pt>
                <c:pt idx="1780">
                  <c:v>327.94000199999999</c:v>
                </c:pt>
                <c:pt idx="1781">
                  <c:v>352.48001099999999</c:v>
                </c:pt>
                <c:pt idx="1782">
                  <c:v>439.48001099999999</c:v>
                </c:pt>
                <c:pt idx="1783">
                  <c:v>492.95001200000002</c:v>
                </c:pt>
                <c:pt idx="1784">
                  <c:v>512.5</c:v>
                </c:pt>
                <c:pt idx="1785">
                  <c:v>461.85998499999999</c:v>
                </c:pt>
                <c:pt idx="1786">
                  <c:v>445.64999399999999</c:v>
                </c:pt>
                <c:pt idx="1787">
                  <c:v>435.91000400000001</c:v>
                </c:pt>
                <c:pt idx="1788">
                  <c:v>393.36999500000002</c:v>
                </c:pt>
                <c:pt idx="1789">
                  <c:v>357.52999899999998</c:v>
                </c:pt>
                <c:pt idx="1790">
                  <c:v>361.47000100000002</c:v>
                </c:pt>
                <c:pt idx="1791">
                  <c:v>393.97000100000002</c:v>
                </c:pt>
                <c:pt idx="1792">
                  <c:v>446.10000600000001</c:v>
                </c:pt>
                <c:pt idx="1793">
                  <c:v>490.48998999999998</c:v>
                </c:pt>
                <c:pt idx="1794">
                  <c:v>525.73999000000003</c:v>
                </c:pt>
                <c:pt idx="1795">
                  <c:v>577.86999500000002</c:v>
                </c:pt>
                <c:pt idx="1796">
                  <c:v>456.57998700000002</c:v>
                </c:pt>
                <c:pt idx="1797">
                  <c:v>416.5</c:v>
                </c:pt>
                <c:pt idx="1798">
                  <c:v>400.66000400000001</c:v>
                </c:pt>
                <c:pt idx="1799">
                  <c:v>365.790009</c:v>
                </c:pt>
                <c:pt idx="1800">
                  <c:v>343.07998700000002</c:v>
                </c:pt>
                <c:pt idx="1801">
                  <c:v>338.10000600000001</c:v>
                </c:pt>
                <c:pt idx="1802">
                  <c:v>330.51998900000001</c:v>
                </c:pt>
                <c:pt idx="1803">
                  <c:v>330.14999399999999</c:v>
                </c:pt>
                <c:pt idx="1804">
                  <c:v>337.51001000000002</c:v>
                </c:pt>
                <c:pt idx="1805">
                  <c:v>363.08999599999999</c:v>
                </c:pt>
                <c:pt idx="1806">
                  <c:v>400.11999500000002</c:v>
                </c:pt>
                <c:pt idx="1807">
                  <c:v>470.01001000000002</c:v>
                </c:pt>
                <c:pt idx="1808">
                  <c:v>475.88000499999998</c:v>
                </c:pt>
                <c:pt idx="1809">
                  <c:v>465.10000600000001</c:v>
                </c:pt>
                <c:pt idx="1810">
                  <c:v>427.63000499999998</c:v>
                </c:pt>
                <c:pt idx="1811">
                  <c:v>442.94000199999999</c:v>
                </c:pt>
                <c:pt idx="1812">
                  <c:v>407.63000499999998</c:v>
                </c:pt>
                <c:pt idx="1813">
                  <c:v>384.35000600000001</c:v>
                </c:pt>
                <c:pt idx="1814">
                  <c:v>374.08999599999999</c:v>
                </c:pt>
                <c:pt idx="1815">
                  <c:v>371.41000400000001</c:v>
                </c:pt>
                <c:pt idx="1816">
                  <c:v>413.72000100000002</c:v>
                </c:pt>
                <c:pt idx="1817">
                  <c:v>492.23998999999998</c:v>
                </c:pt>
                <c:pt idx="1818">
                  <c:v>578.419983</c:v>
                </c:pt>
                <c:pt idx="1819">
                  <c:v>632.03002900000001</c:v>
                </c:pt>
                <c:pt idx="1820">
                  <c:v>515.15002400000003</c:v>
                </c:pt>
                <c:pt idx="1821">
                  <c:v>479.97000100000002</c:v>
                </c:pt>
                <c:pt idx="1822">
                  <c:v>464.42999300000002</c:v>
                </c:pt>
                <c:pt idx="1823">
                  <c:v>449.55999800000001</c:v>
                </c:pt>
                <c:pt idx="1824">
                  <c:v>380.10998499999999</c:v>
                </c:pt>
                <c:pt idx="1825">
                  <c:v>368.51001000000002</c:v>
                </c:pt>
                <c:pt idx="1826">
                  <c:v>358.17999300000002</c:v>
                </c:pt>
                <c:pt idx="1827">
                  <c:v>356.47000100000002</c:v>
                </c:pt>
                <c:pt idx="1828">
                  <c:v>349.70001200000002</c:v>
                </c:pt>
                <c:pt idx="1829">
                  <c:v>383.16000400000001</c:v>
                </c:pt>
                <c:pt idx="1830">
                  <c:v>491.13000499999998</c:v>
                </c:pt>
                <c:pt idx="1831">
                  <c:v>588.53997800000002</c:v>
                </c:pt>
                <c:pt idx="1832">
                  <c:v>582.51000999999997</c:v>
                </c:pt>
                <c:pt idx="1833">
                  <c:v>557.67999299999997</c:v>
                </c:pt>
                <c:pt idx="1834">
                  <c:v>516.85998500000005</c:v>
                </c:pt>
                <c:pt idx="1835">
                  <c:v>505.63000499999998</c:v>
                </c:pt>
                <c:pt idx="1836">
                  <c:v>485.63000499999998</c:v>
                </c:pt>
                <c:pt idx="1837">
                  <c:v>462.57000699999998</c:v>
                </c:pt>
                <c:pt idx="1838">
                  <c:v>454.69000199999999</c:v>
                </c:pt>
                <c:pt idx="1839">
                  <c:v>467.709991</c:v>
                </c:pt>
                <c:pt idx="1840">
                  <c:v>479.82998700000002</c:v>
                </c:pt>
                <c:pt idx="1841">
                  <c:v>559.30999799999995</c:v>
                </c:pt>
                <c:pt idx="1842">
                  <c:v>661.70001200000002</c:v>
                </c:pt>
                <c:pt idx="1843">
                  <c:v>733.97997999999995</c:v>
                </c:pt>
                <c:pt idx="1844">
                  <c:v>527.27002000000005</c:v>
                </c:pt>
                <c:pt idx="1845">
                  <c:v>449.19000199999999</c:v>
                </c:pt>
                <c:pt idx="1846">
                  <c:v>447.02999899999998</c:v>
                </c:pt>
                <c:pt idx="1847">
                  <c:v>395.79998799999998</c:v>
                </c:pt>
                <c:pt idx="1848">
                  <c:v>443.17001299999998</c:v>
                </c:pt>
                <c:pt idx="1849">
                  <c:v>418.19000199999999</c:v>
                </c:pt>
                <c:pt idx="1850">
                  <c:v>378.41000400000001</c:v>
                </c:pt>
                <c:pt idx="1851">
                  <c:v>360.64001500000001</c:v>
                </c:pt>
                <c:pt idx="1852">
                  <c:v>371.790009</c:v>
                </c:pt>
                <c:pt idx="1853">
                  <c:v>387.41000400000001</c:v>
                </c:pt>
                <c:pt idx="1854">
                  <c:v>498.35000600000001</c:v>
                </c:pt>
                <c:pt idx="1855">
                  <c:v>532.03002900000001</c:v>
                </c:pt>
                <c:pt idx="1856">
                  <c:v>531.88000499999998</c:v>
                </c:pt>
                <c:pt idx="1857">
                  <c:v>476.63000499999998</c:v>
                </c:pt>
                <c:pt idx="1858">
                  <c:v>374.91000400000001</c:v>
                </c:pt>
                <c:pt idx="1859">
                  <c:v>336.92001299999998</c:v>
                </c:pt>
                <c:pt idx="1860">
                  <c:v>331.11999500000002</c:v>
                </c:pt>
                <c:pt idx="1861">
                  <c:v>323.459991</c:v>
                </c:pt>
                <c:pt idx="1862">
                  <c:v>320.92999300000002</c:v>
                </c:pt>
                <c:pt idx="1863">
                  <c:v>323.67999300000002</c:v>
                </c:pt>
                <c:pt idx="1864">
                  <c:v>354.459991</c:v>
                </c:pt>
                <c:pt idx="1865">
                  <c:v>413.27999899999998</c:v>
                </c:pt>
                <c:pt idx="1866">
                  <c:v>490.47000100000002</c:v>
                </c:pt>
                <c:pt idx="1867">
                  <c:v>542.73999000000003</c:v>
                </c:pt>
                <c:pt idx="1868">
                  <c:v>493.73998999999998</c:v>
                </c:pt>
                <c:pt idx="1869">
                  <c:v>460.95001200000002</c:v>
                </c:pt>
                <c:pt idx="1870">
                  <c:v>450.91000400000001</c:v>
                </c:pt>
                <c:pt idx="1871">
                  <c:v>446.97000100000002</c:v>
                </c:pt>
                <c:pt idx="1872">
                  <c:v>437.38000499999998</c:v>
                </c:pt>
                <c:pt idx="1873">
                  <c:v>414.48001099999999</c:v>
                </c:pt>
                <c:pt idx="1874">
                  <c:v>408.89999399999999</c:v>
                </c:pt>
                <c:pt idx="1875">
                  <c:v>372.60998499999999</c:v>
                </c:pt>
                <c:pt idx="1876">
                  <c:v>362.86999500000002</c:v>
                </c:pt>
                <c:pt idx="1877">
                  <c:v>370.30999800000001</c:v>
                </c:pt>
                <c:pt idx="1878">
                  <c:v>372.83999599999999</c:v>
                </c:pt>
                <c:pt idx="1879">
                  <c:v>371.86999500000002</c:v>
                </c:pt>
                <c:pt idx="1880">
                  <c:v>372.98001099999999</c:v>
                </c:pt>
                <c:pt idx="1881">
                  <c:v>381.39001500000001</c:v>
                </c:pt>
                <c:pt idx="1882">
                  <c:v>350.01001000000002</c:v>
                </c:pt>
                <c:pt idx="1883">
                  <c:v>339.60000600000001</c:v>
                </c:pt>
                <c:pt idx="1884">
                  <c:v>302.19000199999999</c:v>
                </c:pt>
                <c:pt idx="1885">
                  <c:v>294.16000400000001</c:v>
                </c:pt>
                <c:pt idx="1886">
                  <c:v>286.35998499999999</c:v>
                </c:pt>
                <c:pt idx="1887">
                  <c:v>283.30999800000001</c:v>
                </c:pt>
                <c:pt idx="1888">
                  <c:v>282.040009</c:v>
                </c:pt>
                <c:pt idx="1889">
                  <c:v>277.80999800000001</c:v>
                </c:pt>
                <c:pt idx="1890">
                  <c:v>399.98001099999999</c:v>
                </c:pt>
                <c:pt idx="1891">
                  <c:v>223.66999799999999</c:v>
                </c:pt>
                <c:pt idx="1892">
                  <c:v>176.970001</c:v>
                </c:pt>
                <c:pt idx="1893">
                  <c:v>160.91000399999999</c:v>
                </c:pt>
                <c:pt idx="1894">
                  <c:v>131.990005</c:v>
                </c:pt>
                <c:pt idx="1895">
                  <c:v>119.720001</c:v>
                </c:pt>
                <c:pt idx="1896">
                  <c:v>123.959999</c:v>
                </c:pt>
                <c:pt idx="1897">
                  <c:v>110.050003</c:v>
                </c:pt>
                <c:pt idx="1898">
                  <c:v>103.949997</c:v>
                </c:pt>
                <c:pt idx="1899">
                  <c:v>110.870003</c:v>
                </c:pt>
                <c:pt idx="1900">
                  <c:v>116.589996</c:v>
                </c:pt>
                <c:pt idx="1901">
                  <c:v>175.929993</c:v>
                </c:pt>
                <c:pt idx="1902">
                  <c:v>102.620003</c:v>
                </c:pt>
                <c:pt idx="1903">
                  <c:v>170.05999800000001</c:v>
                </c:pt>
                <c:pt idx="1904">
                  <c:v>220.61999499999999</c:v>
                </c:pt>
                <c:pt idx="1905">
                  <c:v>232.070007</c:v>
                </c:pt>
                <c:pt idx="1906">
                  <c:v>209.470001</c:v>
                </c:pt>
                <c:pt idx="1907">
                  <c:v>259.290009</c:v>
                </c:pt>
                <c:pt idx="1908">
                  <c:v>248.80999800000001</c:v>
                </c:pt>
                <c:pt idx="1909">
                  <c:v>173.550003</c:v>
                </c:pt>
                <c:pt idx="1910">
                  <c:v>157.63999899999999</c:v>
                </c:pt>
                <c:pt idx="1911">
                  <c:v>167.979996</c:v>
                </c:pt>
                <c:pt idx="1912">
                  <c:v>223.08000200000001</c:v>
                </c:pt>
                <c:pt idx="1913">
                  <c:v>307.10000600000001</c:v>
                </c:pt>
                <c:pt idx="1914">
                  <c:v>416.77999899999998</c:v>
                </c:pt>
                <c:pt idx="1915">
                  <c:v>474.26001000000002</c:v>
                </c:pt>
                <c:pt idx="1916">
                  <c:v>442.209991</c:v>
                </c:pt>
                <c:pt idx="1917">
                  <c:v>407.48998999999998</c:v>
                </c:pt>
                <c:pt idx="1918">
                  <c:v>401.08999599999999</c:v>
                </c:pt>
                <c:pt idx="1919">
                  <c:v>334.61999500000002</c:v>
                </c:pt>
                <c:pt idx="1920">
                  <c:v>368.45001200000002</c:v>
                </c:pt>
                <c:pt idx="1921">
                  <c:v>362.42999300000002</c:v>
                </c:pt>
                <c:pt idx="1922">
                  <c:v>355.14001500000001</c:v>
                </c:pt>
                <c:pt idx="1923">
                  <c:v>349.55999800000001</c:v>
                </c:pt>
                <c:pt idx="1924">
                  <c:v>352.459991</c:v>
                </c:pt>
                <c:pt idx="1925">
                  <c:v>375.959991</c:v>
                </c:pt>
                <c:pt idx="1926">
                  <c:v>461.02999899999998</c:v>
                </c:pt>
                <c:pt idx="1927">
                  <c:v>542.82000700000003</c:v>
                </c:pt>
                <c:pt idx="1928">
                  <c:v>556.95001200000002</c:v>
                </c:pt>
                <c:pt idx="1929">
                  <c:v>532.40997300000004</c:v>
                </c:pt>
                <c:pt idx="1930">
                  <c:v>486.75</c:v>
                </c:pt>
                <c:pt idx="1931">
                  <c:v>460.35998499999999</c:v>
                </c:pt>
                <c:pt idx="1932">
                  <c:v>437.07998700000002</c:v>
                </c:pt>
                <c:pt idx="1933">
                  <c:v>390.30999800000001</c:v>
                </c:pt>
                <c:pt idx="1934">
                  <c:v>377.07000699999998</c:v>
                </c:pt>
                <c:pt idx="1935">
                  <c:v>370.23001099999999</c:v>
                </c:pt>
                <c:pt idx="1936">
                  <c:v>381.98001099999999</c:v>
                </c:pt>
                <c:pt idx="1937">
                  <c:v>464.36999500000002</c:v>
                </c:pt>
                <c:pt idx="1938">
                  <c:v>547.95001200000002</c:v>
                </c:pt>
                <c:pt idx="1939">
                  <c:v>515.97997999999995</c:v>
                </c:pt>
                <c:pt idx="1940">
                  <c:v>535.09002699999996</c:v>
                </c:pt>
                <c:pt idx="1941">
                  <c:v>474.85998499999999</c:v>
                </c:pt>
                <c:pt idx="1942">
                  <c:v>441.25</c:v>
                </c:pt>
                <c:pt idx="1943">
                  <c:v>319.89001500000001</c:v>
                </c:pt>
                <c:pt idx="1944">
                  <c:v>301.73998999999998</c:v>
                </c:pt>
                <c:pt idx="1945">
                  <c:v>301.36999500000002</c:v>
                </c:pt>
                <c:pt idx="1946">
                  <c:v>372.08999599999999</c:v>
                </c:pt>
                <c:pt idx="1947">
                  <c:v>324.94000199999999</c:v>
                </c:pt>
                <c:pt idx="1948">
                  <c:v>390.82998700000002</c:v>
                </c:pt>
                <c:pt idx="1949">
                  <c:v>424.290009</c:v>
                </c:pt>
                <c:pt idx="1950">
                  <c:v>485.19000199999999</c:v>
                </c:pt>
                <c:pt idx="1951">
                  <c:v>553</c:v>
                </c:pt>
                <c:pt idx="1952">
                  <c:v>564.38000499999998</c:v>
                </c:pt>
                <c:pt idx="1953">
                  <c:v>514.55999799999995</c:v>
                </c:pt>
                <c:pt idx="1954">
                  <c:v>471.88000499999998</c:v>
                </c:pt>
                <c:pt idx="1955">
                  <c:v>461.76001000000002</c:v>
                </c:pt>
                <c:pt idx="1956">
                  <c:v>460.79998799999998</c:v>
                </c:pt>
                <c:pt idx="1957">
                  <c:v>428.14999399999999</c:v>
                </c:pt>
                <c:pt idx="1958">
                  <c:v>436.41000400000001</c:v>
                </c:pt>
                <c:pt idx="1959">
                  <c:v>434.47000100000002</c:v>
                </c:pt>
                <c:pt idx="1960">
                  <c:v>446.29998799999998</c:v>
                </c:pt>
                <c:pt idx="1961">
                  <c:v>480.64999399999999</c:v>
                </c:pt>
                <c:pt idx="1962">
                  <c:v>530.919983</c:v>
                </c:pt>
                <c:pt idx="1963">
                  <c:v>620.80999799999995</c:v>
                </c:pt>
                <c:pt idx="1964">
                  <c:v>526.01000999999997</c:v>
                </c:pt>
                <c:pt idx="1965">
                  <c:v>424.57998700000002</c:v>
                </c:pt>
                <c:pt idx="1966">
                  <c:v>409.790009</c:v>
                </c:pt>
                <c:pt idx="1967">
                  <c:v>310.73998999999998</c:v>
                </c:pt>
                <c:pt idx="1968">
                  <c:v>300.02999899999998</c:v>
                </c:pt>
                <c:pt idx="1969">
                  <c:v>292.45001200000002</c:v>
                </c:pt>
                <c:pt idx="1970">
                  <c:v>289.54998799999998</c:v>
                </c:pt>
                <c:pt idx="1971">
                  <c:v>288.959991</c:v>
                </c:pt>
                <c:pt idx="1972">
                  <c:v>257.13000499999998</c:v>
                </c:pt>
                <c:pt idx="1973">
                  <c:v>331.92999300000002</c:v>
                </c:pt>
                <c:pt idx="1974">
                  <c:v>435.58999599999999</c:v>
                </c:pt>
                <c:pt idx="1975">
                  <c:v>474.54998799999998</c:v>
                </c:pt>
                <c:pt idx="1976">
                  <c:v>491.88000499999998</c:v>
                </c:pt>
                <c:pt idx="1977">
                  <c:v>341.01001000000002</c:v>
                </c:pt>
                <c:pt idx="1978">
                  <c:v>297.42999300000002</c:v>
                </c:pt>
                <c:pt idx="1979">
                  <c:v>304.72000100000002</c:v>
                </c:pt>
                <c:pt idx="1980">
                  <c:v>304.86999500000002</c:v>
                </c:pt>
                <c:pt idx="1981">
                  <c:v>316.76998900000001</c:v>
                </c:pt>
                <c:pt idx="1982">
                  <c:v>328.07000699999998</c:v>
                </c:pt>
                <c:pt idx="1983">
                  <c:v>363.01998900000001</c:v>
                </c:pt>
                <c:pt idx="1984">
                  <c:v>386.73998999999998</c:v>
                </c:pt>
                <c:pt idx="1985">
                  <c:v>453.959991</c:v>
                </c:pt>
                <c:pt idx="1986">
                  <c:v>527.27002000000005</c:v>
                </c:pt>
                <c:pt idx="1987">
                  <c:v>624.60998500000005</c:v>
                </c:pt>
                <c:pt idx="1988">
                  <c:v>547.13000499999998</c:v>
                </c:pt>
                <c:pt idx="1989">
                  <c:v>496.33999599999999</c:v>
                </c:pt>
                <c:pt idx="1990">
                  <c:v>464.73998999999998</c:v>
                </c:pt>
                <c:pt idx="1991">
                  <c:v>439.459991</c:v>
                </c:pt>
                <c:pt idx="1992">
                  <c:v>399.82000699999998</c:v>
                </c:pt>
                <c:pt idx="1993">
                  <c:v>374.10000600000001</c:v>
                </c:pt>
                <c:pt idx="1994">
                  <c:v>369.41000400000001</c:v>
                </c:pt>
                <c:pt idx="1995">
                  <c:v>363.39001500000001</c:v>
                </c:pt>
                <c:pt idx="1996">
                  <c:v>373.27999899999998</c:v>
                </c:pt>
                <c:pt idx="1997">
                  <c:v>437.75</c:v>
                </c:pt>
                <c:pt idx="1998">
                  <c:v>511.57998700000002</c:v>
                </c:pt>
                <c:pt idx="1999">
                  <c:v>557.46002199999998</c:v>
                </c:pt>
                <c:pt idx="2000">
                  <c:v>557.15997300000004</c:v>
                </c:pt>
                <c:pt idx="2001">
                  <c:v>498.5</c:v>
                </c:pt>
                <c:pt idx="2002">
                  <c:v>418.26001000000002</c:v>
                </c:pt>
                <c:pt idx="2003">
                  <c:v>326.64999399999999</c:v>
                </c:pt>
                <c:pt idx="2004">
                  <c:v>322.48998999999998</c:v>
                </c:pt>
                <c:pt idx="2005">
                  <c:v>328.22000100000002</c:v>
                </c:pt>
                <c:pt idx="2006">
                  <c:v>317.73001099999999</c:v>
                </c:pt>
                <c:pt idx="2007">
                  <c:v>314.52999899999998</c:v>
                </c:pt>
                <c:pt idx="2008">
                  <c:v>376.85000600000001</c:v>
                </c:pt>
                <c:pt idx="2009">
                  <c:v>470.39001500000001</c:v>
                </c:pt>
                <c:pt idx="2010">
                  <c:v>536.48999000000003</c:v>
                </c:pt>
                <c:pt idx="2011">
                  <c:v>635.23999000000003</c:v>
                </c:pt>
                <c:pt idx="2012">
                  <c:v>476.92999300000002</c:v>
                </c:pt>
                <c:pt idx="2013">
                  <c:v>400.48998999999998</c:v>
                </c:pt>
                <c:pt idx="2014">
                  <c:v>426.80999800000001</c:v>
                </c:pt>
                <c:pt idx="2015">
                  <c:v>330.45001200000002</c:v>
                </c:pt>
                <c:pt idx="2016">
                  <c:v>379.36999500000002</c:v>
                </c:pt>
                <c:pt idx="2017">
                  <c:v>308.66000400000001</c:v>
                </c:pt>
                <c:pt idx="2018">
                  <c:v>296.91000400000001</c:v>
                </c:pt>
                <c:pt idx="2019">
                  <c:v>296.83999599999999</c:v>
                </c:pt>
                <c:pt idx="2020">
                  <c:v>331.040009</c:v>
                </c:pt>
                <c:pt idx="2021">
                  <c:v>334.60998499999999</c:v>
                </c:pt>
                <c:pt idx="2022">
                  <c:v>401.76001000000002</c:v>
                </c:pt>
                <c:pt idx="2023">
                  <c:v>467.85998499999999</c:v>
                </c:pt>
                <c:pt idx="2024">
                  <c:v>471.5</c:v>
                </c:pt>
                <c:pt idx="2025">
                  <c:v>342.64001500000001</c:v>
                </c:pt>
                <c:pt idx="2026">
                  <c:v>303.07998700000002</c:v>
                </c:pt>
                <c:pt idx="2027">
                  <c:v>250.96000699999999</c:v>
                </c:pt>
                <c:pt idx="2028">
                  <c:v>267.76001000000002</c:v>
                </c:pt>
                <c:pt idx="2029">
                  <c:v>258.25</c:v>
                </c:pt>
                <c:pt idx="2030">
                  <c:v>264.48998999999998</c:v>
                </c:pt>
                <c:pt idx="2031">
                  <c:v>293.040009</c:v>
                </c:pt>
                <c:pt idx="2032">
                  <c:v>295.94000199999999</c:v>
                </c:pt>
                <c:pt idx="2033">
                  <c:v>301.45001200000002</c:v>
                </c:pt>
                <c:pt idx="2034">
                  <c:v>302.85998499999999</c:v>
                </c:pt>
                <c:pt idx="2035">
                  <c:v>296.98998999999998</c:v>
                </c:pt>
                <c:pt idx="2036">
                  <c:v>294.16000400000001</c:v>
                </c:pt>
                <c:pt idx="2037">
                  <c:v>310.97000100000002</c:v>
                </c:pt>
                <c:pt idx="2038">
                  <c:v>274.30999800000001</c:v>
                </c:pt>
                <c:pt idx="2039">
                  <c:v>274.38000499999998</c:v>
                </c:pt>
                <c:pt idx="2040">
                  <c:v>291.69000199999999</c:v>
                </c:pt>
                <c:pt idx="2041">
                  <c:v>283.22000100000002</c:v>
                </c:pt>
                <c:pt idx="2042">
                  <c:v>267.67999300000002</c:v>
                </c:pt>
                <c:pt idx="2043">
                  <c:v>253.029999</c:v>
                </c:pt>
                <c:pt idx="2044">
                  <c:v>220.38999899999999</c:v>
                </c:pt>
                <c:pt idx="2045">
                  <c:v>253.479996</c:v>
                </c:pt>
                <c:pt idx="2046">
                  <c:v>255.19000199999999</c:v>
                </c:pt>
                <c:pt idx="2047">
                  <c:v>226.71000699999999</c:v>
                </c:pt>
                <c:pt idx="2048">
                  <c:v>186.63000500000001</c:v>
                </c:pt>
                <c:pt idx="2049">
                  <c:v>99.559997999999993</c:v>
                </c:pt>
                <c:pt idx="2050">
                  <c:v>38.07</c:v>
                </c:pt>
                <c:pt idx="2051">
                  <c:v>0.15</c:v>
                </c:pt>
                <c:pt idx="2052">
                  <c:v>-71.010002</c:v>
                </c:pt>
                <c:pt idx="2053">
                  <c:v>-135.470001</c:v>
                </c:pt>
                <c:pt idx="2054">
                  <c:v>-222.770004</c:v>
                </c:pt>
                <c:pt idx="2055">
                  <c:v>-13.46</c:v>
                </c:pt>
                <c:pt idx="2056">
                  <c:v>144.91999799999999</c:v>
                </c:pt>
                <c:pt idx="2057">
                  <c:v>315.26998900000001</c:v>
                </c:pt>
                <c:pt idx="2058">
                  <c:v>417.27999899999998</c:v>
                </c:pt>
                <c:pt idx="2059">
                  <c:v>406.13000499999998</c:v>
                </c:pt>
                <c:pt idx="2060">
                  <c:v>303.36999500000002</c:v>
                </c:pt>
                <c:pt idx="2061">
                  <c:v>278.82998700000002</c:v>
                </c:pt>
                <c:pt idx="2062">
                  <c:v>275.55999800000001</c:v>
                </c:pt>
                <c:pt idx="2063">
                  <c:v>274.51998900000001</c:v>
                </c:pt>
                <c:pt idx="2064">
                  <c:v>325.47000100000002</c:v>
                </c:pt>
                <c:pt idx="2065">
                  <c:v>287.17999300000002</c:v>
                </c:pt>
                <c:pt idx="2066">
                  <c:v>263.459991</c:v>
                </c:pt>
                <c:pt idx="2067">
                  <c:v>260.26001000000002</c:v>
                </c:pt>
                <c:pt idx="2068">
                  <c:v>260.77999899999998</c:v>
                </c:pt>
                <c:pt idx="2069">
                  <c:v>265.23998999999998</c:v>
                </c:pt>
                <c:pt idx="2070">
                  <c:v>265.60998499999999</c:v>
                </c:pt>
                <c:pt idx="2071">
                  <c:v>205.83000200000001</c:v>
                </c:pt>
                <c:pt idx="2072">
                  <c:v>223.08000200000001</c:v>
                </c:pt>
                <c:pt idx="2073">
                  <c:v>157.78999300000001</c:v>
                </c:pt>
                <c:pt idx="2074">
                  <c:v>13.98</c:v>
                </c:pt>
                <c:pt idx="2075">
                  <c:v>-89.230002999999996</c:v>
                </c:pt>
                <c:pt idx="2076">
                  <c:v>-22.23</c:v>
                </c:pt>
                <c:pt idx="2077">
                  <c:v>-89.230002999999996</c:v>
                </c:pt>
                <c:pt idx="2078">
                  <c:v>-179.64999399999999</c:v>
                </c:pt>
                <c:pt idx="2079">
                  <c:v>-90.269997000000004</c:v>
                </c:pt>
                <c:pt idx="2080">
                  <c:v>33.830002</c:v>
                </c:pt>
                <c:pt idx="2081">
                  <c:v>262.48998999999998</c:v>
                </c:pt>
                <c:pt idx="2082">
                  <c:v>320.04998799999998</c:v>
                </c:pt>
                <c:pt idx="2083">
                  <c:v>359.459991</c:v>
                </c:pt>
                <c:pt idx="2084">
                  <c:v>302.86999500000002</c:v>
                </c:pt>
                <c:pt idx="2085">
                  <c:v>302.11999500000002</c:v>
                </c:pt>
                <c:pt idx="2086">
                  <c:v>287.61999500000002</c:v>
                </c:pt>
                <c:pt idx="2087">
                  <c:v>204.94000199999999</c:v>
                </c:pt>
                <c:pt idx="2088">
                  <c:v>165.38000500000001</c:v>
                </c:pt>
                <c:pt idx="2089">
                  <c:v>163.58999600000001</c:v>
                </c:pt>
                <c:pt idx="2090">
                  <c:v>167.979996</c:v>
                </c:pt>
                <c:pt idx="2091">
                  <c:v>170.279999</c:v>
                </c:pt>
                <c:pt idx="2092">
                  <c:v>200.029999</c:v>
                </c:pt>
                <c:pt idx="2093">
                  <c:v>199.88000500000001</c:v>
                </c:pt>
                <c:pt idx="2094">
                  <c:v>340.72000100000002</c:v>
                </c:pt>
                <c:pt idx="2095">
                  <c:v>300.64001500000001</c:v>
                </c:pt>
                <c:pt idx="2096">
                  <c:v>327.26001000000002</c:v>
                </c:pt>
                <c:pt idx="2097">
                  <c:v>272.01001000000002</c:v>
                </c:pt>
                <c:pt idx="2098">
                  <c:v>212.520004</c:v>
                </c:pt>
                <c:pt idx="2099">
                  <c:v>166.050003</c:v>
                </c:pt>
                <c:pt idx="2100">
                  <c:v>133.25</c:v>
                </c:pt>
                <c:pt idx="2101">
                  <c:v>127.379997</c:v>
                </c:pt>
                <c:pt idx="2102">
                  <c:v>138.38000500000001</c:v>
                </c:pt>
                <c:pt idx="2103">
                  <c:v>151.990005</c:v>
                </c:pt>
                <c:pt idx="2104">
                  <c:v>288.22000100000002</c:v>
                </c:pt>
                <c:pt idx="2105">
                  <c:v>361.01998900000001</c:v>
                </c:pt>
                <c:pt idx="2106">
                  <c:v>282.94000199999999</c:v>
                </c:pt>
                <c:pt idx="2107">
                  <c:v>285.98998999999998</c:v>
                </c:pt>
                <c:pt idx="2108">
                  <c:v>286.51001000000002</c:v>
                </c:pt>
                <c:pt idx="2109">
                  <c:v>261.29998799999998</c:v>
                </c:pt>
                <c:pt idx="2110">
                  <c:v>255.35000600000001</c:v>
                </c:pt>
                <c:pt idx="2111">
                  <c:v>254.16000399999999</c:v>
                </c:pt>
                <c:pt idx="2112">
                  <c:v>252.75</c:v>
                </c:pt>
                <c:pt idx="2113">
                  <c:v>251.86000100000001</c:v>
                </c:pt>
                <c:pt idx="2114">
                  <c:v>252.300003</c:v>
                </c:pt>
                <c:pt idx="2115">
                  <c:v>220.11000100000001</c:v>
                </c:pt>
                <c:pt idx="2116">
                  <c:v>115.55999799999999</c:v>
                </c:pt>
                <c:pt idx="2117">
                  <c:v>375.290009</c:v>
                </c:pt>
                <c:pt idx="2118">
                  <c:v>412.76998900000001</c:v>
                </c:pt>
                <c:pt idx="2119">
                  <c:v>375.36999500000002</c:v>
                </c:pt>
                <c:pt idx="2120">
                  <c:v>407.790009</c:v>
                </c:pt>
                <c:pt idx="2121">
                  <c:v>366.73998999999998</c:v>
                </c:pt>
                <c:pt idx="2122">
                  <c:v>318.33999599999999</c:v>
                </c:pt>
                <c:pt idx="2123">
                  <c:v>289.10998499999999</c:v>
                </c:pt>
                <c:pt idx="2124">
                  <c:v>286.290009</c:v>
                </c:pt>
                <c:pt idx="2125">
                  <c:v>283.01001000000002</c:v>
                </c:pt>
                <c:pt idx="2126">
                  <c:v>284.05999800000001</c:v>
                </c:pt>
                <c:pt idx="2127">
                  <c:v>213.71000699999999</c:v>
                </c:pt>
                <c:pt idx="2128">
                  <c:v>383.10000600000001</c:v>
                </c:pt>
                <c:pt idx="2129">
                  <c:v>468.01998900000001</c:v>
                </c:pt>
                <c:pt idx="2130">
                  <c:v>524.39001499999995</c:v>
                </c:pt>
                <c:pt idx="2131">
                  <c:v>528.47997999999995</c:v>
                </c:pt>
                <c:pt idx="2132">
                  <c:v>471.73998999999998</c:v>
                </c:pt>
                <c:pt idx="2133">
                  <c:v>372.540009</c:v>
                </c:pt>
                <c:pt idx="2134">
                  <c:v>371.79998799999998</c:v>
                </c:pt>
                <c:pt idx="2135">
                  <c:v>420.75</c:v>
                </c:pt>
                <c:pt idx="2136">
                  <c:v>379.02999899999998</c:v>
                </c:pt>
                <c:pt idx="2137">
                  <c:v>371.82000699999998</c:v>
                </c:pt>
                <c:pt idx="2138">
                  <c:v>365.72000100000002</c:v>
                </c:pt>
                <c:pt idx="2139">
                  <c:v>359.39999399999999</c:v>
                </c:pt>
                <c:pt idx="2140">
                  <c:v>398.14001500000001</c:v>
                </c:pt>
                <c:pt idx="2141">
                  <c:v>489.23001099999999</c:v>
                </c:pt>
                <c:pt idx="2142">
                  <c:v>558.53997800000002</c:v>
                </c:pt>
                <c:pt idx="2143">
                  <c:v>568.05999799999995</c:v>
                </c:pt>
                <c:pt idx="2144">
                  <c:v>490.64999399999999</c:v>
                </c:pt>
                <c:pt idx="2145">
                  <c:v>422.459991</c:v>
                </c:pt>
                <c:pt idx="2146">
                  <c:v>377.08999599999999</c:v>
                </c:pt>
                <c:pt idx="2147">
                  <c:v>364.38000499999998</c:v>
                </c:pt>
                <c:pt idx="2148">
                  <c:v>346.98001099999999</c:v>
                </c:pt>
                <c:pt idx="2149">
                  <c:v>320.42999300000002</c:v>
                </c:pt>
                <c:pt idx="2150">
                  <c:v>326.60000600000001</c:v>
                </c:pt>
                <c:pt idx="2151">
                  <c:v>347.94000199999999</c:v>
                </c:pt>
                <c:pt idx="2152">
                  <c:v>381.63000499999998</c:v>
                </c:pt>
                <c:pt idx="2153">
                  <c:v>499.42001299999998</c:v>
                </c:pt>
                <c:pt idx="2154">
                  <c:v>719.830017</c:v>
                </c:pt>
                <c:pt idx="2155">
                  <c:v>584.48999000000003</c:v>
                </c:pt>
                <c:pt idx="2156">
                  <c:v>491.91000400000001</c:v>
                </c:pt>
                <c:pt idx="2157">
                  <c:v>467.73998999999998</c:v>
                </c:pt>
                <c:pt idx="2158">
                  <c:v>415.83999599999999</c:v>
                </c:pt>
                <c:pt idx="2159">
                  <c:v>404.42999300000002</c:v>
                </c:pt>
                <c:pt idx="2160">
                  <c:v>300.91000400000001</c:v>
                </c:pt>
                <c:pt idx="2161">
                  <c:v>300.76001000000002</c:v>
                </c:pt>
                <c:pt idx="2162">
                  <c:v>298.89999399999999</c:v>
                </c:pt>
                <c:pt idx="2163">
                  <c:v>295.10998499999999</c:v>
                </c:pt>
                <c:pt idx="2164">
                  <c:v>223.490005</c:v>
                </c:pt>
                <c:pt idx="2165">
                  <c:v>385.01998900000001</c:v>
                </c:pt>
                <c:pt idx="2166">
                  <c:v>316.67999300000002</c:v>
                </c:pt>
                <c:pt idx="2167">
                  <c:v>324.10998499999999</c:v>
                </c:pt>
                <c:pt idx="2168">
                  <c:v>326.790009</c:v>
                </c:pt>
                <c:pt idx="2169">
                  <c:v>325.01001000000002</c:v>
                </c:pt>
                <c:pt idx="2170">
                  <c:v>317.35000600000001</c:v>
                </c:pt>
                <c:pt idx="2171">
                  <c:v>305.45001200000002</c:v>
                </c:pt>
                <c:pt idx="2172">
                  <c:v>282.76001000000002</c:v>
                </c:pt>
                <c:pt idx="2173">
                  <c:v>263.20001200000002</c:v>
                </c:pt>
                <c:pt idx="2174">
                  <c:v>286.32998700000002</c:v>
                </c:pt>
                <c:pt idx="2175">
                  <c:v>312.44000199999999</c:v>
                </c:pt>
                <c:pt idx="2176">
                  <c:v>367.02999899999998</c:v>
                </c:pt>
                <c:pt idx="2177">
                  <c:v>425.32998700000002</c:v>
                </c:pt>
                <c:pt idx="2178">
                  <c:v>472.85998499999999</c:v>
                </c:pt>
                <c:pt idx="2179">
                  <c:v>493.89999399999999</c:v>
                </c:pt>
                <c:pt idx="2180">
                  <c:v>455.75</c:v>
                </c:pt>
                <c:pt idx="2181">
                  <c:v>437.52999899999998</c:v>
                </c:pt>
                <c:pt idx="2182">
                  <c:v>407.709991</c:v>
                </c:pt>
                <c:pt idx="2183">
                  <c:v>403.44000199999999</c:v>
                </c:pt>
                <c:pt idx="2184">
                  <c:v>370.19000199999999</c:v>
                </c:pt>
                <c:pt idx="2185">
                  <c:v>300.79998799999998</c:v>
                </c:pt>
                <c:pt idx="2186">
                  <c:v>299.82998700000002</c:v>
                </c:pt>
                <c:pt idx="2187">
                  <c:v>298.790009</c:v>
                </c:pt>
                <c:pt idx="2188">
                  <c:v>298.57000699999998</c:v>
                </c:pt>
                <c:pt idx="2189">
                  <c:v>358.73998999999998</c:v>
                </c:pt>
                <c:pt idx="2190">
                  <c:v>369.89999399999999</c:v>
                </c:pt>
                <c:pt idx="2191">
                  <c:v>220.61000100000001</c:v>
                </c:pt>
                <c:pt idx="2192">
                  <c:v>286.66000400000001</c:v>
                </c:pt>
                <c:pt idx="2193">
                  <c:v>330.70001200000002</c:v>
                </c:pt>
                <c:pt idx="2194">
                  <c:v>300.5</c:v>
                </c:pt>
                <c:pt idx="2195">
                  <c:v>210.199997</c:v>
                </c:pt>
                <c:pt idx="2196">
                  <c:v>0.52</c:v>
                </c:pt>
                <c:pt idx="2197">
                  <c:v>-87.989998</c:v>
                </c:pt>
                <c:pt idx="2198">
                  <c:v>-2.83</c:v>
                </c:pt>
                <c:pt idx="2199">
                  <c:v>-95.949996999999996</c:v>
                </c:pt>
                <c:pt idx="2200">
                  <c:v>120.650002</c:v>
                </c:pt>
                <c:pt idx="2201">
                  <c:v>312.39999399999999</c:v>
                </c:pt>
                <c:pt idx="2202">
                  <c:v>369.82000699999998</c:v>
                </c:pt>
                <c:pt idx="2203">
                  <c:v>368.32998700000002</c:v>
                </c:pt>
                <c:pt idx="2204">
                  <c:v>297.07998700000002</c:v>
                </c:pt>
                <c:pt idx="2205">
                  <c:v>289.85998499999999</c:v>
                </c:pt>
                <c:pt idx="2206">
                  <c:v>286.959991</c:v>
                </c:pt>
                <c:pt idx="2207">
                  <c:v>304</c:v>
                </c:pt>
                <c:pt idx="2208">
                  <c:v>285.61999500000002</c:v>
                </c:pt>
                <c:pt idx="2209">
                  <c:v>279</c:v>
                </c:pt>
                <c:pt idx="2210">
                  <c:v>276.92001299999998</c:v>
                </c:pt>
                <c:pt idx="2211">
                  <c:v>275.95001200000002</c:v>
                </c:pt>
                <c:pt idx="2212">
                  <c:v>280.26998900000001</c:v>
                </c:pt>
                <c:pt idx="2213">
                  <c:v>298.26998900000001</c:v>
                </c:pt>
                <c:pt idx="2214">
                  <c:v>310.61999500000002</c:v>
                </c:pt>
                <c:pt idx="2215">
                  <c:v>341.26001000000002</c:v>
                </c:pt>
                <c:pt idx="2216">
                  <c:v>350.63000499999998</c:v>
                </c:pt>
                <c:pt idx="2217">
                  <c:v>305.55999800000001</c:v>
                </c:pt>
                <c:pt idx="2218">
                  <c:v>276.32998700000002</c:v>
                </c:pt>
                <c:pt idx="2219">
                  <c:v>252.08000200000001</c:v>
                </c:pt>
                <c:pt idx="2220">
                  <c:v>176.279999</c:v>
                </c:pt>
                <c:pt idx="2221">
                  <c:v>124.889999</c:v>
                </c:pt>
                <c:pt idx="2222">
                  <c:v>72.519997000000004</c:v>
                </c:pt>
                <c:pt idx="2223">
                  <c:v>163.33999600000001</c:v>
                </c:pt>
                <c:pt idx="2224">
                  <c:v>296.26001000000002</c:v>
                </c:pt>
                <c:pt idx="2225">
                  <c:v>371.16000400000001</c:v>
                </c:pt>
                <c:pt idx="2226">
                  <c:v>409.540009</c:v>
                </c:pt>
                <c:pt idx="2227">
                  <c:v>427.91000400000001</c:v>
                </c:pt>
                <c:pt idx="2228">
                  <c:v>395.709991</c:v>
                </c:pt>
                <c:pt idx="2229">
                  <c:v>382.91000400000001</c:v>
                </c:pt>
                <c:pt idx="2230">
                  <c:v>360.29998799999998</c:v>
                </c:pt>
                <c:pt idx="2231">
                  <c:v>353.01001000000002</c:v>
                </c:pt>
                <c:pt idx="2232">
                  <c:v>301.83999599999999</c:v>
                </c:pt>
                <c:pt idx="2233">
                  <c:v>295.66000400000001</c:v>
                </c:pt>
                <c:pt idx="2234">
                  <c:v>294.47000100000002</c:v>
                </c:pt>
                <c:pt idx="2235">
                  <c:v>286.07000699999998</c:v>
                </c:pt>
                <c:pt idx="2236">
                  <c:v>279.51998900000001</c:v>
                </c:pt>
                <c:pt idx="2237">
                  <c:v>257.35998499999999</c:v>
                </c:pt>
                <c:pt idx="2238">
                  <c:v>256.76001000000002</c:v>
                </c:pt>
                <c:pt idx="2239">
                  <c:v>247.91000399999999</c:v>
                </c:pt>
                <c:pt idx="2240">
                  <c:v>233.479996</c:v>
                </c:pt>
                <c:pt idx="2241">
                  <c:v>151.509995</c:v>
                </c:pt>
                <c:pt idx="2242">
                  <c:v>120.870003</c:v>
                </c:pt>
                <c:pt idx="2243">
                  <c:v>134.41000399999999</c:v>
                </c:pt>
                <c:pt idx="2244">
                  <c:v>44.700001</c:v>
                </c:pt>
                <c:pt idx="2245">
                  <c:v>15.02</c:v>
                </c:pt>
                <c:pt idx="2246">
                  <c:v>0.74</c:v>
                </c:pt>
                <c:pt idx="2247">
                  <c:v>7.51</c:v>
                </c:pt>
                <c:pt idx="2248">
                  <c:v>53.41</c:v>
                </c:pt>
                <c:pt idx="2249">
                  <c:v>88.889999000000003</c:v>
                </c:pt>
                <c:pt idx="2250">
                  <c:v>97.139999000000003</c:v>
                </c:pt>
                <c:pt idx="2251">
                  <c:v>86.730002999999996</c:v>
                </c:pt>
                <c:pt idx="2252">
                  <c:v>78.319999999999993</c:v>
                </c:pt>
                <c:pt idx="2253">
                  <c:v>40.459999000000003</c:v>
                </c:pt>
                <c:pt idx="2254">
                  <c:v>24.1</c:v>
                </c:pt>
                <c:pt idx="2255">
                  <c:v>0.37</c:v>
                </c:pt>
                <c:pt idx="2256">
                  <c:v>-74.379997000000003</c:v>
                </c:pt>
                <c:pt idx="2257">
                  <c:v>-222.470001</c:v>
                </c:pt>
                <c:pt idx="2258">
                  <c:v>-222.990005</c:v>
                </c:pt>
                <c:pt idx="2259">
                  <c:v>-159.179993</c:v>
                </c:pt>
                <c:pt idx="2260">
                  <c:v>-96.550003000000004</c:v>
                </c:pt>
                <c:pt idx="2261">
                  <c:v>-96.400002000000001</c:v>
                </c:pt>
                <c:pt idx="2262">
                  <c:v>-96.169998000000007</c:v>
                </c:pt>
                <c:pt idx="2263">
                  <c:v>-90.449996999999996</c:v>
                </c:pt>
                <c:pt idx="2264">
                  <c:v>-99.080001999999993</c:v>
                </c:pt>
                <c:pt idx="2265">
                  <c:v>-142.740005</c:v>
                </c:pt>
                <c:pt idx="2266">
                  <c:v>-96.32</c:v>
                </c:pt>
                <c:pt idx="2267">
                  <c:v>-205.88999899999999</c:v>
                </c:pt>
                <c:pt idx="2268">
                  <c:v>-259.22000100000002</c:v>
                </c:pt>
                <c:pt idx="2269">
                  <c:v>-274.540009</c:v>
                </c:pt>
                <c:pt idx="2270">
                  <c:v>-275.27999899999998</c:v>
                </c:pt>
                <c:pt idx="2271">
                  <c:v>-204.550003</c:v>
                </c:pt>
                <c:pt idx="2272">
                  <c:v>-22.09</c:v>
                </c:pt>
                <c:pt idx="2273">
                  <c:v>0.6</c:v>
                </c:pt>
                <c:pt idx="2274">
                  <c:v>157.320007</c:v>
                </c:pt>
                <c:pt idx="2275">
                  <c:v>207.300003</c:v>
                </c:pt>
                <c:pt idx="2276">
                  <c:v>148.46000699999999</c:v>
                </c:pt>
                <c:pt idx="2277">
                  <c:v>137.38000500000001</c:v>
                </c:pt>
                <c:pt idx="2278">
                  <c:v>77.879997000000003</c:v>
                </c:pt>
                <c:pt idx="2279">
                  <c:v>109.339996</c:v>
                </c:pt>
                <c:pt idx="2280">
                  <c:v>103.389999</c:v>
                </c:pt>
                <c:pt idx="2281">
                  <c:v>92.010002</c:v>
                </c:pt>
                <c:pt idx="2282">
                  <c:v>105.550003</c:v>
                </c:pt>
                <c:pt idx="2283">
                  <c:v>111.050003</c:v>
                </c:pt>
                <c:pt idx="2284">
                  <c:v>169.44000199999999</c:v>
                </c:pt>
                <c:pt idx="2285">
                  <c:v>306.60000600000001</c:v>
                </c:pt>
                <c:pt idx="2286">
                  <c:v>327.35000600000001</c:v>
                </c:pt>
                <c:pt idx="2287">
                  <c:v>401.05999800000001</c:v>
                </c:pt>
                <c:pt idx="2288">
                  <c:v>296.41000400000001</c:v>
                </c:pt>
                <c:pt idx="2289">
                  <c:v>252.449997</c:v>
                </c:pt>
                <c:pt idx="2290">
                  <c:v>213.25</c:v>
                </c:pt>
                <c:pt idx="2291">
                  <c:v>155.30999800000001</c:v>
                </c:pt>
                <c:pt idx="2292">
                  <c:v>93.129997000000003</c:v>
                </c:pt>
                <c:pt idx="2293">
                  <c:v>73.639999000000003</c:v>
                </c:pt>
                <c:pt idx="2294">
                  <c:v>127.860001</c:v>
                </c:pt>
                <c:pt idx="2295">
                  <c:v>153.820007</c:v>
                </c:pt>
                <c:pt idx="2296">
                  <c:v>288.07998700000002</c:v>
                </c:pt>
                <c:pt idx="2297">
                  <c:v>311.57998700000002</c:v>
                </c:pt>
                <c:pt idx="2298">
                  <c:v>320.57998700000002</c:v>
                </c:pt>
                <c:pt idx="2299">
                  <c:v>308.82998700000002</c:v>
                </c:pt>
                <c:pt idx="2300">
                  <c:v>306.82000699999998</c:v>
                </c:pt>
                <c:pt idx="2301">
                  <c:v>300.04998799999998</c:v>
                </c:pt>
                <c:pt idx="2302">
                  <c:v>297.07998700000002</c:v>
                </c:pt>
                <c:pt idx="2303">
                  <c:v>289.209991</c:v>
                </c:pt>
                <c:pt idx="2304">
                  <c:v>289.79998799999998</c:v>
                </c:pt>
                <c:pt idx="2305">
                  <c:v>293.29998799999998</c:v>
                </c:pt>
                <c:pt idx="2306">
                  <c:v>298.27999899999998</c:v>
                </c:pt>
                <c:pt idx="2307">
                  <c:v>293.97000100000002</c:v>
                </c:pt>
                <c:pt idx="2308">
                  <c:v>316.88000499999998</c:v>
                </c:pt>
                <c:pt idx="2309">
                  <c:v>426.51998900000001</c:v>
                </c:pt>
                <c:pt idx="2310">
                  <c:v>579.30999799999995</c:v>
                </c:pt>
                <c:pt idx="2311">
                  <c:v>613.45001200000002</c:v>
                </c:pt>
                <c:pt idx="2312">
                  <c:v>484.39999399999999</c:v>
                </c:pt>
                <c:pt idx="2313">
                  <c:v>406.14001500000001</c:v>
                </c:pt>
                <c:pt idx="2314">
                  <c:v>344.85000600000001</c:v>
                </c:pt>
                <c:pt idx="2315">
                  <c:v>299.47000100000002</c:v>
                </c:pt>
                <c:pt idx="2316">
                  <c:v>287.86999500000002</c:v>
                </c:pt>
                <c:pt idx="2317">
                  <c:v>285.790009</c:v>
                </c:pt>
                <c:pt idx="2318">
                  <c:v>282.66000400000001</c:v>
                </c:pt>
                <c:pt idx="2319">
                  <c:v>290.32000699999998</c:v>
                </c:pt>
                <c:pt idx="2320">
                  <c:v>299.39999399999999</c:v>
                </c:pt>
                <c:pt idx="2321">
                  <c:v>345.14999399999999</c:v>
                </c:pt>
                <c:pt idx="2322">
                  <c:v>412.83999599999999</c:v>
                </c:pt>
                <c:pt idx="2323">
                  <c:v>357.86999500000002</c:v>
                </c:pt>
                <c:pt idx="2324">
                  <c:v>313.459991</c:v>
                </c:pt>
                <c:pt idx="2325">
                  <c:v>304.459991</c:v>
                </c:pt>
                <c:pt idx="2326">
                  <c:v>281.32000699999998</c:v>
                </c:pt>
                <c:pt idx="2327">
                  <c:v>287.04998799999998</c:v>
                </c:pt>
                <c:pt idx="2328">
                  <c:v>275.75</c:v>
                </c:pt>
                <c:pt idx="2329">
                  <c:v>274.040009</c:v>
                </c:pt>
                <c:pt idx="2330">
                  <c:v>289.79998799999998</c:v>
                </c:pt>
                <c:pt idx="2331">
                  <c:v>289.57998700000002</c:v>
                </c:pt>
                <c:pt idx="2332">
                  <c:v>299.76998900000001</c:v>
                </c:pt>
                <c:pt idx="2333">
                  <c:v>442.39999399999999</c:v>
                </c:pt>
                <c:pt idx="2334">
                  <c:v>593.88000499999998</c:v>
                </c:pt>
                <c:pt idx="2335">
                  <c:v>738.15002400000003</c:v>
                </c:pt>
                <c:pt idx="2336">
                  <c:v>494.45001200000002</c:v>
                </c:pt>
                <c:pt idx="2337">
                  <c:v>356.209991</c:v>
                </c:pt>
                <c:pt idx="2338">
                  <c:v>351</c:v>
                </c:pt>
                <c:pt idx="2339">
                  <c:v>350.92999300000002</c:v>
                </c:pt>
                <c:pt idx="2340">
                  <c:v>306.16000400000001</c:v>
                </c:pt>
                <c:pt idx="2341">
                  <c:v>297.39001500000001</c:v>
                </c:pt>
                <c:pt idx="2342">
                  <c:v>289.05999800000001</c:v>
                </c:pt>
                <c:pt idx="2343">
                  <c:v>283.26001000000002</c:v>
                </c:pt>
                <c:pt idx="2344">
                  <c:v>297.23998999999998</c:v>
                </c:pt>
                <c:pt idx="2345">
                  <c:v>298.04998799999998</c:v>
                </c:pt>
                <c:pt idx="2346">
                  <c:v>300.14001500000001</c:v>
                </c:pt>
                <c:pt idx="2347">
                  <c:v>292.85000600000001</c:v>
                </c:pt>
                <c:pt idx="2348">
                  <c:v>275.29998799999998</c:v>
                </c:pt>
                <c:pt idx="2349">
                  <c:v>152.229996</c:v>
                </c:pt>
                <c:pt idx="2350">
                  <c:v>135.86000100000001</c:v>
                </c:pt>
                <c:pt idx="2351">
                  <c:v>131.729996</c:v>
                </c:pt>
                <c:pt idx="2352">
                  <c:v>113.730003</c:v>
                </c:pt>
                <c:pt idx="2353">
                  <c:v>107.550003</c:v>
                </c:pt>
                <c:pt idx="2354">
                  <c:v>106.510002</c:v>
                </c:pt>
                <c:pt idx="2355">
                  <c:v>109.19000200000001</c:v>
                </c:pt>
                <c:pt idx="2356">
                  <c:v>126.519997</c:v>
                </c:pt>
                <c:pt idx="2357">
                  <c:v>144.44000199999999</c:v>
                </c:pt>
                <c:pt idx="2358">
                  <c:v>185.58000200000001</c:v>
                </c:pt>
                <c:pt idx="2359">
                  <c:v>273.04998799999998</c:v>
                </c:pt>
                <c:pt idx="2360">
                  <c:v>224.479996</c:v>
                </c:pt>
                <c:pt idx="2361">
                  <c:v>167.800003</c:v>
                </c:pt>
                <c:pt idx="2362">
                  <c:v>150.470001</c:v>
                </c:pt>
                <c:pt idx="2363">
                  <c:v>143.85000600000001</c:v>
                </c:pt>
                <c:pt idx="2364">
                  <c:v>137.89999399999999</c:v>
                </c:pt>
                <c:pt idx="2365">
                  <c:v>122.43</c:v>
                </c:pt>
                <c:pt idx="2366">
                  <c:v>116.33000199999999</c:v>
                </c:pt>
                <c:pt idx="2367">
                  <c:v>122.800003</c:v>
                </c:pt>
                <c:pt idx="2368">
                  <c:v>137.14999399999999</c:v>
                </c:pt>
                <c:pt idx="2369">
                  <c:v>155.970001</c:v>
                </c:pt>
                <c:pt idx="2370">
                  <c:v>267.76001000000002</c:v>
                </c:pt>
                <c:pt idx="2371">
                  <c:v>290.51998900000001</c:v>
                </c:pt>
                <c:pt idx="2372">
                  <c:v>292.459991</c:v>
                </c:pt>
                <c:pt idx="2373">
                  <c:v>294.17001299999998</c:v>
                </c:pt>
                <c:pt idx="2374">
                  <c:v>290.67001299999998</c:v>
                </c:pt>
                <c:pt idx="2375">
                  <c:v>290.790009</c:v>
                </c:pt>
                <c:pt idx="2376">
                  <c:v>278.82000699999998</c:v>
                </c:pt>
                <c:pt idx="2377">
                  <c:v>285.07000699999998</c:v>
                </c:pt>
                <c:pt idx="2378">
                  <c:v>298.75</c:v>
                </c:pt>
                <c:pt idx="2379">
                  <c:v>302.47000100000002</c:v>
                </c:pt>
                <c:pt idx="2380">
                  <c:v>307.75</c:v>
                </c:pt>
                <c:pt idx="2381">
                  <c:v>314.22000100000002</c:v>
                </c:pt>
                <c:pt idx="2382">
                  <c:v>423.02999899999998</c:v>
                </c:pt>
                <c:pt idx="2383">
                  <c:v>492.33999599999999</c:v>
                </c:pt>
                <c:pt idx="2384">
                  <c:v>514.580017</c:v>
                </c:pt>
                <c:pt idx="2385">
                  <c:v>442.07000699999998</c:v>
                </c:pt>
                <c:pt idx="2386">
                  <c:v>442.22000100000002</c:v>
                </c:pt>
                <c:pt idx="2387">
                  <c:v>435.22000100000002</c:v>
                </c:pt>
                <c:pt idx="2388">
                  <c:v>390.45001200000002</c:v>
                </c:pt>
                <c:pt idx="2389">
                  <c:v>372.45001200000002</c:v>
                </c:pt>
                <c:pt idx="2390">
                  <c:v>371.92999300000002</c:v>
                </c:pt>
                <c:pt idx="2391">
                  <c:v>387.02999899999998</c:v>
                </c:pt>
                <c:pt idx="2392">
                  <c:v>445.040009</c:v>
                </c:pt>
                <c:pt idx="2393">
                  <c:v>488.61999500000002</c:v>
                </c:pt>
                <c:pt idx="2394">
                  <c:v>514.95001200000002</c:v>
                </c:pt>
                <c:pt idx="2395">
                  <c:v>512.57000700000003</c:v>
                </c:pt>
                <c:pt idx="2396">
                  <c:v>457.82998700000002</c:v>
                </c:pt>
                <c:pt idx="2397">
                  <c:v>402.72000100000002</c:v>
                </c:pt>
                <c:pt idx="2398">
                  <c:v>360.10998499999999</c:v>
                </c:pt>
                <c:pt idx="2399">
                  <c:v>375.10998499999999</c:v>
                </c:pt>
                <c:pt idx="2400">
                  <c:v>336.290009</c:v>
                </c:pt>
                <c:pt idx="2401">
                  <c:v>315.47000100000002</c:v>
                </c:pt>
                <c:pt idx="2402">
                  <c:v>334.95001200000002</c:v>
                </c:pt>
                <c:pt idx="2403">
                  <c:v>332.35000600000001</c:v>
                </c:pt>
                <c:pt idx="2404">
                  <c:v>312.20001200000002</c:v>
                </c:pt>
                <c:pt idx="2405">
                  <c:v>318.58999599999999</c:v>
                </c:pt>
                <c:pt idx="2406">
                  <c:v>311.45001200000002</c:v>
                </c:pt>
                <c:pt idx="2407">
                  <c:v>339.42001299999998</c:v>
                </c:pt>
                <c:pt idx="2408">
                  <c:v>344.92001299999998</c:v>
                </c:pt>
                <c:pt idx="2409">
                  <c:v>341.5</c:v>
                </c:pt>
                <c:pt idx="2410">
                  <c:v>355.17999300000002</c:v>
                </c:pt>
                <c:pt idx="2411">
                  <c:v>339.55999800000001</c:v>
                </c:pt>
                <c:pt idx="2412">
                  <c:v>322.76001000000002</c:v>
                </c:pt>
                <c:pt idx="2413">
                  <c:v>311.75</c:v>
                </c:pt>
                <c:pt idx="2414">
                  <c:v>307.07000699999998</c:v>
                </c:pt>
                <c:pt idx="2415">
                  <c:v>312.35000600000001</c:v>
                </c:pt>
                <c:pt idx="2416">
                  <c:v>329.89999399999999</c:v>
                </c:pt>
                <c:pt idx="2417">
                  <c:v>358.45001200000002</c:v>
                </c:pt>
                <c:pt idx="2418">
                  <c:v>450.29998799999998</c:v>
                </c:pt>
                <c:pt idx="2419">
                  <c:v>500.04998799999998</c:v>
                </c:pt>
                <c:pt idx="2420">
                  <c:v>499.75</c:v>
                </c:pt>
                <c:pt idx="2421">
                  <c:v>439.44000199999999</c:v>
                </c:pt>
                <c:pt idx="2422">
                  <c:v>374.07000699999998</c:v>
                </c:pt>
                <c:pt idx="2423">
                  <c:v>154.83000200000001</c:v>
                </c:pt>
                <c:pt idx="2424">
                  <c:v>311.29998799999998</c:v>
                </c:pt>
                <c:pt idx="2425">
                  <c:v>310.33999599999999</c:v>
                </c:pt>
                <c:pt idx="2426">
                  <c:v>306.01998900000001</c:v>
                </c:pt>
                <c:pt idx="2427">
                  <c:v>308.77999899999998</c:v>
                </c:pt>
                <c:pt idx="2428">
                  <c:v>282.38000499999998</c:v>
                </c:pt>
                <c:pt idx="2429">
                  <c:v>309.51998900000001</c:v>
                </c:pt>
                <c:pt idx="2430">
                  <c:v>402.77999899999998</c:v>
                </c:pt>
                <c:pt idx="2431">
                  <c:v>470.82000699999998</c:v>
                </c:pt>
                <c:pt idx="2432">
                  <c:v>470.01001000000002</c:v>
                </c:pt>
                <c:pt idx="2433">
                  <c:v>372.73001099999999</c:v>
                </c:pt>
                <c:pt idx="2434">
                  <c:v>357.85998499999999</c:v>
                </c:pt>
                <c:pt idx="2435">
                  <c:v>338.89001500000001</c:v>
                </c:pt>
                <c:pt idx="2436">
                  <c:v>299.41000400000001</c:v>
                </c:pt>
                <c:pt idx="2437">
                  <c:v>290.70001200000002</c:v>
                </c:pt>
                <c:pt idx="2438">
                  <c:v>289.58999599999999</c:v>
                </c:pt>
                <c:pt idx="2439">
                  <c:v>302.75</c:v>
                </c:pt>
                <c:pt idx="2440">
                  <c:v>332.42001299999998</c:v>
                </c:pt>
                <c:pt idx="2441">
                  <c:v>342.60998499999999</c:v>
                </c:pt>
                <c:pt idx="2442">
                  <c:v>372.14001500000001</c:v>
                </c:pt>
                <c:pt idx="2443">
                  <c:v>349.16000400000001</c:v>
                </c:pt>
                <c:pt idx="2444">
                  <c:v>409.92001299999998</c:v>
                </c:pt>
                <c:pt idx="2445">
                  <c:v>293.82998700000002</c:v>
                </c:pt>
                <c:pt idx="2446">
                  <c:v>277.98998999999998</c:v>
                </c:pt>
                <c:pt idx="2447">
                  <c:v>312.05999800000001</c:v>
                </c:pt>
                <c:pt idx="2448">
                  <c:v>298.14999399999999</c:v>
                </c:pt>
                <c:pt idx="2449">
                  <c:v>289.22000100000002</c:v>
                </c:pt>
                <c:pt idx="2450">
                  <c:v>288.70001200000002</c:v>
                </c:pt>
                <c:pt idx="2451">
                  <c:v>272.42001299999998</c:v>
                </c:pt>
                <c:pt idx="2452">
                  <c:v>242.070007</c:v>
                </c:pt>
                <c:pt idx="2453">
                  <c:v>431.35000600000001</c:v>
                </c:pt>
                <c:pt idx="2454">
                  <c:v>542.67999299999997</c:v>
                </c:pt>
                <c:pt idx="2455">
                  <c:v>558.669983</c:v>
                </c:pt>
                <c:pt idx="2456">
                  <c:v>382.77999899999998</c:v>
                </c:pt>
                <c:pt idx="2457">
                  <c:v>340.39001500000001</c:v>
                </c:pt>
                <c:pt idx="2458">
                  <c:v>337.64001500000001</c:v>
                </c:pt>
                <c:pt idx="2459">
                  <c:v>319.04998799999998</c:v>
                </c:pt>
                <c:pt idx="2460">
                  <c:v>317.63000499999998</c:v>
                </c:pt>
                <c:pt idx="2461">
                  <c:v>306.85000600000001</c:v>
                </c:pt>
                <c:pt idx="2462">
                  <c:v>310.20001200000002</c:v>
                </c:pt>
                <c:pt idx="2463">
                  <c:v>310.72000100000002</c:v>
                </c:pt>
                <c:pt idx="2464">
                  <c:v>345.45001200000002</c:v>
                </c:pt>
                <c:pt idx="2465">
                  <c:v>402.26998900000001</c:v>
                </c:pt>
                <c:pt idx="2466">
                  <c:v>431.57000699999998</c:v>
                </c:pt>
                <c:pt idx="2467">
                  <c:v>507.35000600000001</c:v>
                </c:pt>
                <c:pt idx="2468">
                  <c:v>472.98998999999998</c:v>
                </c:pt>
                <c:pt idx="2469">
                  <c:v>437.89001500000001</c:v>
                </c:pt>
                <c:pt idx="2470">
                  <c:v>323.73001099999999</c:v>
                </c:pt>
                <c:pt idx="2471">
                  <c:v>328.95001200000002</c:v>
                </c:pt>
                <c:pt idx="2472">
                  <c:v>328.64999399999999</c:v>
                </c:pt>
                <c:pt idx="2473">
                  <c:v>329.76998900000001</c:v>
                </c:pt>
                <c:pt idx="2474">
                  <c:v>335.790009</c:v>
                </c:pt>
                <c:pt idx="2475">
                  <c:v>382.94000199999999</c:v>
                </c:pt>
                <c:pt idx="2476">
                  <c:v>387.32998700000002</c:v>
                </c:pt>
                <c:pt idx="2477">
                  <c:v>567.60998500000005</c:v>
                </c:pt>
                <c:pt idx="2478">
                  <c:v>881.46002199999998</c:v>
                </c:pt>
                <c:pt idx="2479">
                  <c:v>929.65002400000003</c:v>
                </c:pt>
                <c:pt idx="2480">
                  <c:v>561.80999799999995</c:v>
                </c:pt>
                <c:pt idx="2481">
                  <c:v>465.72000100000002</c:v>
                </c:pt>
                <c:pt idx="2482">
                  <c:v>461.70001200000002</c:v>
                </c:pt>
                <c:pt idx="2483">
                  <c:v>433.51001000000002</c:v>
                </c:pt>
                <c:pt idx="2484">
                  <c:v>408.29998799999998</c:v>
                </c:pt>
                <c:pt idx="2485">
                  <c:v>376.47000100000002</c:v>
                </c:pt>
                <c:pt idx="2486">
                  <c:v>383.16000400000001</c:v>
                </c:pt>
                <c:pt idx="2487">
                  <c:v>377.66000400000001</c:v>
                </c:pt>
                <c:pt idx="2488">
                  <c:v>456.04998799999998</c:v>
                </c:pt>
                <c:pt idx="2489">
                  <c:v>544.330017</c:v>
                </c:pt>
                <c:pt idx="2490">
                  <c:v>724.76000999999997</c:v>
                </c:pt>
                <c:pt idx="2491">
                  <c:v>743.71997099999999</c:v>
                </c:pt>
                <c:pt idx="2492">
                  <c:v>636.77002000000005</c:v>
                </c:pt>
                <c:pt idx="2493">
                  <c:v>562.70001200000002</c:v>
                </c:pt>
                <c:pt idx="2494">
                  <c:v>461.48001099999999</c:v>
                </c:pt>
                <c:pt idx="2495">
                  <c:v>460.80999800000001</c:v>
                </c:pt>
                <c:pt idx="2496">
                  <c:v>429.94000199999999</c:v>
                </c:pt>
                <c:pt idx="2497">
                  <c:v>423.98998999999998</c:v>
                </c:pt>
                <c:pt idx="2498">
                  <c:v>427.64001500000001</c:v>
                </c:pt>
                <c:pt idx="2499">
                  <c:v>454.85998499999999</c:v>
                </c:pt>
                <c:pt idx="2500">
                  <c:v>489.44000199999999</c:v>
                </c:pt>
                <c:pt idx="2501">
                  <c:v>616.53997800000002</c:v>
                </c:pt>
                <c:pt idx="2502">
                  <c:v>781.28002900000001</c:v>
                </c:pt>
                <c:pt idx="2503">
                  <c:v>877.59002699999996</c:v>
                </c:pt>
                <c:pt idx="2504">
                  <c:v>573.71002199999998</c:v>
                </c:pt>
                <c:pt idx="2505">
                  <c:v>490.32998700000002</c:v>
                </c:pt>
                <c:pt idx="2506">
                  <c:v>476.72000100000002</c:v>
                </c:pt>
                <c:pt idx="2507">
                  <c:v>402.27999899999998</c:v>
                </c:pt>
                <c:pt idx="2508">
                  <c:v>372.30999800000001</c:v>
                </c:pt>
                <c:pt idx="2509">
                  <c:v>348.42999300000002</c:v>
                </c:pt>
                <c:pt idx="2510">
                  <c:v>346.42001299999998</c:v>
                </c:pt>
                <c:pt idx="2511">
                  <c:v>359.58999599999999</c:v>
                </c:pt>
                <c:pt idx="2512">
                  <c:v>379.29998799999998</c:v>
                </c:pt>
                <c:pt idx="2513">
                  <c:v>464.38000499999998</c:v>
                </c:pt>
                <c:pt idx="2514">
                  <c:v>578.76000999999997</c:v>
                </c:pt>
                <c:pt idx="2515">
                  <c:v>568.28002900000001</c:v>
                </c:pt>
                <c:pt idx="2516">
                  <c:v>429.13000499999998</c:v>
                </c:pt>
                <c:pt idx="2517">
                  <c:v>378.70001200000002</c:v>
                </c:pt>
                <c:pt idx="2518">
                  <c:v>374.08999599999999</c:v>
                </c:pt>
                <c:pt idx="2519">
                  <c:v>366.42999300000002</c:v>
                </c:pt>
                <c:pt idx="2520">
                  <c:v>371.85998499999999</c:v>
                </c:pt>
                <c:pt idx="2521">
                  <c:v>374.60998499999999</c:v>
                </c:pt>
                <c:pt idx="2522">
                  <c:v>387.92001299999998</c:v>
                </c:pt>
                <c:pt idx="2523">
                  <c:v>393.35000600000001</c:v>
                </c:pt>
                <c:pt idx="2524">
                  <c:v>409.77999899999998</c:v>
                </c:pt>
                <c:pt idx="2525">
                  <c:v>515.169983</c:v>
                </c:pt>
                <c:pt idx="2526">
                  <c:v>640.26000999999997</c:v>
                </c:pt>
                <c:pt idx="2527">
                  <c:v>714.71002199999998</c:v>
                </c:pt>
                <c:pt idx="2528">
                  <c:v>475.97000100000002</c:v>
                </c:pt>
                <c:pt idx="2529">
                  <c:v>383.67999300000002</c:v>
                </c:pt>
                <c:pt idx="2530">
                  <c:v>375.57000699999998</c:v>
                </c:pt>
                <c:pt idx="2531">
                  <c:v>367.91000400000001</c:v>
                </c:pt>
                <c:pt idx="2532">
                  <c:v>368.209991</c:v>
                </c:pt>
                <c:pt idx="2533">
                  <c:v>349.47000100000002</c:v>
                </c:pt>
                <c:pt idx="2534">
                  <c:v>341.80999800000001</c:v>
                </c:pt>
                <c:pt idx="2535">
                  <c:v>343.58999599999999</c:v>
                </c:pt>
                <c:pt idx="2536">
                  <c:v>359.959991</c:v>
                </c:pt>
                <c:pt idx="2537">
                  <c:v>372.60000600000001</c:v>
                </c:pt>
                <c:pt idx="2538">
                  <c:v>402.57000699999998</c:v>
                </c:pt>
                <c:pt idx="2539">
                  <c:v>359.44000199999999</c:v>
                </c:pt>
                <c:pt idx="2540">
                  <c:v>402.20001200000002</c:v>
                </c:pt>
                <c:pt idx="2541">
                  <c:v>368.35998499999999</c:v>
                </c:pt>
                <c:pt idx="2542">
                  <c:v>359.959991</c:v>
                </c:pt>
                <c:pt idx="2543">
                  <c:v>481.16000400000001</c:v>
                </c:pt>
                <c:pt idx="2544">
                  <c:v>392.89001500000001</c:v>
                </c:pt>
                <c:pt idx="2545">
                  <c:v>414.45001200000002</c:v>
                </c:pt>
                <c:pt idx="2546">
                  <c:v>408.35000600000001</c:v>
                </c:pt>
                <c:pt idx="2547">
                  <c:v>412.58999599999999</c:v>
                </c:pt>
                <c:pt idx="2548">
                  <c:v>424.94000199999999</c:v>
                </c:pt>
                <c:pt idx="2549">
                  <c:v>481.52999899999998</c:v>
                </c:pt>
                <c:pt idx="2550">
                  <c:v>481.52999899999998</c:v>
                </c:pt>
                <c:pt idx="2551">
                  <c:v>544.22997999999995</c:v>
                </c:pt>
                <c:pt idx="2552">
                  <c:v>481.30999800000001</c:v>
                </c:pt>
                <c:pt idx="2553">
                  <c:v>408.95001200000002</c:v>
                </c:pt>
                <c:pt idx="2554">
                  <c:v>392.22000100000002</c:v>
                </c:pt>
                <c:pt idx="2555">
                  <c:v>369.98001099999999</c:v>
                </c:pt>
                <c:pt idx="2556">
                  <c:v>356.29998799999998</c:v>
                </c:pt>
                <c:pt idx="2557">
                  <c:v>359.35000600000001</c:v>
                </c:pt>
                <c:pt idx="2558">
                  <c:v>359.72000100000002</c:v>
                </c:pt>
                <c:pt idx="2559">
                  <c:v>350.86999500000002</c:v>
                </c:pt>
                <c:pt idx="2560">
                  <c:v>396.89999399999999</c:v>
                </c:pt>
                <c:pt idx="2561">
                  <c:v>446.05999800000001</c:v>
                </c:pt>
                <c:pt idx="2562">
                  <c:v>553.89001499999995</c:v>
                </c:pt>
                <c:pt idx="2563">
                  <c:v>583.57000700000003</c:v>
                </c:pt>
                <c:pt idx="2564">
                  <c:v>492.76001000000002</c:v>
                </c:pt>
                <c:pt idx="2565">
                  <c:v>481.89999399999999</c:v>
                </c:pt>
                <c:pt idx="2566">
                  <c:v>428.57998700000002</c:v>
                </c:pt>
                <c:pt idx="2567">
                  <c:v>479.48998999999998</c:v>
                </c:pt>
                <c:pt idx="2568">
                  <c:v>465.14001500000001</c:v>
                </c:pt>
                <c:pt idx="2569">
                  <c:v>462.30999800000001</c:v>
                </c:pt>
                <c:pt idx="2570">
                  <c:v>461.790009</c:v>
                </c:pt>
                <c:pt idx="2571">
                  <c:v>453.76001000000002</c:v>
                </c:pt>
                <c:pt idx="2572">
                  <c:v>450.42001299999998</c:v>
                </c:pt>
                <c:pt idx="2573">
                  <c:v>450.19000199999999</c:v>
                </c:pt>
                <c:pt idx="2574">
                  <c:v>465.66000400000001</c:v>
                </c:pt>
                <c:pt idx="2575">
                  <c:v>479.790009</c:v>
                </c:pt>
                <c:pt idx="2576">
                  <c:v>472.73001099999999</c:v>
                </c:pt>
                <c:pt idx="2577">
                  <c:v>445.51001000000002</c:v>
                </c:pt>
                <c:pt idx="2578">
                  <c:v>413.16000400000001</c:v>
                </c:pt>
                <c:pt idx="2579">
                  <c:v>409</c:v>
                </c:pt>
                <c:pt idx="2580">
                  <c:v>377.01998900000001</c:v>
                </c:pt>
                <c:pt idx="2581">
                  <c:v>362</c:v>
                </c:pt>
                <c:pt idx="2582">
                  <c:v>357.98001099999999</c:v>
                </c:pt>
                <c:pt idx="2583">
                  <c:v>368.39001500000001</c:v>
                </c:pt>
                <c:pt idx="2584">
                  <c:v>405.64999399999999</c:v>
                </c:pt>
                <c:pt idx="2585">
                  <c:v>483.290009</c:v>
                </c:pt>
                <c:pt idx="2586">
                  <c:v>565.75</c:v>
                </c:pt>
                <c:pt idx="2587">
                  <c:v>601.82000700000003</c:v>
                </c:pt>
                <c:pt idx="2588">
                  <c:v>588.72997999999995</c:v>
                </c:pt>
                <c:pt idx="2589">
                  <c:v>541.96002199999998</c:v>
                </c:pt>
                <c:pt idx="2590">
                  <c:v>392.85998499999999</c:v>
                </c:pt>
                <c:pt idx="2591">
                  <c:v>448.709991</c:v>
                </c:pt>
                <c:pt idx="2592">
                  <c:v>413.30999800000001</c:v>
                </c:pt>
                <c:pt idx="2593">
                  <c:v>413.23998999999998</c:v>
                </c:pt>
                <c:pt idx="2594">
                  <c:v>399.48001099999999</c:v>
                </c:pt>
                <c:pt idx="2595">
                  <c:v>415.23998999999998</c:v>
                </c:pt>
                <c:pt idx="2596">
                  <c:v>489.67999300000002</c:v>
                </c:pt>
                <c:pt idx="2597">
                  <c:v>631.34002699999996</c:v>
                </c:pt>
                <c:pt idx="2598">
                  <c:v>733.669983</c:v>
                </c:pt>
                <c:pt idx="2599">
                  <c:v>871.39001499999995</c:v>
                </c:pt>
                <c:pt idx="2600">
                  <c:v>764.29998799999998</c:v>
                </c:pt>
                <c:pt idx="2601">
                  <c:v>489.82998700000002</c:v>
                </c:pt>
                <c:pt idx="2602">
                  <c:v>469.01001000000002</c:v>
                </c:pt>
                <c:pt idx="2603">
                  <c:v>400.73998999999998</c:v>
                </c:pt>
                <c:pt idx="2604">
                  <c:v>413.08999599999999</c:v>
                </c:pt>
                <c:pt idx="2605">
                  <c:v>359.01998900000001</c:v>
                </c:pt>
                <c:pt idx="2606">
                  <c:v>379.25</c:v>
                </c:pt>
                <c:pt idx="2607">
                  <c:v>412.19000199999999</c:v>
                </c:pt>
                <c:pt idx="2608">
                  <c:v>493.25</c:v>
                </c:pt>
                <c:pt idx="2609">
                  <c:v>632.38000499999998</c:v>
                </c:pt>
                <c:pt idx="2610">
                  <c:v>739.23999000000003</c:v>
                </c:pt>
                <c:pt idx="2611">
                  <c:v>743.63000499999998</c:v>
                </c:pt>
                <c:pt idx="2612">
                  <c:v>665.54998799999998</c:v>
                </c:pt>
                <c:pt idx="2613">
                  <c:v>489.82998700000002</c:v>
                </c:pt>
                <c:pt idx="2614">
                  <c:v>396.05999800000001</c:v>
                </c:pt>
                <c:pt idx="2615">
                  <c:v>418.57998700000002</c:v>
                </c:pt>
                <c:pt idx="2616">
                  <c:v>451.14999399999999</c:v>
                </c:pt>
                <c:pt idx="2617">
                  <c:v>464.98998999999998</c:v>
                </c:pt>
                <c:pt idx="2618">
                  <c:v>475.32000699999998</c:v>
                </c:pt>
                <c:pt idx="2619">
                  <c:v>510.20001200000002</c:v>
                </c:pt>
                <c:pt idx="2620">
                  <c:v>534.96002199999998</c:v>
                </c:pt>
                <c:pt idx="2621">
                  <c:v>635.27002000000005</c:v>
                </c:pt>
                <c:pt idx="2622">
                  <c:v>736.55999799999995</c:v>
                </c:pt>
                <c:pt idx="2623">
                  <c:v>821.03002900000001</c:v>
                </c:pt>
                <c:pt idx="2624">
                  <c:v>684.13000499999998</c:v>
                </c:pt>
                <c:pt idx="2625">
                  <c:v>517.03997800000002</c:v>
                </c:pt>
                <c:pt idx="2626">
                  <c:v>463.04998799999998</c:v>
                </c:pt>
                <c:pt idx="2627">
                  <c:v>449.58999599999999</c:v>
                </c:pt>
                <c:pt idx="2628">
                  <c:v>438.58999599999999</c:v>
                </c:pt>
                <c:pt idx="2629">
                  <c:v>430.32998700000002</c:v>
                </c:pt>
                <c:pt idx="2630">
                  <c:v>424.01001000000002</c:v>
                </c:pt>
                <c:pt idx="2631">
                  <c:v>437.47000100000002</c:v>
                </c:pt>
                <c:pt idx="2632">
                  <c:v>519.64001499999995</c:v>
                </c:pt>
                <c:pt idx="2633">
                  <c:v>631.92999299999997</c:v>
                </c:pt>
                <c:pt idx="2634">
                  <c:v>743.61999500000002</c:v>
                </c:pt>
                <c:pt idx="2635">
                  <c:v>756.47997999999995</c:v>
                </c:pt>
                <c:pt idx="2636">
                  <c:v>698.40997300000004</c:v>
                </c:pt>
                <c:pt idx="2637">
                  <c:v>646.28002900000001</c:v>
                </c:pt>
                <c:pt idx="2638">
                  <c:v>557.71997099999999</c:v>
                </c:pt>
                <c:pt idx="2639">
                  <c:v>481.26998900000001</c:v>
                </c:pt>
                <c:pt idx="2640">
                  <c:v>426.32000699999998</c:v>
                </c:pt>
                <c:pt idx="2641">
                  <c:v>412.040009</c:v>
                </c:pt>
                <c:pt idx="2642">
                  <c:v>424.38000499999998</c:v>
                </c:pt>
                <c:pt idx="2643">
                  <c:v>439.32998700000002</c:v>
                </c:pt>
                <c:pt idx="2644">
                  <c:v>461.040009</c:v>
                </c:pt>
                <c:pt idx="2645">
                  <c:v>602.40997300000004</c:v>
                </c:pt>
                <c:pt idx="2646">
                  <c:v>651.48999000000003</c:v>
                </c:pt>
                <c:pt idx="2647">
                  <c:v>472.94000199999999</c:v>
                </c:pt>
                <c:pt idx="2648">
                  <c:v>365.41000400000001</c:v>
                </c:pt>
                <c:pt idx="2649">
                  <c:v>204.270004</c:v>
                </c:pt>
                <c:pt idx="2650">
                  <c:v>293.05999800000001</c:v>
                </c:pt>
                <c:pt idx="2651">
                  <c:v>299.98001099999999</c:v>
                </c:pt>
                <c:pt idx="2652">
                  <c:v>283.83999599999999</c:v>
                </c:pt>
                <c:pt idx="2653">
                  <c:v>274.98998999999998</c:v>
                </c:pt>
                <c:pt idx="2654">
                  <c:v>223.30999800000001</c:v>
                </c:pt>
                <c:pt idx="2655">
                  <c:v>200.929993</c:v>
                </c:pt>
                <c:pt idx="2656">
                  <c:v>286.51998900000001</c:v>
                </c:pt>
                <c:pt idx="2657">
                  <c:v>300.13000499999998</c:v>
                </c:pt>
                <c:pt idx="2658">
                  <c:v>302.27999899999998</c:v>
                </c:pt>
                <c:pt idx="2659">
                  <c:v>305.54998799999998</c:v>
                </c:pt>
                <c:pt idx="2660">
                  <c:v>304.209991</c:v>
                </c:pt>
                <c:pt idx="2661">
                  <c:v>299.23001099999999</c:v>
                </c:pt>
                <c:pt idx="2662">
                  <c:v>285.70001200000002</c:v>
                </c:pt>
                <c:pt idx="2663">
                  <c:v>156.229996</c:v>
                </c:pt>
                <c:pt idx="2664">
                  <c:v>198.69000199999999</c:v>
                </c:pt>
                <c:pt idx="2665">
                  <c:v>199.21000699999999</c:v>
                </c:pt>
                <c:pt idx="2666">
                  <c:v>286.07000699999998</c:v>
                </c:pt>
                <c:pt idx="2667">
                  <c:v>286.88000499999998</c:v>
                </c:pt>
                <c:pt idx="2668">
                  <c:v>216.08999600000001</c:v>
                </c:pt>
                <c:pt idx="2669">
                  <c:v>284.64999399999999</c:v>
                </c:pt>
                <c:pt idx="2670">
                  <c:v>442.82000699999998</c:v>
                </c:pt>
                <c:pt idx="2671">
                  <c:v>389.35000600000001</c:v>
                </c:pt>
                <c:pt idx="2672">
                  <c:v>317.67001299999998</c:v>
                </c:pt>
                <c:pt idx="2673">
                  <c:v>264.95001200000002</c:v>
                </c:pt>
                <c:pt idx="2674">
                  <c:v>215.41999799999999</c:v>
                </c:pt>
                <c:pt idx="2675">
                  <c:v>131.39999399999999</c:v>
                </c:pt>
                <c:pt idx="2676">
                  <c:v>0.52</c:v>
                </c:pt>
                <c:pt idx="2677">
                  <c:v>0.45</c:v>
                </c:pt>
                <c:pt idx="2678">
                  <c:v>11.38</c:v>
                </c:pt>
                <c:pt idx="2679">
                  <c:v>118.610001</c:v>
                </c:pt>
                <c:pt idx="2680">
                  <c:v>347.41000400000001</c:v>
                </c:pt>
                <c:pt idx="2681">
                  <c:v>312.60998499999999</c:v>
                </c:pt>
                <c:pt idx="2682">
                  <c:v>339.23001099999999</c:v>
                </c:pt>
                <c:pt idx="2683">
                  <c:v>337.29998799999998</c:v>
                </c:pt>
                <c:pt idx="2684">
                  <c:v>392.70001200000002</c:v>
                </c:pt>
                <c:pt idx="2685">
                  <c:v>297.82000699999998</c:v>
                </c:pt>
                <c:pt idx="2686">
                  <c:v>253.78999300000001</c:v>
                </c:pt>
                <c:pt idx="2687">
                  <c:v>313.959991</c:v>
                </c:pt>
                <c:pt idx="2688">
                  <c:v>313.22000100000002</c:v>
                </c:pt>
                <c:pt idx="2689">
                  <c:v>315.29998799999998</c:v>
                </c:pt>
                <c:pt idx="2690">
                  <c:v>341.10998499999999</c:v>
                </c:pt>
                <c:pt idx="2691">
                  <c:v>346.08999599999999</c:v>
                </c:pt>
                <c:pt idx="2692">
                  <c:v>244.28999300000001</c:v>
                </c:pt>
                <c:pt idx="2693">
                  <c:v>392.64001500000001</c:v>
                </c:pt>
                <c:pt idx="2694">
                  <c:v>439.04998799999998</c:v>
                </c:pt>
                <c:pt idx="2695">
                  <c:v>496.23001099999999</c:v>
                </c:pt>
                <c:pt idx="2696">
                  <c:v>372.41000400000001</c:v>
                </c:pt>
                <c:pt idx="2697">
                  <c:v>359.85000600000001</c:v>
                </c:pt>
                <c:pt idx="2698">
                  <c:v>359.48001099999999</c:v>
                </c:pt>
                <c:pt idx="2699">
                  <c:v>339.10000600000001</c:v>
                </c:pt>
                <c:pt idx="2700">
                  <c:v>323.63000499999998</c:v>
                </c:pt>
                <c:pt idx="2701">
                  <c:v>288.01001000000002</c:v>
                </c:pt>
                <c:pt idx="2702">
                  <c:v>297.67999300000002</c:v>
                </c:pt>
                <c:pt idx="2703">
                  <c:v>311.35998499999999</c:v>
                </c:pt>
                <c:pt idx="2704">
                  <c:v>350.85000600000001</c:v>
                </c:pt>
                <c:pt idx="2705">
                  <c:v>350.02999899999998</c:v>
                </c:pt>
                <c:pt idx="2706">
                  <c:v>350.10998499999999</c:v>
                </c:pt>
                <c:pt idx="2707">
                  <c:v>364.30999800000001</c:v>
                </c:pt>
                <c:pt idx="2708">
                  <c:v>505.75</c:v>
                </c:pt>
                <c:pt idx="2709">
                  <c:v>392.86999500000002</c:v>
                </c:pt>
                <c:pt idx="2710">
                  <c:v>355.91000400000001</c:v>
                </c:pt>
                <c:pt idx="2711">
                  <c:v>369.5</c:v>
                </c:pt>
                <c:pt idx="2712">
                  <c:v>366.14999399999999</c:v>
                </c:pt>
                <c:pt idx="2713">
                  <c:v>365.48001099999999</c:v>
                </c:pt>
                <c:pt idx="2714">
                  <c:v>365.85998499999999</c:v>
                </c:pt>
                <c:pt idx="2715">
                  <c:v>367.19000199999999</c:v>
                </c:pt>
                <c:pt idx="2716">
                  <c:v>377.60998499999999</c:v>
                </c:pt>
                <c:pt idx="2717">
                  <c:v>430.92001299999998</c:v>
                </c:pt>
                <c:pt idx="2718">
                  <c:v>427.64999399999999</c:v>
                </c:pt>
                <c:pt idx="2719">
                  <c:v>414.55999800000001</c:v>
                </c:pt>
                <c:pt idx="2720">
                  <c:v>406.60998499999999</c:v>
                </c:pt>
                <c:pt idx="2721">
                  <c:v>371.80999800000001</c:v>
                </c:pt>
                <c:pt idx="2722">
                  <c:v>356.64001500000001</c:v>
                </c:pt>
                <c:pt idx="2723">
                  <c:v>326.44000199999999</c:v>
                </c:pt>
                <c:pt idx="2724">
                  <c:v>244.199997</c:v>
                </c:pt>
                <c:pt idx="2725">
                  <c:v>150.509995</c:v>
                </c:pt>
                <c:pt idx="2726">
                  <c:v>145.08000200000001</c:v>
                </c:pt>
                <c:pt idx="2727">
                  <c:v>209.550003</c:v>
                </c:pt>
                <c:pt idx="2728">
                  <c:v>360.35000600000001</c:v>
                </c:pt>
                <c:pt idx="2729">
                  <c:v>413.36999500000002</c:v>
                </c:pt>
                <c:pt idx="2730">
                  <c:v>456.20001200000002</c:v>
                </c:pt>
                <c:pt idx="2731">
                  <c:v>506.17999300000002</c:v>
                </c:pt>
                <c:pt idx="2732">
                  <c:v>449.07000699999998</c:v>
                </c:pt>
                <c:pt idx="2733">
                  <c:v>426.82998700000002</c:v>
                </c:pt>
                <c:pt idx="2734">
                  <c:v>394.92999300000002</c:v>
                </c:pt>
                <c:pt idx="2735">
                  <c:v>377.89999399999999</c:v>
                </c:pt>
                <c:pt idx="2736">
                  <c:v>361.01998900000001</c:v>
                </c:pt>
                <c:pt idx="2737">
                  <c:v>362.209991</c:v>
                </c:pt>
                <c:pt idx="2738">
                  <c:v>359.16000400000001</c:v>
                </c:pt>
                <c:pt idx="2739">
                  <c:v>357.14999399999999</c:v>
                </c:pt>
                <c:pt idx="2740">
                  <c:v>351.86999500000002</c:v>
                </c:pt>
                <c:pt idx="2741">
                  <c:v>332.83999599999999</c:v>
                </c:pt>
                <c:pt idx="2742">
                  <c:v>325.70001200000002</c:v>
                </c:pt>
                <c:pt idx="2743">
                  <c:v>323.32000699999998</c:v>
                </c:pt>
                <c:pt idx="2744">
                  <c:v>276.69000199999999</c:v>
                </c:pt>
                <c:pt idx="2745">
                  <c:v>132.36000100000001</c:v>
                </c:pt>
                <c:pt idx="2746">
                  <c:v>115.260002</c:v>
                </c:pt>
                <c:pt idx="2747">
                  <c:v>113.91999800000001</c:v>
                </c:pt>
                <c:pt idx="2748">
                  <c:v>11.97</c:v>
                </c:pt>
                <c:pt idx="2749">
                  <c:v>-51.610000999999997</c:v>
                </c:pt>
                <c:pt idx="2750">
                  <c:v>-24.459999</c:v>
                </c:pt>
                <c:pt idx="2751">
                  <c:v>0.82</c:v>
                </c:pt>
                <c:pt idx="2752">
                  <c:v>140.61000100000001</c:v>
                </c:pt>
                <c:pt idx="2753">
                  <c:v>406.75</c:v>
                </c:pt>
                <c:pt idx="2754">
                  <c:v>490.26001000000002</c:v>
                </c:pt>
                <c:pt idx="2755">
                  <c:v>504.76001000000002</c:v>
                </c:pt>
                <c:pt idx="2756">
                  <c:v>490.77999899999998</c:v>
                </c:pt>
                <c:pt idx="2757">
                  <c:v>483.19000199999999</c:v>
                </c:pt>
                <c:pt idx="2758">
                  <c:v>446.01001000000002</c:v>
                </c:pt>
                <c:pt idx="2759">
                  <c:v>390.39001500000001</c:v>
                </c:pt>
                <c:pt idx="2760">
                  <c:v>380.27999899999998</c:v>
                </c:pt>
                <c:pt idx="2761">
                  <c:v>390.459991</c:v>
                </c:pt>
                <c:pt idx="2762">
                  <c:v>379.98001099999999</c:v>
                </c:pt>
                <c:pt idx="2763">
                  <c:v>380.5</c:v>
                </c:pt>
                <c:pt idx="2764">
                  <c:v>424.29998799999998</c:v>
                </c:pt>
                <c:pt idx="2765">
                  <c:v>557.40002400000003</c:v>
                </c:pt>
                <c:pt idx="2766">
                  <c:v>609.45001200000002</c:v>
                </c:pt>
                <c:pt idx="2767">
                  <c:v>623.51000999999997</c:v>
                </c:pt>
                <c:pt idx="2768">
                  <c:v>551.96997099999999</c:v>
                </c:pt>
                <c:pt idx="2769">
                  <c:v>390.76001000000002</c:v>
                </c:pt>
                <c:pt idx="2770">
                  <c:v>379.76001000000002</c:v>
                </c:pt>
                <c:pt idx="2771">
                  <c:v>372.69000199999999</c:v>
                </c:pt>
                <c:pt idx="2772">
                  <c:v>364.290009</c:v>
                </c:pt>
                <c:pt idx="2773">
                  <c:v>359.459991</c:v>
                </c:pt>
                <c:pt idx="2774">
                  <c:v>365.41000400000001</c:v>
                </c:pt>
                <c:pt idx="2775">
                  <c:v>368.16000400000001</c:v>
                </c:pt>
                <c:pt idx="2776">
                  <c:v>411.35998499999999</c:v>
                </c:pt>
                <c:pt idx="2777">
                  <c:v>535.98999000000003</c:v>
                </c:pt>
                <c:pt idx="2778">
                  <c:v>592.42999299999997</c:v>
                </c:pt>
                <c:pt idx="2779">
                  <c:v>602.46002199999998</c:v>
                </c:pt>
                <c:pt idx="2780">
                  <c:v>558.07000700000003</c:v>
                </c:pt>
                <c:pt idx="2781">
                  <c:v>525.65002400000003</c:v>
                </c:pt>
                <c:pt idx="2782">
                  <c:v>472.10998499999999</c:v>
                </c:pt>
                <c:pt idx="2783">
                  <c:v>398.72000100000002</c:v>
                </c:pt>
                <c:pt idx="2784">
                  <c:v>386.82998700000002</c:v>
                </c:pt>
                <c:pt idx="2785">
                  <c:v>383.17999300000002</c:v>
                </c:pt>
                <c:pt idx="2786">
                  <c:v>374.17999300000002</c:v>
                </c:pt>
                <c:pt idx="2787">
                  <c:v>380.73001099999999</c:v>
                </c:pt>
                <c:pt idx="2788">
                  <c:v>409.42999300000002</c:v>
                </c:pt>
                <c:pt idx="2789">
                  <c:v>562.09002699999996</c:v>
                </c:pt>
                <c:pt idx="2790">
                  <c:v>616.75</c:v>
                </c:pt>
                <c:pt idx="2791">
                  <c:v>607.53002900000001</c:v>
                </c:pt>
                <c:pt idx="2792">
                  <c:v>498.58999599999999</c:v>
                </c:pt>
                <c:pt idx="2793">
                  <c:v>378.72000100000002</c:v>
                </c:pt>
                <c:pt idx="2794">
                  <c:v>371.66000400000001</c:v>
                </c:pt>
                <c:pt idx="2795">
                  <c:v>359.91000400000001</c:v>
                </c:pt>
                <c:pt idx="2796">
                  <c:v>345.10998499999999</c:v>
                </c:pt>
                <c:pt idx="2797">
                  <c:v>340.5</c:v>
                </c:pt>
                <c:pt idx="2798">
                  <c:v>351.13000499999998</c:v>
                </c:pt>
                <c:pt idx="2799">
                  <c:v>364.82000699999998</c:v>
                </c:pt>
                <c:pt idx="2800">
                  <c:v>403.26001000000002</c:v>
                </c:pt>
                <c:pt idx="2801">
                  <c:v>539.48999000000003</c:v>
                </c:pt>
                <c:pt idx="2802">
                  <c:v>597.48999000000003</c:v>
                </c:pt>
                <c:pt idx="2803">
                  <c:v>601.35998500000005</c:v>
                </c:pt>
                <c:pt idx="2804">
                  <c:v>511.07998700000002</c:v>
                </c:pt>
                <c:pt idx="2805">
                  <c:v>415.30999800000001</c:v>
                </c:pt>
                <c:pt idx="2806">
                  <c:v>369.57000699999998</c:v>
                </c:pt>
                <c:pt idx="2807">
                  <c:v>360.42001299999998</c:v>
                </c:pt>
                <c:pt idx="2808">
                  <c:v>355.209991</c:v>
                </c:pt>
                <c:pt idx="2809">
                  <c:v>360.85998499999999</c:v>
                </c:pt>
                <c:pt idx="2810">
                  <c:v>398.33999599999999</c:v>
                </c:pt>
                <c:pt idx="2811">
                  <c:v>402.79998799999998</c:v>
                </c:pt>
                <c:pt idx="2812">
                  <c:v>404.22000100000002</c:v>
                </c:pt>
                <c:pt idx="2813">
                  <c:v>535.23999000000003</c:v>
                </c:pt>
                <c:pt idx="2814">
                  <c:v>605.88000499999998</c:v>
                </c:pt>
                <c:pt idx="2815">
                  <c:v>636.28997800000002</c:v>
                </c:pt>
                <c:pt idx="2816">
                  <c:v>520.44000200000005</c:v>
                </c:pt>
                <c:pt idx="2817">
                  <c:v>405.02999899999998</c:v>
                </c:pt>
                <c:pt idx="2818">
                  <c:v>382.86999500000002</c:v>
                </c:pt>
                <c:pt idx="2819">
                  <c:v>368.45001200000002</c:v>
                </c:pt>
                <c:pt idx="2820">
                  <c:v>367.709991</c:v>
                </c:pt>
                <c:pt idx="2821">
                  <c:v>378.040009</c:v>
                </c:pt>
                <c:pt idx="2822">
                  <c:v>403.76998900000001</c:v>
                </c:pt>
                <c:pt idx="2823">
                  <c:v>416.10998499999999</c:v>
                </c:pt>
                <c:pt idx="2824">
                  <c:v>488.60998499999999</c:v>
                </c:pt>
                <c:pt idx="2825">
                  <c:v>517.76000999999997</c:v>
                </c:pt>
                <c:pt idx="2826">
                  <c:v>566.02002000000005</c:v>
                </c:pt>
                <c:pt idx="2827">
                  <c:v>522.07000700000003</c:v>
                </c:pt>
                <c:pt idx="2828">
                  <c:v>465.92999300000002</c:v>
                </c:pt>
                <c:pt idx="2829">
                  <c:v>420.95001200000002</c:v>
                </c:pt>
                <c:pt idx="2830">
                  <c:v>375.22000100000002</c:v>
                </c:pt>
                <c:pt idx="2831">
                  <c:v>369.77999899999998</c:v>
                </c:pt>
                <c:pt idx="2832">
                  <c:v>364.94000199999999</c:v>
                </c:pt>
                <c:pt idx="2833">
                  <c:v>363.67999300000002</c:v>
                </c:pt>
                <c:pt idx="2834">
                  <c:v>364.86999500000002</c:v>
                </c:pt>
                <c:pt idx="2835">
                  <c:v>370.97000100000002</c:v>
                </c:pt>
                <c:pt idx="2836">
                  <c:v>376.98998999999998</c:v>
                </c:pt>
                <c:pt idx="2837">
                  <c:v>428.82000699999998</c:v>
                </c:pt>
                <c:pt idx="2838">
                  <c:v>592.330017</c:v>
                </c:pt>
                <c:pt idx="2839">
                  <c:v>631.28997800000002</c:v>
                </c:pt>
                <c:pt idx="2840">
                  <c:v>518.57000700000003</c:v>
                </c:pt>
                <c:pt idx="2841">
                  <c:v>458.33999599999999</c:v>
                </c:pt>
                <c:pt idx="2842">
                  <c:v>424.57998700000002</c:v>
                </c:pt>
                <c:pt idx="2843">
                  <c:v>400.41000400000001</c:v>
                </c:pt>
                <c:pt idx="2844">
                  <c:v>367.02999899999998</c:v>
                </c:pt>
                <c:pt idx="2845">
                  <c:v>347.25</c:v>
                </c:pt>
                <c:pt idx="2846">
                  <c:v>334.60998499999999</c:v>
                </c:pt>
                <c:pt idx="2847">
                  <c:v>352.45001200000002</c:v>
                </c:pt>
                <c:pt idx="2848">
                  <c:v>367.76998900000001</c:v>
                </c:pt>
                <c:pt idx="2849">
                  <c:v>390.14999399999999</c:v>
                </c:pt>
                <c:pt idx="2850">
                  <c:v>389.41000400000001</c:v>
                </c:pt>
                <c:pt idx="2851">
                  <c:v>378.02999899999998</c:v>
                </c:pt>
                <c:pt idx="2852">
                  <c:v>377.73001099999999</c:v>
                </c:pt>
                <c:pt idx="2853">
                  <c:v>366.64999399999999</c:v>
                </c:pt>
                <c:pt idx="2854">
                  <c:v>368.14001500000001</c:v>
                </c:pt>
                <c:pt idx="2855">
                  <c:v>370</c:v>
                </c:pt>
                <c:pt idx="2856">
                  <c:v>364.64999399999999</c:v>
                </c:pt>
                <c:pt idx="2857">
                  <c:v>371.41000400000001</c:v>
                </c:pt>
                <c:pt idx="2858">
                  <c:v>438.26001000000002</c:v>
                </c:pt>
                <c:pt idx="2859">
                  <c:v>448.45001200000002</c:v>
                </c:pt>
                <c:pt idx="2860">
                  <c:v>485.25</c:v>
                </c:pt>
                <c:pt idx="2861">
                  <c:v>550.23999000000003</c:v>
                </c:pt>
                <c:pt idx="2862">
                  <c:v>607.27002000000005</c:v>
                </c:pt>
                <c:pt idx="2863">
                  <c:v>631.51000999999997</c:v>
                </c:pt>
                <c:pt idx="2864">
                  <c:v>582.14001499999995</c:v>
                </c:pt>
                <c:pt idx="2865">
                  <c:v>568.90997300000004</c:v>
                </c:pt>
                <c:pt idx="2866">
                  <c:v>531.35998500000005</c:v>
                </c:pt>
                <c:pt idx="2867">
                  <c:v>390.29998799999998</c:v>
                </c:pt>
                <c:pt idx="2868">
                  <c:v>377.57998700000002</c:v>
                </c:pt>
                <c:pt idx="2869">
                  <c:v>412.01001000000002</c:v>
                </c:pt>
                <c:pt idx="2870">
                  <c:v>427.39999399999999</c:v>
                </c:pt>
                <c:pt idx="2871">
                  <c:v>438.41000400000001</c:v>
                </c:pt>
                <c:pt idx="2872">
                  <c:v>517.82000700000003</c:v>
                </c:pt>
                <c:pt idx="2873">
                  <c:v>561.77002000000005</c:v>
                </c:pt>
                <c:pt idx="2874">
                  <c:v>587.86999500000002</c:v>
                </c:pt>
                <c:pt idx="2875">
                  <c:v>601.98999000000003</c:v>
                </c:pt>
                <c:pt idx="2876">
                  <c:v>585.26000999999997</c:v>
                </c:pt>
                <c:pt idx="2877">
                  <c:v>559.39001499999995</c:v>
                </c:pt>
                <c:pt idx="2878">
                  <c:v>512.02002000000005</c:v>
                </c:pt>
                <c:pt idx="2879">
                  <c:v>515.21002199999998</c:v>
                </c:pt>
                <c:pt idx="2880">
                  <c:v>480.33999599999999</c:v>
                </c:pt>
                <c:pt idx="2881">
                  <c:v>454.17001299999998</c:v>
                </c:pt>
                <c:pt idx="2882">
                  <c:v>445.61999500000002</c:v>
                </c:pt>
                <c:pt idx="2883">
                  <c:v>445.39001500000001</c:v>
                </c:pt>
                <c:pt idx="2884">
                  <c:v>431.26001000000002</c:v>
                </c:pt>
                <c:pt idx="2885">
                  <c:v>390.67001299999998</c:v>
                </c:pt>
                <c:pt idx="2886">
                  <c:v>401.07998700000002</c:v>
                </c:pt>
                <c:pt idx="2887">
                  <c:v>426.64999399999999</c:v>
                </c:pt>
                <c:pt idx="2888">
                  <c:v>417.959991</c:v>
                </c:pt>
                <c:pt idx="2889">
                  <c:v>406.73001099999999</c:v>
                </c:pt>
                <c:pt idx="2890">
                  <c:v>396.98998999999998</c:v>
                </c:pt>
                <c:pt idx="2891">
                  <c:v>395.04998799999998</c:v>
                </c:pt>
                <c:pt idx="2892">
                  <c:v>379.58999599999999</c:v>
                </c:pt>
                <c:pt idx="2893">
                  <c:v>358.69000199999999</c:v>
                </c:pt>
                <c:pt idx="2894">
                  <c:v>338.540009</c:v>
                </c:pt>
                <c:pt idx="2895">
                  <c:v>364.20001200000002</c:v>
                </c:pt>
                <c:pt idx="2896">
                  <c:v>375.26998900000001</c:v>
                </c:pt>
                <c:pt idx="2897">
                  <c:v>404.5</c:v>
                </c:pt>
                <c:pt idx="2898">
                  <c:v>453.64999399999999</c:v>
                </c:pt>
                <c:pt idx="2899">
                  <c:v>510.75</c:v>
                </c:pt>
                <c:pt idx="2900">
                  <c:v>483.76001000000002</c:v>
                </c:pt>
                <c:pt idx="2901">
                  <c:v>448.66000400000001</c:v>
                </c:pt>
                <c:pt idx="2902">
                  <c:v>390.959991</c:v>
                </c:pt>
                <c:pt idx="2903">
                  <c:v>413.97000100000002</c:v>
                </c:pt>
                <c:pt idx="2904">
                  <c:v>387.35000600000001</c:v>
                </c:pt>
                <c:pt idx="2905">
                  <c:v>375.23001099999999</c:v>
                </c:pt>
                <c:pt idx="2906">
                  <c:v>364.58999599999999</c:v>
                </c:pt>
                <c:pt idx="2907">
                  <c:v>367.57000699999998</c:v>
                </c:pt>
                <c:pt idx="2908">
                  <c:v>365.63000499999998</c:v>
                </c:pt>
                <c:pt idx="2909">
                  <c:v>358.48998999999998</c:v>
                </c:pt>
                <c:pt idx="2910">
                  <c:v>367.26998900000001</c:v>
                </c:pt>
                <c:pt idx="2911">
                  <c:v>377.459991</c:v>
                </c:pt>
                <c:pt idx="2912">
                  <c:v>357.52999899999998</c:v>
                </c:pt>
                <c:pt idx="2913">
                  <c:v>343.39999399999999</c:v>
                </c:pt>
                <c:pt idx="2914">
                  <c:v>343.02999899999998</c:v>
                </c:pt>
                <c:pt idx="2915">
                  <c:v>326.51998900000001</c:v>
                </c:pt>
                <c:pt idx="2916">
                  <c:v>256.01998900000001</c:v>
                </c:pt>
                <c:pt idx="2917">
                  <c:v>245.91000399999999</c:v>
                </c:pt>
                <c:pt idx="2918">
                  <c:v>204.270004</c:v>
                </c:pt>
                <c:pt idx="2919">
                  <c:v>19.48</c:v>
                </c:pt>
                <c:pt idx="2920">
                  <c:v>265.98998999999998</c:v>
                </c:pt>
                <c:pt idx="2921">
                  <c:v>375.67001299999998</c:v>
                </c:pt>
                <c:pt idx="2922">
                  <c:v>415.67999300000002</c:v>
                </c:pt>
                <c:pt idx="2923">
                  <c:v>499.040009</c:v>
                </c:pt>
                <c:pt idx="2924">
                  <c:v>494.42999300000002</c:v>
                </c:pt>
                <c:pt idx="2925">
                  <c:v>458.66000400000001</c:v>
                </c:pt>
                <c:pt idx="2926">
                  <c:v>393.29998799999998</c:v>
                </c:pt>
                <c:pt idx="2927">
                  <c:v>403.92999300000002</c:v>
                </c:pt>
                <c:pt idx="2928">
                  <c:v>392.10998499999999</c:v>
                </c:pt>
                <c:pt idx="2929">
                  <c:v>382.51001000000002</c:v>
                </c:pt>
                <c:pt idx="2930">
                  <c:v>384.14999399999999</c:v>
                </c:pt>
                <c:pt idx="2931">
                  <c:v>383.70001200000002</c:v>
                </c:pt>
                <c:pt idx="2932">
                  <c:v>420.209991</c:v>
                </c:pt>
                <c:pt idx="2933">
                  <c:v>525.72997999999995</c:v>
                </c:pt>
                <c:pt idx="2934">
                  <c:v>642.63000499999998</c:v>
                </c:pt>
                <c:pt idx="2935">
                  <c:v>653.85998500000005</c:v>
                </c:pt>
                <c:pt idx="2936">
                  <c:v>500.60000600000001</c:v>
                </c:pt>
                <c:pt idx="2937">
                  <c:v>453.45001200000002</c:v>
                </c:pt>
                <c:pt idx="2938">
                  <c:v>424.75</c:v>
                </c:pt>
                <c:pt idx="2939">
                  <c:v>394.040009</c:v>
                </c:pt>
                <c:pt idx="2940">
                  <c:v>371.57998700000002</c:v>
                </c:pt>
                <c:pt idx="2941">
                  <c:v>377.98001099999999</c:v>
                </c:pt>
                <c:pt idx="2942">
                  <c:v>372.47000100000002</c:v>
                </c:pt>
                <c:pt idx="2943">
                  <c:v>370.23998999999998</c:v>
                </c:pt>
                <c:pt idx="2944">
                  <c:v>417.82998700000002</c:v>
                </c:pt>
                <c:pt idx="2945">
                  <c:v>520.96997099999999</c:v>
                </c:pt>
                <c:pt idx="2946">
                  <c:v>614.669983</c:v>
                </c:pt>
                <c:pt idx="2947">
                  <c:v>646.94000200000005</c:v>
                </c:pt>
                <c:pt idx="2948">
                  <c:v>581.86999500000002</c:v>
                </c:pt>
                <c:pt idx="2949">
                  <c:v>510.85998499999999</c:v>
                </c:pt>
                <c:pt idx="2950">
                  <c:v>393.82000699999998</c:v>
                </c:pt>
                <c:pt idx="2951">
                  <c:v>336.72000100000002</c:v>
                </c:pt>
                <c:pt idx="2952">
                  <c:v>281.23998999999998</c:v>
                </c:pt>
                <c:pt idx="2953">
                  <c:v>126.19000200000001</c:v>
                </c:pt>
                <c:pt idx="2954">
                  <c:v>0.89</c:v>
                </c:pt>
                <c:pt idx="2955">
                  <c:v>0.74</c:v>
                </c:pt>
                <c:pt idx="2956">
                  <c:v>53.619999</c:v>
                </c:pt>
                <c:pt idx="2957">
                  <c:v>312.39999399999999</c:v>
                </c:pt>
                <c:pt idx="2958">
                  <c:v>375.76001000000002</c:v>
                </c:pt>
                <c:pt idx="2959">
                  <c:v>376.20001200000002</c:v>
                </c:pt>
                <c:pt idx="2960">
                  <c:v>299.52999899999998</c:v>
                </c:pt>
                <c:pt idx="2961">
                  <c:v>265.25</c:v>
                </c:pt>
                <c:pt idx="2962">
                  <c:v>245.39999399999999</c:v>
                </c:pt>
                <c:pt idx="2963">
                  <c:v>195.050003</c:v>
                </c:pt>
                <c:pt idx="2964">
                  <c:v>141.070007</c:v>
                </c:pt>
                <c:pt idx="2965">
                  <c:v>15.32</c:v>
                </c:pt>
                <c:pt idx="2966">
                  <c:v>6.47</c:v>
                </c:pt>
                <c:pt idx="2967">
                  <c:v>37.18</c:v>
                </c:pt>
                <c:pt idx="2968">
                  <c:v>238.779999</c:v>
                </c:pt>
                <c:pt idx="2969">
                  <c:v>340.66000400000001</c:v>
                </c:pt>
                <c:pt idx="2970">
                  <c:v>359.61999500000002</c:v>
                </c:pt>
                <c:pt idx="2971">
                  <c:v>375.76001000000002</c:v>
                </c:pt>
                <c:pt idx="2972">
                  <c:v>362.36999500000002</c:v>
                </c:pt>
                <c:pt idx="2973">
                  <c:v>354.64001500000001</c:v>
                </c:pt>
                <c:pt idx="2974">
                  <c:v>299.60998499999999</c:v>
                </c:pt>
                <c:pt idx="2975">
                  <c:v>179.949997</c:v>
                </c:pt>
                <c:pt idx="2976">
                  <c:v>166.33999600000001</c:v>
                </c:pt>
                <c:pt idx="2977">
                  <c:v>163.96000699999999</c:v>
                </c:pt>
                <c:pt idx="2978">
                  <c:v>183.58999600000001</c:v>
                </c:pt>
                <c:pt idx="2979">
                  <c:v>240.11000100000001</c:v>
                </c:pt>
                <c:pt idx="2980">
                  <c:v>340.26998900000001</c:v>
                </c:pt>
                <c:pt idx="2981">
                  <c:v>444.60000600000001</c:v>
                </c:pt>
                <c:pt idx="2982">
                  <c:v>468.540009</c:v>
                </c:pt>
                <c:pt idx="2983">
                  <c:v>475.16000400000001</c:v>
                </c:pt>
                <c:pt idx="2984">
                  <c:v>386.97000100000002</c:v>
                </c:pt>
                <c:pt idx="2985">
                  <c:v>335.959991</c:v>
                </c:pt>
                <c:pt idx="2986">
                  <c:v>286.73001099999999</c:v>
                </c:pt>
                <c:pt idx="2987">
                  <c:v>170.21000699999999</c:v>
                </c:pt>
                <c:pt idx="2988">
                  <c:v>0.59</c:v>
                </c:pt>
                <c:pt idx="2989">
                  <c:v>-120.910004</c:v>
                </c:pt>
                <c:pt idx="2990">
                  <c:v>-96.589995999999999</c:v>
                </c:pt>
                <c:pt idx="2991">
                  <c:v>-2.97</c:v>
                </c:pt>
                <c:pt idx="2992">
                  <c:v>176.529999</c:v>
                </c:pt>
                <c:pt idx="2993">
                  <c:v>378.48998999999998</c:v>
                </c:pt>
                <c:pt idx="2994">
                  <c:v>507.05999800000001</c:v>
                </c:pt>
                <c:pt idx="2995">
                  <c:v>482.97000100000002</c:v>
                </c:pt>
                <c:pt idx="2996">
                  <c:v>436.64001500000001</c:v>
                </c:pt>
                <c:pt idx="2997">
                  <c:v>414.41000400000001</c:v>
                </c:pt>
                <c:pt idx="2998">
                  <c:v>386.75</c:v>
                </c:pt>
                <c:pt idx="2999">
                  <c:v>353.86999500000002</c:v>
                </c:pt>
                <c:pt idx="3000">
                  <c:v>363.98001099999999</c:v>
                </c:pt>
                <c:pt idx="3001">
                  <c:v>361.38000499999998</c:v>
                </c:pt>
                <c:pt idx="3002">
                  <c:v>372.98001099999999</c:v>
                </c:pt>
                <c:pt idx="3003">
                  <c:v>394.83999599999999</c:v>
                </c:pt>
                <c:pt idx="3004">
                  <c:v>391.48998999999998</c:v>
                </c:pt>
                <c:pt idx="3005">
                  <c:v>506.52999899999998</c:v>
                </c:pt>
                <c:pt idx="3006">
                  <c:v>557.09002699999996</c:v>
                </c:pt>
                <c:pt idx="3007">
                  <c:v>525.71002199999998</c:v>
                </c:pt>
                <c:pt idx="3008">
                  <c:v>379.67001299999998</c:v>
                </c:pt>
                <c:pt idx="3009">
                  <c:v>408.45001200000002</c:v>
                </c:pt>
                <c:pt idx="3010">
                  <c:v>409.55999800000001</c:v>
                </c:pt>
                <c:pt idx="3011">
                  <c:v>457.89999399999999</c:v>
                </c:pt>
                <c:pt idx="3012">
                  <c:v>438.790009</c:v>
                </c:pt>
                <c:pt idx="3013">
                  <c:v>446.67001299999998</c:v>
                </c:pt>
                <c:pt idx="3014">
                  <c:v>468.82998700000002</c:v>
                </c:pt>
                <c:pt idx="3015">
                  <c:v>483.02999899999998</c:v>
                </c:pt>
                <c:pt idx="3016">
                  <c:v>539.09997599999997</c:v>
                </c:pt>
                <c:pt idx="3017">
                  <c:v>587.21002199999998</c:v>
                </c:pt>
                <c:pt idx="3018">
                  <c:v>676.72997999999995</c:v>
                </c:pt>
                <c:pt idx="3019">
                  <c:v>689.52002000000005</c:v>
                </c:pt>
                <c:pt idx="3020">
                  <c:v>632.03997800000002</c:v>
                </c:pt>
                <c:pt idx="3021">
                  <c:v>594.85998500000005</c:v>
                </c:pt>
                <c:pt idx="3022">
                  <c:v>553.52002000000005</c:v>
                </c:pt>
                <c:pt idx="3023">
                  <c:v>561.919983</c:v>
                </c:pt>
                <c:pt idx="3024">
                  <c:v>511.73001099999999</c:v>
                </c:pt>
                <c:pt idx="3025">
                  <c:v>483.32998700000002</c:v>
                </c:pt>
                <c:pt idx="3026">
                  <c:v>448.01001000000002</c:v>
                </c:pt>
                <c:pt idx="3027">
                  <c:v>446.22000100000002</c:v>
                </c:pt>
                <c:pt idx="3028">
                  <c:v>515.29998799999998</c:v>
                </c:pt>
                <c:pt idx="3029">
                  <c:v>594.85998500000005</c:v>
                </c:pt>
                <c:pt idx="3030">
                  <c:v>677.17999299999997</c:v>
                </c:pt>
                <c:pt idx="3031">
                  <c:v>754.72997999999995</c:v>
                </c:pt>
                <c:pt idx="3032">
                  <c:v>625.79998799999998</c:v>
                </c:pt>
                <c:pt idx="3033">
                  <c:v>585.57000700000003</c:v>
                </c:pt>
                <c:pt idx="3034">
                  <c:v>572.40997300000004</c:v>
                </c:pt>
                <c:pt idx="3035">
                  <c:v>512.61999500000002</c:v>
                </c:pt>
                <c:pt idx="3036">
                  <c:v>459.16000400000001</c:v>
                </c:pt>
                <c:pt idx="3037">
                  <c:v>400.33999599999999</c:v>
                </c:pt>
                <c:pt idx="3038">
                  <c:v>388.29998799999998</c:v>
                </c:pt>
                <c:pt idx="3039">
                  <c:v>394.540009</c:v>
                </c:pt>
                <c:pt idx="3040">
                  <c:v>412.17001299999998</c:v>
                </c:pt>
                <c:pt idx="3041">
                  <c:v>455.67001299999998</c:v>
                </c:pt>
                <c:pt idx="3042">
                  <c:v>555.59997599999997</c:v>
                </c:pt>
                <c:pt idx="3043">
                  <c:v>554.64001499999995</c:v>
                </c:pt>
                <c:pt idx="3044">
                  <c:v>603.419983</c:v>
                </c:pt>
                <c:pt idx="3045">
                  <c:v>532.54998799999998</c:v>
                </c:pt>
                <c:pt idx="3046">
                  <c:v>412.459991</c:v>
                </c:pt>
                <c:pt idx="3047">
                  <c:v>426.80999800000001</c:v>
                </c:pt>
                <c:pt idx="3048">
                  <c:v>426.73998999999998</c:v>
                </c:pt>
                <c:pt idx="3049">
                  <c:v>435.80999800000001</c:v>
                </c:pt>
                <c:pt idx="3050">
                  <c:v>456.41000400000001</c:v>
                </c:pt>
                <c:pt idx="3051">
                  <c:v>456.41000400000001</c:v>
                </c:pt>
                <c:pt idx="3052">
                  <c:v>440.86999500000002</c:v>
                </c:pt>
                <c:pt idx="3053">
                  <c:v>410.16000400000001</c:v>
                </c:pt>
                <c:pt idx="3054">
                  <c:v>416.48001099999999</c:v>
                </c:pt>
                <c:pt idx="3055">
                  <c:v>423.83999599999999</c:v>
                </c:pt>
                <c:pt idx="3056">
                  <c:v>392.30999800000001</c:v>
                </c:pt>
                <c:pt idx="3057">
                  <c:v>335.64999399999999</c:v>
                </c:pt>
                <c:pt idx="3058">
                  <c:v>305.17001299999998</c:v>
                </c:pt>
                <c:pt idx="3059">
                  <c:v>275.11999500000002</c:v>
                </c:pt>
                <c:pt idx="3060">
                  <c:v>212.96000699999999</c:v>
                </c:pt>
                <c:pt idx="3061">
                  <c:v>191.320007</c:v>
                </c:pt>
                <c:pt idx="3062">
                  <c:v>184.179993</c:v>
                </c:pt>
                <c:pt idx="3063">
                  <c:v>237.13000500000001</c:v>
                </c:pt>
                <c:pt idx="3064">
                  <c:v>387.32998700000002</c:v>
                </c:pt>
                <c:pt idx="3065">
                  <c:v>411.04998799999998</c:v>
                </c:pt>
                <c:pt idx="3066">
                  <c:v>520.13000499999998</c:v>
                </c:pt>
                <c:pt idx="3067">
                  <c:v>492.76998900000001</c:v>
                </c:pt>
                <c:pt idx="3068">
                  <c:v>451.64999399999999</c:v>
                </c:pt>
                <c:pt idx="3069">
                  <c:v>420.35000600000001</c:v>
                </c:pt>
                <c:pt idx="3070">
                  <c:v>348.22000100000002</c:v>
                </c:pt>
                <c:pt idx="3071">
                  <c:v>111.69000200000001</c:v>
                </c:pt>
                <c:pt idx="3072">
                  <c:v>49.889999000000003</c:v>
                </c:pt>
                <c:pt idx="3073">
                  <c:v>14.87</c:v>
                </c:pt>
                <c:pt idx="3074">
                  <c:v>11.97</c:v>
                </c:pt>
                <c:pt idx="3075">
                  <c:v>0.67</c:v>
                </c:pt>
                <c:pt idx="3076">
                  <c:v>0.74</c:v>
                </c:pt>
                <c:pt idx="3077">
                  <c:v>0.67</c:v>
                </c:pt>
                <c:pt idx="3078">
                  <c:v>0.59</c:v>
                </c:pt>
                <c:pt idx="3079">
                  <c:v>2.38</c:v>
                </c:pt>
                <c:pt idx="3080">
                  <c:v>0</c:v>
                </c:pt>
                <c:pt idx="3081">
                  <c:v>-36.509998000000003</c:v>
                </c:pt>
                <c:pt idx="3082">
                  <c:v>-81.569999999999993</c:v>
                </c:pt>
                <c:pt idx="3083">
                  <c:v>-126.410004</c:v>
                </c:pt>
                <c:pt idx="3084">
                  <c:v>-259.290009</c:v>
                </c:pt>
                <c:pt idx="3085">
                  <c:v>-326.51001000000002</c:v>
                </c:pt>
                <c:pt idx="3086">
                  <c:v>-284.33999599999999</c:v>
                </c:pt>
                <c:pt idx="3087">
                  <c:v>-88.860000999999997</c:v>
                </c:pt>
                <c:pt idx="3088">
                  <c:v>8.48</c:v>
                </c:pt>
                <c:pt idx="3089">
                  <c:v>285.67999300000002</c:v>
                </c:pt>
                <c:pt idx="3090">
                  <c:v>436.10998499999999</c:v>
                </c:pt>
                <c:pt idx="3091">
                  <c:v>451.72000100000002</c:v>
                </c:pt>
                <c:pt idx="3092">
                  <c:v>386.58999599999999</c:v>
                </c:pt>
                <c:pt idx="3093">
                  <c:v>399.60000600000001</c:v>
                </c:pt>
                <c:pt idx="3094">
                  <c:v>362.04998799999998</c:v>
                </c:pt>
                <c:pt idx="3095">
                  <c:v>335.05999800000001</c:v>
                </c:pt>
                <c:pt idx="3096">
                  <c:v>313.11999500000002</c:v>
                </c:pt>
                <c:pt idx="3097">
                  <c:v>297.42999300000002</c:v>
                </c:pt>
                <c:pt idx="3098">
                  <c:v>263.60000600000001</c:v>
                </c:pt>
                <c:pt idx="3099">
                  <c:v>208.429993</c:v>
                </c:pt>
                <c:pt idx="3100">
                  <c:v>275.11999500000002</c:v>
                </c:pt>
                <c:pt idx="3101">
                  <c:v>424.73001099999999</c:v>
                </c:pt>
                <c:pt idx="3102">
                  <c:v>520.42999299999997</c:v>
                </c:pt>
                <c:pt idx="3103">
                  <c:v>550.77002000000005</c:v>
                </c:pt>
                <c:pt idx="3104">
                  <c:v>442.88000499999998</c:v>
                </c:pt>
                <c:pt idx="3105">
                  <c:v>378.41000400000001</c:v>
                </c:pt>
                <c:pt idx="3106">
                  <c:v>348.58999599999999</c:v>
                </c:pt>
                <c:pt idx="3107">
                  <c:v>313.26998900000001</c:v>
                </c:pt>
                <c:pt idx="3108">
                  <c:v>344.13000499999998</c:v>
                </c:pt>
                <c:pt idx="3109">
                  <c:v>352.75</c:v>
                </c:pt>
                <c:pt idx="3110">
                  <c:v>395.959991</c:v>
                </c:pt>
                <c:pt idx="3111">
                  <c:v>347.47000100000002</c:v>
                </c:pt>
                <c:pt idx="3112">
                  <c:v>409.33999599999999</c:v>
                </c:pt>
                <c:pt idx="3113">
                  <c:v>451.42999300000002</c:v>
                </c:pt>
                <c:pt idx="3114">
                  <c:v>624.15997300000004</c:v>
                </c:pt>
                <c:pt idx="3115">
                  <c:v>670.10998500000005</c:v>
                </c:pt>
                <c:pt idx="3116">
                  <c:v>624.60998500000005</c:v>
                </c:pt>
                <c:pt idx="3117">
                  <c:v>594.19000200000005</c:v>
                </c:pt>
                <c:pt idx="3118">
                  <c:v>505.63000499999998</c:v>
                </c:pt>
                <c:pt idx="3119">
                  <c:v>520.51000999999997</c:v>
                </c:pt>
                <c:pt idx="3120">
                  <c:v>482.73001099999999</c:v>
                </c:pt>
                <c:pt idx="3121">
                  <c:v>449.04998799999998</c:v>
                </c:pt>
                <c:pt idx="3122">
                  <c:v>421.39001500000001</c:v>
                </c:pt>
                <c:pt idx="3123">
                  <c:v>426.58999599999999</c:v>
                </c:pt>
                <c:pt idx="3124">
                  <c:v>469.11999500000002</c:v>
                </c:pt>
                <c:pt idx="3125">
                  <c:v>572.330017</c:v>
                </c:pt>
                <c:pt idx="3126">
                  <c:v>639.40002400000003</c:v>
                </c:pt>
                <c:pt idx="3127">
                  <c:v>694.28002900000001</c:v>
                </c:pt>
                <c:pt idx="3128">
                  <c:v>637.32000700000003</c:v>
                </c:pt>
                <c:pt idx="3129">
                  <c:v>591</c:v>
                </c:pt>
                <c:pt idx="3130">
                  <c:v>577.46002199999998</c:v>
                </c:pt>
                <c:pt idx="3131">
                  <c:v>552.10998500000005</c:v>
                </c:pt>
                <c:pt idx="3132">
                  <c:v>514.26000999999997</c:v>
                </c:pt>
                <c:pt idx="3133">
                  <c:v>454.02999899999998</c:v>
                </c:pt>
                <c:pt idx="3134">
                  <c:v>461.39001500000001</c:v>
                </c:pt>
                <c:pt idx="3135">
                  <c:v>461.91000400000001</c:v>
                </c:pt>
                <c:pt idx="3136">
                  <c:v>516.27002000000005</c:v>
                </c:pt>
                <c:pt idx="3137">
                  <c:v>577.46002199999998</c:v>
                </c:pt>
                <c:pt idx="3138">
                  <c:v>603.71002199999998</c:v>
                </c:pt>
                <c:pt idx="3139">
                  <c:v>594.85998500000005</c:v>
                </c:pt>
                <c:pt idx="3140">
                  <c:v>592.03997800000002</c:v>
                </c:pt>
                <c:pt idx="3141">
                  <c:v>560.21002199999998</c:v>
                </c:pt>
                <c:pt idx="3142">
                  <c:v>510.23998999999998</c:v>
                </c:pt>
                <c:pt idx="3143">
                  <c:v>462.95001200000002</c:v>
                </c:pt>
                <c:pt idx="3144">
                  <c:v>432.76001000000002</c:v>
                </c:pt>
                <c:pt idx="3145">
                  <c:v>418.70001200000002</c:v>
                </c:pt>
                <c:pt idx="3146">
                  <c:v>407.54998799999998</c:v>
                </c:pt>
                <c:pt idx="3147">
                  <c:v>409.040009</c:v>
                </c:pt>
                <c:pt idx="3148">
                  <c:v>437.51998900000001</c:v>
                </c:pt>
                <c:pt idx="3149">
                  <c:v>520.419983</c:v>
                </c:pt>
                <c:pt idx="3150">
                  <c:v>590.169983</c:v>
                </c:pt>
                <c:pt idx="3151">
                  <c:v>640.35998500000005</c:v>
                </c:pt>
                <c:pt idx="3152">
                  <c:v>595.59997599999997</c:v>
                </c:pt>
                <c:pt idx="3153">
                  <c:v>563.47997999999995</c:v>
                </c:pt>
                <c:pt idx="3154">
                  <c:v>549.04998799999998</c:v>
                </c:pt>
                <c:pt idx="3155">
                  <c:v>512.169983</c:v>
                </c:pt>
                <c:pt idx="3156">
                  <c:v>461.459991</c:v>
                </c:pt>
                <c:pt idx="3157">
                  <c:v>446.58999599999999</c:v>
                </c:pt>
                <c:pt idx="3158">
                  <c:v>446.14001500000001</c:v>
                </c:pt>
                <c:pt idx="3159">
                  <c:v>466.58999599999999</c:v>
                </c:pt>
                <c:pt idx="3160">
                  <c:v>520.5</c:v>
                </c:pt>
                <c:pt idx="3161">
                  <c:v>557.45001200000002</c:v>
                </c:pt>
                <c:pt idx="3162">
                  <c:v>602.07000700000003</c:v>
                </c:pt>
                <c:pt idx="3163">
                  <c:v>602.07000700000003</c:v>
                </c:pt>
                <c:pt idx="3164">
                  <c:v>580.580017</c:v>
                </c:pt>
                <c:pt idx="3165">
                  <c:v>554.03002900000001</c:v>
                </c:pt>
                <c:pt idx="3166">
                  <c:v>490.82998700000002</c:v>
                </c:pt>
                <c:pt idx="3167">
                  <c:v>483.60998499999999</c:v>
                </c:pt>
                <c:pt idx="3168">
                  <c:v>469.55999800000001</c:v>
                </c:pt>
                <c:pt idx="3169">
                  <c:v>451.64001500000001</c:v>
                </c:pt>
                <c:pt idx="3170">
                  <c:v>452.459991</c:v>
                </c:pt>
                <c:pt idx="3171">
                  <c:v>445.39001500000001</c:v>
                </c:pt>
                <c:pt idx="3172">
                  <c:v>451.26998900000001</c:v>
                </c:pt>
                <c:pt idx="3173">
                  <c:v>448.58999599999999</c:v>
                </c:pt>
                <c:pt idx="3174">
                  <c:v>467.48001099999999</c:v>
                </c:pt>
                <c:pt idx="3175">
                  <c:v>502.94000199999999</c:v>
                </c:pt>
                <c:pt idx="3176">
                  <c:v>468.44000199999999</c:v>
                </c:pt>
                <c:pt idx="3177">
                  <c:v>451.26998900000001</c:v>
                </c:pt>
                <c:pt idx="3178">
                  <c:v>430.97000100000002</c:v>
                </c:pt>
                <c:pt idx="3179">
                  <c:v>437.05999800000001</c:v>
                </c:pt>
                <c:pt idx="3180">
                  <c:v>383.89999399999999</c:v>
                </c:pt>
                <c:pt idx="3181">
                  <c:v>364.04998799999998</c:v>
                </c:pt>
                <c:pt idx="3182">
                  <c:v>356.91000400000001</c:v>
                </c:pt>
                <c:pt idx="3183">
                  <c:v>370.14001500000001</c:v>
                </c:pt>
                <c:pt idx="3184">
                  <c:v>423.82998700000002</c:v>
                </c:pt>
                <c:pt idx="3185">
                  <c:v>476.10000600000001</c:v>
                </c:pt>
                <c:pt idx="3186">
                  <c:v>564.44000200000005</c:v>
                </c:pt>
                <c:pt idx="3187">
                  <c:v>578.19000200000005</c:v>
                </c:pt>
                <c:pt idx="3188">
                  <c:v>594.54998799999998</c:v>
                </c:pt>
                <c:pt idx="3189">
                  <c:v>582.580017</c:v>
                </c:pt>
                <c:pt idx="3190">
                  <c:v>540.04998799999998</c:v>
                </c:pt>
                <c:pt idx="3191">
                  <c:v>560.51000999999997</c:v>
                </c:pt>
                <c:pt idx="3192">
                  <c:v>513.07000700000003</c:v>
                </c:pt>
                <c:pt idx="3193">
                  <c:v>488.16000400000001</c:v>
                </c:pt>
                <c:pt idx="3194">
                  <c:v>462.51001000000002</c:v>
                </c:pt>
                <c:pt idx="3195">
                  <c:v>462.51001000000002</c:v>
                </c:pt>
                <c:pt idx="3196">
                  <c:v>505.63000499999998</c:v>
                </c:pt>
                <c:pt idx="3197">
                  <c:v>548.60998500000005</c:v>
                </c:pt>
                <c:pt idx="3198">
                  <c:v>594.85998500000005</c:v>
                </c:pt>
                <c:pt idx="3199">
                  <c:v>610.78002900000001</c:v>
                </c:pt>
                <c:pt idx="3200">
                  <c:v>587.13000499999998</c:v>
                </c:pt>
                <c:pt idx="3201">
                  <c:v>520.51000999999997</c:v>
                </c:pt>
                <c:pt idx="3202">
                  <c:v>499.76001000000002</c:v>
                </c:pt>
                <c:pt idx="3203">
                  <c:v>499.76001000000002</c:v>
                </c:pt>
                <c:pt idx="3204">
                  <c:v>468.459991</c:v>
                </c:pt>
                <c:pt idx="3205">
                  <c:v>451.35000600000001</c:v>
                </c:pt>
                <c:pt idx="3206">
                  <c:v>446.14999399999999</c:v>
                </c:pt>
                <c:pt idx="3207">
                  <c:v>446.51998900000001</c:v>
                </c:pt>
                <c:pt idx="3208">
                  <c:v>483.32998700000002</c:v>
                </c:pt>
                <c:pt idx="3209">
                  <c:v>572.10998500000005</c:v>
                </c:pt>
                <c:pt idx="3210">
                  <c:v>596.42999299999997</c:v>
                </c:pt>
                <c:pt idx="3211">
                  <c:v>631.29998799999998</c:v>
                </c:pt>
                <c:pt idx="3212">
                  <c:v>647.05999799999995</c:v>
                </c:pt>
                <c:pt idx="3213">
                  <c:v>632.03997800000002</c:v>
                </c:pt>
                <c:pt idx="3214">
                  <c:v>585.11999500000002</c:v>
                </c:pt>
                <c:pt idx="3215">
                  <c:v>538.330017</c:v>
                </c:pt>
                <c:pt idx="3216">
                  <c:v>496.39001500000001</c:v>
                </c:pt>
                <c:pt idx="3217">
                  <c:v>451.83999599999999</c:v>
                </c:pt>
                <c:pt idx="3218">
                  <c:v>431.23998999999998</c:v>
                </c:pt>
                <c:pt idx="3219">
                  <c:v>421.35000600000001</c:v>
                </c:pt>
                <c:pt idx="3220">
                  <c:v>408.040009</c:v>
                </c:pt>
                <c:pt idx="3221">
                  <c:v>410.26998900000001</c:v>
                </c:pt>
                <c:pt idx="3222">
                  <c:v>451.76998900000001</c:v>
                </c:pt>
                <c:pt idx="3223">
                  <c:v>450.64999399999999</c:v>
                </c:pt>
                <c:pt idx="3224">
                  <c:v>446.85998499999999</c:v>
                </c:pt>
                <c:pt idx="3225">
                  <c:v>414.44000199999999</c:v>
                </c:pt>
                <c:pt idx="3226">
                  <c:v>394.27999899999998</c:v>
                </c:pt>
                <c:pt idx="3227">
                  <c:v>386.39999399999999</c:v>
                </c:pt>
                <c:pt idx="3228">
                  <c:v>360.60000600000001</c:v>
                </c:pt>
                <c:pt idx="3229">
                  <c:v>335.01001000000002</c:v>
                </c:pt>
                <c:pt idx="3230">
                  <c:v>354.64999399999999</c:v>
                </c:pt>
                <c:pt idx="3231">
                  <c:v>380.45001200000002</c:v>
                </c:pt>
                <c:pt idx="3232">
                  <c:v>412.209991</c:v>
                </c:pt>
                <c:pt idx="3233">
                  <c:v>527.69000200000005</c:v>
                </c:pt>
                <c:pt idx="3234">
                  <c:v>559.89001499999995</c:v>
                </c:pt>
                <c:pt idx="3235">
                  <c:v>562.57000700000003</c:v>
                </c:pt>
                <c:pt idx="3236">
                  <c:v>540.19000200000005</c:v>
                </c:pt>
                <c:pt idx="3237">
                  <c:v>525.97997999999995</c:v>
                </c:pt>
                <c:pt idx="3238">
                  <c:v>483.36999500000002</c:v>
                </c:pt>
                <c:pt idx="3239">
                  <c:v>394.5</c:v>
                </c:pt>
                <c:pt idx="3240">
                  <c:v>354.19000199999999</c:v>
                </c:pt>
                <c:pt idx="3241">
                  <c:v>307.19000199999999</c:v>
                </c:pt>
                <c:pt idx="3242">
                  <c:v>256.48001099999999</c:v>
                </c:pt>
                <c:pt idx="3243">
                  <c:v>221.009995</c:v>
                </c:pt>
                <c:pt idx="3244">
                  <c:v>207.179993</c:v>
                </c:pt>
                <c:pt idx="3245">
                  <c:v>164.19000199999999</c:v>
                </c:pt>
                <c:pt idx="3246">
                  <c:v>187.770004</c:v>
                </c:pt>
                <c:pt idx="3247">
                  <c:v>233.429993</c:v>
                </c:pt>
                <c:pt idx="3248">
                  <c:v>229.86000100000001</c:v>
                </c:pt>
                <c:pt idx="3249">
                  <c:v>180.11000100000001</c:v>
                </c:pt>
                <c:pt idx="3250">
                  <c:v>217.13999899999999</c:v>
                </c:pt>
                <c:pt idx="3251">
                  <c:v>215.36000100000001</c:v>
                </c:pt>
                <c:pt idx="3252">
                  <c:v>74.069999999999993</c:v>
                </c:pt>
                <c:pt idx="3253">
                  <c:v>28.48</c:v>
                </c:pt>
                <c:pt idx="3254">
                  <c:v>7.44</c:v>
                </c:pt>
                <c:pt idx="3255">
                  <c:v>75.110000999999997</c:v>
                </c:pt>
                <c:pt idx="3256">
                  <c:v>371.51998900000001</c:v>
                </c:pt>
                <c:pt idx="3257">
                  <c:v>501.35998499999999</c:v>
                </c:pt>
                <c:pt idx="3258">
                  <c:v>602.34002699999996</c:v>
                </c:pt>
                <c:pt idx="3259">
                  <c:v>631.27002000000005</c:v>
                </c:pt>
                <c:pt idx="3260">
                  <c:v>590.96002199999998</c:v>
                </c:pt>
                <c:pt idx="3261">
                  <c:v>591.71002199999998</c:v>
                </c:pt>
                <c:pt idx="3262">
                  <c:v>483.73001099999999</c:v>
                </c:pt>
                <c:pt idx="3263">
                  <c:v>449.97000100000002</c:v>
                </c:pt>
                <c:pt idx="3264">
                  <c:v>394.35000600000001</c:v>
                </c:pt>
                <c:pt idx="3265">
                  <c:v>392.33999599999999</c:v>
                </c:pt>
                <c:pt idx="3266">
                  <c:v>399.92001299999998</c:v>
                </c:pt>
                <c:pt idx="3267">
                  <c:v>421.790009</c:v>
                </c:pt>
                <c:pt idx="3268">
                  <c:v>451.60998499999999</c:v>
                </c:pt>
                <c:pt idx="3269">
                  <c:v>595.419983</c:v>
                </c:pt>
                <c:pt idx="3270">
                  <c:v>702.42999299999997</c:v>
                </c:pt>
                <c:pt idx="3271">
                  <c:v>754.85998500000005</c:v>
                </c:pt>
                <c:pt idx="3272">
                  <c:v>644.42999299999997</c:v>
                </c:pt>
                <c:pt idx="3273">
                  <c:v>609.78002900000001</c:v>
                </c:pt>
                <c:pt idx="3274">
                  <c:v>608.73999000000003</c:v>
                </c:pt>
                <c:pt idx="3275">
                  <c:v>580.17999299999997</c:v>
                </c:pt>
                <c:pt idx="3276">
                  <c:v>535.40997300000004</c:v>
                </c:pt>
                <c:pt idx="3277">
                  <c:v>475.92001299999998</c:v>
                </c:pt>
                <c:pt idx="3278">
                  <c:v>451.82998700000002</c:v>
                </c:pt>
                <c:pt idx="3279">
                  <c:v>442.82998700000002</c:v>
                </c:pt>
                <c:pt idx="3280">
                  <c:v>526.419983</c:v>
                </c:pt>
                <c:pt idx="3281">
                  <c:v>579.72997999999995</c:v>
                </c:pt>
                <c:pt idx="3282">
                  <c:v>637.80999799999995</c:v>
                </c:pt>
                <c:pt idx="3283">
                  <c:v>661.23999000000003</c:v>
                </c:pt>
                <c:pt idx="3284">
                  <c:v>647.26000999999997</c:v>
                </c:pt>
                <c:pt idx="3285">
                  <c:v>609.78002900000001</c:v>
                </c:pt>
                <c:pt idx="3286">
                  <c:v>579.96002199999998</c:v>
                </c:pt>
                <c:pt idx="3287">
                  <c:v>505.67001299999998</c:v>
                </c:pt>
                <c:pt idx="3288">
                  <c:v>461.04998799999998</c:v>
                </c:pt>
                <c:pt idx="3289">
                  <c:v>443.64999399999999</c:v>
                </c:pt>
                <c:pt idx="3290">
                  <c:v>421.48998999999998</c:v>
                </c:pt>
                <c:pt idx="3291">
                  <c:v>445.57998700000002</c:v>
                </c:pt>
                <c:pt idx="3292">
                  <c:v>499.790009</c:v>
                </c:pt>
                <c:pt idx="3293">
                  <c:v>602.27002000000005</c:v>
                </c:pt>
                <c:pt idx="3294">
                  <c:v>654.25</c:v>
                </c:pt>
                <c:pt idx="3295">
                  <c:v>669.78997800000002</c:v>
                </c:pt>
                <c:pt idx="3296">
                  <c:v>648.82000700000003</c:v>
                </c:pt>
                <c:pt idx="3297">
                  <c:v>612.90002400000003</c:v>
                </c:pt>
                <c:pt idx="3298">
                  <c:v>594.90002400000003</c:v>
                </c:pt>
                <c:pt idx="3299">
                  <c:v>543.44000200000005</c:v>
                </c:pt>
                <c:pt idx="3300">
                  <c:v>501.64999399999999</c:v>
                </c:pt>
                <c:pt idx="3301">
                  <c:v>465.14001500000001</c:v>
                </c:pt>
                <c:pt idx="3302">
                  <c:v>460.459991</c:v>
                </c:pt>
                <c:pt idx="3303">
                  <c:v>447.36999500000002</c:v>
                </c:pt>
                <c:pt idx="3304">
                  <c:v>477.77999899999998</c:v>
                </c:pt>
                <c:pt idx="3305">
                  <c:v>594.15997300000004</c:v>
                </c:pt>
                <c:pt idx="3306">
                  <c:v>656.17999299999997</c:v>
                </c:pt>
                <c:pt idx="3307">
                  <c:v>668.90002400000003</c:v>
                </c:pt>
                <c:pt idx="3308">
                  <c:v>654.25</c:v>
                </c:pt>
                <c:pt idx="3309">
                  <c:v>622.419983</c:v>
                </c:pt>
                <c:pt idx="3310">
                  <c:v>586.86999500000002</c:v>
                </c:pt>
                <c:pt idx="3311">
                  <c:v>539.78997800000002</c:v>
                </c:pt>
                <c:pt idx="3312">
                  <c:v>487</c:v>
                </c:pt>
                <c:pt idx="3313">
                  <c:v>469.22000100000002</c:v>
                </c:pt>
                <c:pt idx="3314">
                  <c:v>461.64001500000001</c:v>
                </c:pt>
                <c:pt idx="3315">
                  <c:v>474.57998700000002</c:v>
                </c:pt>
                <c:pt idx="3316">
                  <c:v>518.96997099999999</c:v>
                </c:pt>
                <c:pt idx="3317">
                  <c:v>616.90997300000004</c:v>
                </c:pt>
                <c:pt idx="3318">
                  <c:v>745.17999299999997</c:v>
                </c:pt>
                <c:pt idx="3319">
                  <c:v>757.15002400000003</c:v>
                </c:pt>
                <c:pt idx="3320">
                  <c:v>664.20001200000002</c:v>
                </c:pt>
                <c:pt idx="3321">
                  <c:v>629.46997099999999</c:v>
                </c:pt>
                <c:pt idx="3322">
                  <c:v>609.46997099999999</c:v>
                </c:pt>
                <c:pt idx="3323">
                  <c:v>578.30999799999995</c:v>
                </c:pt>
                <c:pt idx="3324">
                  <c:v>521.13000499999998</c:v>
                </c:pt>
                <c:pt idx="3325">
                  <c:v>475.92001299999998</c:v>
                </c:pt>
                <c:pt idx="3326">
                  <c:v>472.57000699999998</c:v>
                </c:pt>
                <c:pt idx="3327">
                  <c:v>474.95001200000002</c:v>
                </c:pt>
                <c:pt idx="3328">
                  <c:v>527.96997099999999</c:v>
                </c:pt>
                <c:pt idx="3329">
                  <c:v>599.35998500000005</c:v>
                </c:pt>
                <c:pt idx="3330">
                  <c:v>643.22997999999995</c:v>
                </c:pt>
                <c:pt idx="3331">
                  <c:v>690.15002400000003</c:v>
                </c:pt>
                <c:pt idx="3332">
                  <c:v>669.330017</c:v>
                </c:pt>
                <c:pt idx="3333">
                  <c:v>647.46997099999999</c:v>
                </c:pt>
                <c:pt idx="3334">
                  <c:v>595.27002000000005</c:v>
                </c:pt>
                <c:pt idx="3335">
                  <c:v>532.919983</c:v>
                </c:pt>
                <c:pt idx="3336">
                  <c:v>458.55999800000001</c:v>
                </c:pt>
                <c:pt idx="3337">
                  <c:v>382.04998799999998</c:v>
                </c:pt>
                <c:pt idx="3338">
                  <c:v>374.23998999999998</c:v>
                </c:pt>
                <c:pt idx="3339">
                  <c:v>370.67001299999998</c:v>
                </c:pt>
                <c:pt idx="3340">
                  <c:v>367.25</c:v>
                </c:pt>
                <c:pt idx="3341">
                  <c:v>425.83999599999999</c:v>
                </c:pt>
                <c:pt idx="3342">
                  <c:v>670.919983</c:v>
                </c:pt>
                <c:pt idx="3343">
                  <c:v>562.14001499999995</c:v>
                </c:pt>
                <c:pt idx="3344">
                  <c:v>423.540009</c:v>
                </c:pt>
                <c:pt idx="3345">
                  <c:v>433.72000100000002</c:v>
                </c:pt>
                <c:pt idx="3346">
                  <c:v>412.89999399999999</c:v>
                </c:pt>
                <c:pt idx="3347">
                  <c:v>407.76998900000001</c:v>
                </c:pt>
                <c:pt idx="3348">
                  <c:v>405.69000199999999</c:v>
                </c:pt>
                <c:pt idx="3349">
                  <c:v>396.02999899999998</c:v>
                </c:pt>
                <c:pt idx="3350">
                  <c:v>380.55999800000001</c:v>
                </c:pt>
                <c:pt idx="3351">
                  <c:v>385.01998900000001</c:v>
                </c:pt>
                <c:pt idx="3352">
                  <c:v>394.17001299999998</c:v>
                </c:pt>
                <c:pt idx="3353">
                  <c:v>441.52999899999998</c:v>
                </c:pt>
                <c:pt idx="3354">
                  <c:v>542.80999799999995</c:v>
                </c:pt>
                <c:pt idx="3355">
                  <c:v>520.5</c:v>
                </c:pt>
                <c:pt idx="3356">
                  <c:v>587.20001200000002</c:v>
                </c:pt>
                <c:pt idx="3357">
                  <c:v>572.25</c:v>
                </c:pt>
                <c:pt idx="3358">
                  <c:v>438.19000199999999</c:v>
                </c:pt>
                <c:pt idx="3359">
                  <c:v>276.91000400000001</c:v>
                </c:pt>
                <c:pt idx="3360">
                  <c:v>170.279999</c:v>
                </c:pt>
                <c:pt idx="3361">
                  <c:v>106.260002</c:v>
                </c:pt>
                <c:pt idx="3362">
                  <c:v>58.220001000000003</c:v>
                </c:pt>
                <c:pt idx="3363">
                  <c:v>52.650002000000001</c:v>
                </c:pt>
                <c:pt idx="3364">
                  <c:v>156.08000200000001</c:v>
                </c:pt>
                <c:pt idx="3365">
                  <c:v>380.26998900000001</c:v>
                </c:pt>
                <c:pt idx="3366">
                  <c:v>463.39999399999999</c:v>
                </c:pt>
                <c:pt idx="3367">
                  <c:v>492.39999399999999</c:v>
                </c:pt>
                <c:pt idx="3368">
                  <c:v>397.14999399999999</c:v>
                </c:pt>
                <c:pt idx="3369">
                  <c:v>279.35998499999999</c:v>
                </c:pt>
                <c:pt idx="3370">
                  <c:v>166.929993</c:v>
                </c:pt>
                <c:pt idx="3371">
                  <c:v>159.570007</c:v>
                </c:pt>
                <c:pt idx="3372">
                  <c:v>146.63000500000001</c:v>
                </c:pt>
                <c:pt idx="3373">
                  <c:v>125.739998</c:v>
                </c:pt>
                <c:pt idx="3374">
                  <c:v>40.82</c:v>
                </c:pt>
                <c:pt idx="3375">
                  <c:v>17.329999999999998</c:v>
                </c:pt>
                <c:pt idx="3376">
                  <c:v>119.050003</c:v>
                </c:pt>
                <c:pt idx="3377">
                  <c:v>338.54998799999998</c:v>
                </c:pt>
                <c:pt idx="3378">
                  <c:v>425.02999899999998</c:v>
                </c:pt>
                <c:pt idx="3379">
                  <c:v>448.97000100000002</c:v>
                </c:pt>
                <c:pt idx="3380">
                  <c:v>397.959991</c:v>
                </c:pt>
                <c:pt idx="3381">
                  <c:v>407.48001099999999</c:v>
                </c:pt>
                <c:pt idx="3382">
                  <c:v>317.42999300000002</c:v>
                </c:pt>
                <c:pt idx="3383">
                  <c:v>149.020004</c:v>
                </c:pt>
                <c:pt idx="3384">
                  <c:v>30.27</c:v>
                </c:pt>
                <c:pt idx="3385">
                  <c:v>6.62</c:v>
                </c:pt>
                <c:pt idx="3386">
                  <c:v>0.22</c:v>
                </c:pt>
                <c:pt idx="3387">
                  <c:v>-0.37</c:v>
                </c:pt>
                <c:pt idx="3388">
                  <c:v>-4.0199999999999996</c:v>
                </c:pt>
                <c:pt idx="3389">
                  <c:v>0</c:v>
                </c:pt>
                <c:pt idx="3390">
                  <c:v>0.22</c:v>
                </c:pt>
                <c:pt idx="3391">
                  <c:v>0.89</c:v>
                </c:pt>
                <c:pt idx="3392">
                  <c:v>0.82</c:v>
                </c:pt>
                <c:pt idx="3393">
                  <c:v>0.67</c:v>
                </c:pt>
                <c:pt idx="3394">
                  <c:v>0.59</c:v>
                </c:pt>
                <c:pt idx="3395">
                  <c:v>0.52</c:v>
                </c:pt>
                <c:pt idx="3396">
                  <c:v>0.45</c:v>
                </c:pt>
                <c:pt idx="3397">
                  <c:v>0.45</c:v>
                </c:pt>
                <c:pt idx="3398">
                  <c:v>0.52</c:v>
                </c:pt>
                <c:pt idx="3399">
                  <c:v>0.59</c:v>
                </c:pt>
                <c:pt idx="3400">
                  <c:v>11.15</c:v>
                </c:pt>
                <c:pt idx="3401">
                  <c:v>134.66999799999999</c:v>
                </c:pt>
                <c:pt idx="3402">
                  <c:v>304.51998900000001</c:v>
                </c:pt>
                <c:pt idx="3403">
                  <c:v>339.98998999999998</c:v>
                </c:pt>
                <c:pt idx="3404">
                  <c:v>362.89001500000001</c:v>
                </c:pt>
                <c:pt idx="3405">
                  <c:v>352.77999899999998</c:v>
                </c:pt>
                <c:pt idx="3406">
                  <c:v>197.88000500000001</c:v>
                </c:pt>
                <c:pt idx="3407">
                  <c:v>172.80999800000001</c:v>
                </c:pt>
                <c:pt idx="3408">
                  <c:v>115.029999</c:v>
                </c:pt>
                <c:pt idx="3409">
                  <c:v>125.07</c:v>
                </c:pt>
                <c:pt idx="3410">
                  <c:v>54.650002000000001</c:v>
                </c:pt>
                <c:pt idx="3411">
                  <c:v>76.669998000000007</c:v>
                </c:pt>
                <c:pt idx="3412">
                  <c:v>37.770000000000003</c:v>
                </c:pt>
                <c:pt idx="3413">
                  <c:v>37.400002000000001</c:v>
                </c:pt>
                <c:pt idx="3414">
                  <c:v>111.239998</c:v>
                </c:pt>
                <c:pt idx="3415">
                  <c:v>97.860000999999997</c:v>
                </c:pt>
                <c:pt idx="3416">
                  <c:v>102.16999800000001</c:v>
                </c:pt>
                <c:pt idx="3417">
                  <c:v>48.93</c:v>
                </c:pt>
                <c:pt idx="3418">
                  <c:v>20.67</c:v>
                </c:pt>
                <c:pt idx="3419">
                  <c:v>0.59</c:v>
                </c:pt>
                <c:pt idx="3420">
                  <c:v>-58.220001000000003</c:v>
                </c:pt>
                <c:pt idx="3421">
                  <c:v>-185.38000500000001</c:v>
                </c:pt>
                <c:pt idx="3422">
                  <c:v>-185.89999399999999</c:v>
                </c:pt>
                <c:pt idx="3423">
                  <c:v>-59.639999000000003</c:v>
                </c:pt>
                <c:pt idx="3424">
                  <c:v>87</c:v>
                </c:pt>
                <c:pt idx="3425">
                  <c:v>413.36999500000002</c:v>
                </c:pt>
                <c:pt idx="3426">
                  <c:v>573.97997999999995</c:v>
                </c:pt>
                <c:pt idx="3427">
                  <c:v>597.40997300000004</c:v>
                </c:pt>
                <c:pt idx="3428">
                  <c:v>575.61999500000002</c:v>
                </c:pt>
                <c:pt idx="3429">
                  <c:v>556.580017</c:v>
                </c:pt>
                <c:pt idx="3430">
                  <c:v>457.91000400000001</c:v>
                </c:pt>
                <c:pt idx="3431">
                  <c:v>400.86999500000002</c:v>
                </c:pt>
                <c:pt idx="3432">
                  <c:v>190.58000200000001</c:v>
                </c:pt>
                <c:pt idx="3433">
                  <c:v>150.36000100000001</c:v>
                </c:pt>
                <c:pt idx="3434">
                  <c:v>116.370003</c:v>
                </c:pt>
                <c:pt idx="3435">
                  <c:v>89.010002</c:v>
                </c:pt>
                <c:pt idx="3436">
                  <c:v>122.989998</c:v>
                </c:pt>
                <c:pt idx="3437">
                  <c:v>162.550003</c:v>
                </c:pt>
                <c:pt idx="3438">
                  <c:v>200.550003</c:v>
                </c:pt>
                <c:pt idx="3439">
                  <c:v>267.70001200000002</c:v>
                </c:pt>
                <c:pt idx="3440">
                  <c:v>312.08999599999999</c:v>
                </c:pt>
                <c:pt idx="3441">
                  <c:v>312.30999800000001</c:v>
                </c:pt>
                <c:pt idx="3442">
                  <c:v>318.63000499999998</c:v>
                </c:pt>
                <c:pt idx="3443">
                  <c:v>324.209991</c:v>
                </c:pt>
                <c:pt idx="3444">
                  <c:v>284.20001200000002</c:v>
                </c:pt>
                <c:pt idx="3445">
                  <c:v>223.08000200000001</c:v>
                </c:pt>
                <c:pt idx="3446">
                  <c:v>170.58000200000001</c:v>
                </c:pt>
                <c:pt idx="3447">
                  <c:v>218.91999799999999</c:v>
                </c:pt>
                <c:pt idx="3448">
                  <c:v>391.88000499999998</c:v>
                </c:pt>
                <c:pt idx="3449">
                  <c:v>536.21002199999998</c:v>
                </c:pt>
                <c:pt idx="3450">
                  <c:v>566.84997599999997</c:v>
                </c:pt>
                <c:pt idx="3451">
                  <c:v>525.79998799999998</c:v>
                </c:pt>
                <c:pt idx="3452">
                  <c:v>467.86999500000002</c:v>
                </c:pt>
                <c:pt idx="3453">
                  <c:v>459.47000100000002</c:v>
                </c:pt>
                <c:pt idx="3454">
                  <c:v>398.20001200000002</c:v>
                </c:pt>
                <c:pt idx="3455">
                  <c:v>390.23998999999998</c:v>
                </c:pt>
                <c:pt idx="3456">
                  <c:v>362.73001099999999</c:v>
                </c:pt>
                <c:pt idx="3457">
                  <c:v>343.17001299999998</c:v>
                </c:pt>
                <c:pt idx="3458">
                  <c:v>312.39001500000001</c:v>
                </c:pt>
                <c:pt idx="3459">
                  <c:v>304.42999300000002</c:v>
                </c:pt>
                <c:pt idx="3460">
                  <c:v>360.86999500000002</c:v>
                </c:pt>
                <c:pt idx="3461">
                  <c:v>493.75</c:v>
                </c:pt>
                <c:pt idx="3462">
                  <c:v>609.59997599999997</c:v>
                </c:pt>
                <c:pt idx="3463">
                  <c:v>629.46002199999998</c:v>
                </c:pt>
                <c:pt idx="3464">
                  <c:v>571.01000999999997</c:v>
                </c:pt>
                <c:pt idx="3465">
                  <c:v>490.77999899999998</c:v>
                </c:pt>
                <c:pt idx="3466">
                  <c:v>461.26001000000002</c:v>
                </c:pt>
                <c:pt idx="3467">
                  <c:v>412.76998900000001</c:v>
                </c:pt>
                <c:pt idx="3468">
                  <c:v>356.70001200000002</c:v>
                </c:pt>
                <c:pt idx="3469">
                  <c:v>312.60998499999999</c:v>
                </c:pt>
                <c:pt idx="3470">
                  <c:v>299.67001299999998</c:v>
                </c:pt>
                <c:pt idx="3471">
                  <c:v>315.88000499999998</c:v>
                </c:pt>
                <c:pt idx="3472">
                  <c:v>372.47000100000002</c:v>
                </c:pt>
                <c:pt idx="3473">
                  <c:v>486.91000400000001</c:v>
                </c:pt>
                <c:pt idx="3474">
                  <c:v>567.44000200000005</c:v>
                </c:pt>
                <c:pt idx="3475">
                  <c:v>579.85998500000005</c:v>
                </c:pt>
                <c:pt idx="3476">
                  <c:v>573.97997999999995</c:v>
                </c:pt>
                <c:pt idx="3477">
                  <c:v>573.23999000000003</c:v>
                </c:pt>
                <c:pt idx="3478">
                  <c:v>461.32998700000002</c:v>
                </c:pt>
                <c:pt idx="3479">
                  <c:v>455.45001200000002</c:v>
                </c:pt>
                <c:pt idx="3480">
                  <c:v>407.19000199999999</c:v>
                </c:pt>
                <c:pt idx="3481">
                  <c:v>386.89001500000001</c:v>
                </c:pt>
                <c:pt idx="3482">
                  <c:v>380.35000600000001</c:v>
                </c:pt>
                <c:pt idx="3483">
                  <c:v>388.75</c:v>
                </c:pt>
                <c:pt idx="3484">
                  <c:v>444.22000100000002</c:v>
                </c:pt>
                <c:pt idx="3485">
                  <c:v>570.17999299999997</c:v>
                </c:pt>
                <c:pt idx="3486">
                  <c:v>629</c:v>
                </c:pt>
                <c:pt idx="3487">
                  <c:v>621.34002699999996</c:v>
                </c:pt>
                <c:pt idx="3488">
                  <c:v>547.05999799999995</c:v>
                </c:pt>
                <c:pt idx="3489">
                  <c:v>512.10998500000005</c:v>
                </c:pt>
                <c:pt idx="3490">
                  <c:v>526.30999799999995</c:v>
                </c:pt>
                <c:pt idx="3491">
                  <c:v>453.73998999999998</c:v>
                </c:pt>
                <c:pt idx="3492">
                  <c:v>446.38000499999998</c:v>
                </c:pt>
                <c:pt idx="3493">
                  <c:v>400.5</c:v>
                </c:pt>
                <c:pt idx="3494">
                  <c:v>398.26998900000001</c:v>
                </c:pt>
                <c:pt idx="3495">
                  <c:v>402.79998799999998</c:v>
                </c:pt>
                <c:pt idx="3496">
                  <c:v>450.98998999999998</c:v>
                </c:pt>
                <c:pt idx="3497">
                  <c:v>554.11999500000002</c:v>
                </c:pt>
                <c:pt idx="3498">
                  <c:v>594.86999500000002</c:v>
                </c:pt>
                <c:pt idx="3499">
                  <c:v>594.86999500000002</c:v>
                </c:pt>
                <c:pt idx="3500">
                  <c:v>574.5</c:v>
                </c:pt>
                <c:pt idx="3501">
                  <c:v>559.77002000000005</c:v>
                </c:pt>
                <c:pt idx="3502">
                  <c:v>379.82998700000002</c:v>
                </c:pt>
                <c:pt idx="3503">
                  <c:v>447.13000499999998</c:v>
                </c:pt>
                <c:pt idx="3504">
                  <c:v>432.39999399999999</c:v>
                </c:pt>
                <c:pt idx="3505">
                  <c:v>419.17001299999998</c:v>
                </c:pt>
                <c:pt idx="3506">
                  <c:v>391.95001200000002</c:v>
                </c:pt>
                <c:pt idx="3507">
                  <c:v>393.35998499999999</c:v>
                </c:pt>
                <c:pt idx="3508">
                  <c:v>451.73998999999998</c:v>
                </c:pt>
                <c:pt idx="3509">
                  <c:v>572.57000700000003</c:v>
                </c:pt>
                <c:pt idx="3510">
                  <c:v>628.11999500000002</c:v>
                </c:pt>
                <c:pt idx="3511">
                  <c:v>642.84002699999996</c:v>
                </c:pt>
                <c:pt idx="3512">
                  <c:v>593.32000700000003</c:v>
                </c:pt>
                <c:pt idx="3513">
                  <c:v>588.40997300000004</c:v>
                </c:pt>
                <c:pt idx="3514">
                  <c:v>580.53002900000001</c:v>
                </c:pt>
                <c:pt idx="3515">
                  <c:v>557.330017</c:v>
                </c:pt>
                <c:pt idx="3516">
                  <c:v>485.72000100000002</c:v>
                </c:pt>
                <c:pt idx="3517">
                  <c:v>451.89001500000001</c:v>
                </c:pt>
                <c:pt idx="3518">
                  <c:v>449.51001000000002</c:v>
                </c:pt>
                <c:pt idx="3519">
                  <c:v>452.92999300000002</c:v>
                </c:pt>
                <c:pt idx="3520">
                  <c:v>517.69000200000005</c:v>
                </c:pt>
                <c:pt idx="3521">
                  <c:v>594.580017</c:v>
                </c:pt>
                <c:pt idx="3522">
                  <c:v>639.419983</c:v>
                </c:pt>
                <c:pt idx="3523">
                  <c:v>660.84002699999996</c:v>
                </c:pt>
                <c:pt idx="3524">
                  <c:v>638.830017</c:v>
                </c:pt>
                <c:pt idx="3525">
                  <c:v>624.919983</c:v>
                </c:pt>
                <c:pt idx="3526">
                  <c:v>592.71997099999999</c:v>
                </c:pt>
                <c:pt idx="3527">
                  <c:v>530.51000999999997</c:v>
                </c:pt>
                <c:pt idx="3528">
                  <c:v>468.48998999999998</c:v>
                </c:pt>
                <c:pt idx="3529">
                  <c:v>458.01001000000002</c:v>
                </c:pt>
                <c:pt idx="3530">
                  <c:v>461.27999899999998</c:v>
                </c:pt>
                <c:pt idx="3531">
                  <c:v>480.69000199999999</c:v>
                </c:pt>
                <c:pt idx="3532">
                  <c:v>505.14999399999999</c:v>
                </c:pt>
                <c:pt idx="3533">
                  <c:v>605.03002900000001</c:v>
                </c:pt>
                <c:pt idx="3534">
                  <c:v>691.65997300000004</c:v>
                </c:pt>
                <c:pt idx="3535">
                  <c:v>687.27002000000005</c:v>
                </c:pt>
                <c:pt idx="3536">
                  <c:v>627.47997999999995</c:v>
                </c:pt>
                <c:pt idx="3537">
                  <c:v>595.580017</c:v>
                </c:pt>
                <c:pt idx="3538">
                  <c:v>587.70001200000002</c:v>
                </c:pt>
                <c:pt idx="3539">
                  <c:v>545.01000999999997</c:v>
                </c:pt>
                <c:pt idx="3540">
                  <c:v>450.72000100000002</c:v>
                </c:pt>
                <c:pt idx="3541">
                  <c:v>433.83999599999999</c:v>
                </c:pt>
                <c:pt idx="3542">
                  <c:v>446.17999300000002</c:v>
                </c:pt>
                <c:pt idx="3543">
                  <c:v>453.76998900000001</c:v>
                </c:pt>
                <c:pt idx="3544">
                  <c:v>536.09002699999996</c:v>
                </c:pt>
                <c:pt idx="3545">
                  <c:v>579.96002199999998</c:v>
                </c:pt>
                <c:pt idx="3546">
                  <c:v>622.20001200000002</c:v>
                </c:pt>
                <c:pt idx="3547">
                  <c:v>616.47997999999995</c:v>
                </c:pt>
                <c:pt idx="3548">
                  <c:v>595.65997300000004</c:v>
                </c:pt>
                <c:pt idx="3549">
                  <c:v>595.14001499999995</c:v>
                </c:pt>
                <c:pt idx="3550">
                  <c:v>562.11999500000002</c:v>
                </c:pt>
                <c:pt idx="3551">
                  <c:v>527.19000200000005</c:v>
                </c:pt>
                <c:pt idx="3552">
                  <c:v>508.45001200000002</c:v>
                </c:pt>
                <c:pt idx="3553">
                  <c:v>498.77999899999998</c:v>
                </c:pt>
                <c:pt idx="3554">
                  <c:v>481.67999300000002</c:v>
                </c:pt>
                <c:pt idx="3555">
                  <c:v>476.61999500000002</c:v>
                </c:pt>
                <c:pt idx="3556">
                  <c:v>464.20001200000002</c:v>
                </c:pt>
                <c:pt idx="3557">
                  <c:v>474.23998999999998</c:v>
                </c:pt>
                <c:pt idx="3558">
                  <c:v>482.72000100000002</c:v>
                </c:pt>
                <c:pt idx="3559">
                  <c:v>483.39001500000001</c:v>
                </c:pt>
                <c:pt idx="3560">
                  <c:v>475.5</c:v>
                </c:pt>
                <c:pt idx="3561">
                  <c:v>434.82000699999998</c:v>
                </c:pt>
                <c:pt idx="3562">
                  <c:v>388.20001200000002</c:v>
                </c:pt>
                <c:pt idx="3563">
                  <c:v>356.66000400000001</c:v>
                </c:pt>
                <c:pt idx="3564">
                  <c:v>230.759995</c:v>
                </c:pt>
                <c:pt idx="3565">
                  <c:v>111.620003</c:v>
                </c:pt>
                <c:pt idx="3566">
                  <c:v>117.720001</c:v>
                </c:pt>
                <c:pt idx="3567">
                  <c:v>210.240005</c:v>
                </c:pt>
                <c:pt idx="3568">
                  <c:v>341.72000100000002</c:v>
                </c:pt>
                <c:pt idx="3569">
                  <c:v>431.70001200000002</c:v>
                </c:pt>
                <c:pt idx="3570">
                  <c:v>504.95001200000002</c:v>
                </c:pt>
                <c:pt idx="3571">
                  <c:v>534.330017</c:v>
                </c:pt>
                <c:pt idx="3572">
                  <c:v>535.59002699999996</c:v>
                </c:pt>
                <c:pt idx="3573">
                  <c:v>527.92999299999997</c:v>
                </c:pt>
                <c:pt idx="3574">
                  <c:v>483.01001000000002</c:v>
                </c:pt>
                <c:pt idx="3575">
                  <c:v>445.44000199999999</c:v>
                </c:pt>
                <c:pt idx="3576">
                  <c:v>409.51998900000001</c:v>
                </c:pt>
                <c:pt idx="3577">
                  <c:v>376.73001099999999</c:v>
                </c:pt>
                <c:pt idx="3578">
                  <c:v>363.64001500000001</c:v>
                </c:pt>
                <c:pt idx="3579">
                  <c:v>363.790009</c:v>
                </c:pt>
                <c:pt idx="3580">
                  <c:v>354.04998799999998</c:v>
                </c:pt>
                <c:pt idx="3581">
                  <c:v>339.92001299999998</c:v>
                </c:pt>
                <c:pt idx="3582">
                  <c:v>334.64001500000001</c:v>
                </c:pt>
                <c:pt idx="3583">
                  <c:v>292.98998999999998</c:v>
                </c:pt>
                <c:pt idx="3584">
                  <c:v>237.66999799999999</c:v>
                </c:pt>
                <c:pt idx="3585">
                  <c:v>130.80999800000001</c:v>
                </c:pt>
                <c:pt idx="3586">
                  <c:v>127.68</c:v>
                </c:pt>
                <c:pt idx="3587">
                  <c:v>53.389999000000003</c:v>
                </c:pt>
                <c:pt idx="3588">
                  <c:v>39.189999</c:v>
                </c:pt>
                <c:pt idx="3589">
                  <c:v>109.760002</c:v>
                </c:pt>
                <c:pt idx="3590">
                  <c:v>0.45</c:v>
                </c:pt>
                <c:pt idx="3591">
                  <c:v>-6.92</c:v>
                </c:pt>
                <c:pt idx="3592">
                  <c:v>133.19000199999999</c:v>
                </c:pt>
                <c:pt idx="3593">
                  <c:v>372.26998900000001</c:v>
                </c:pt>
                <c:pt idx="3594">
                  <c:v>504.85998499999999</c:v>
                </c:pt>
                <c:pt idx="3595">
                  <c:v>580.63000499999998</c:v>
                </c:pt>
                <c:pt idx="3596">
                  <c:v>589.63000499999998</c:v>
                </c:pt>
                <c:pt idx="3597">
                  <c:v>560.92999299999997</c:v>
                </c:pt>
                <c:pt idx="3598">
                  <c:v>491.32000699999998</c:v>
                </c:pt>
                <c:pt idx="3599">
                  <c:v>443.209991</c:v>
                </c:pt>
                <c:pt idx="3600">
                  <c:v>426.10998499999999</c:v>
                </c:pt>
                <c:pt idx="3601">
                  <c:v>418.07000699999998</c:v>
                </c:pt>
                <c:pt idx="3602">
                  <c:v>409.14999399999999</c:v>
                </c:pt>
                <c:pt idx="3603">
                  <c:v>434.959991</c:v>
                </c:pt>
                <c:pt idx="3604">
                  <c:v>445.36999500000002</c:v>
                </c:pt>
                <c:pt idx="3605">
                  <c:v>570.52002000000005</c:v>
                </c:pt>
                <c:pt idx="3606">
                  <c:v>639.38000499999998</c:v>
                </c:pt>
                <c:pt idx="3607">
                  <c:v>644.96002199999998</c:v>
                </c:pt>
                <c:pt idx="3608">
                  <c:v>579.29998799999998</c:v>
                </c:pt>
                <c:pt idx="3609">
                  <c:v>471.32000699999998</c:v>
                </c:pt>
                <c:pt idx="3610">
                  <c:v>451.32000699999998</c:v>
                </c:pt>
                <c:pt idx="3611">
                  <c:v>439.48998999999998</c:v>
                </c:pt>
                <c:pt idx="3612">
                  <c:v>410.94000199999999</c:v>
                </c:pt>
                <c:pt idx="3613">
                  <c:v>401.94000199999999</c:v>
                </c:pt>
                <c:pt idx="3614">
                  <c:v>406.70001200000002</c:v>
                </c:pt>
                <c:pt idx="3615">
                  <c:v>401.11999500000002</c:v>
                </c:pt>
                <c:pt idx="3616">
                  <c:v>463.290009</c:v>
                </c:pt>
                <c:pt idx="3617">
                  <c:v>565.169983</c:v>
                </c:pt>
                <c:pt idx="3618">
                  <c:v>633.14001499999995</c:v>
                </c:pt>
                <c:pt idx="3619">
                  <c:v>639.53002900000001</c:v>
                </c:pt>
                <c:pt idx="3620">
                  <c:v>609.78002900000001</c:v>
                </c:pt>
                <c:pt idx="3621">
                  <c:v>594.169983</c:v>
                </c:pt>
                <c:pt idx="3622">
                  <c:v>540.40002400000003</c:v>
                </c:pt>
                <c:pt idx="3623">
                  <c:v>460.91000400000001</c:v>
                </c:pt>
                <c:pt idx="3624">
                  <c:v>438.30999800000001</c:v>
                </c:pt>
                <c:pt idx="3625">
                  <c:v>420.16000400000001</c:v>
                </c:pt>
                <c:pt idx="3626">
                  <c:v>418.14999399999999</c:v>
                </c:pt>
                <c:pt idx="3627">
                  <c:v>423.51001000000002</c:v>
                </c:pt>
                <c:pt idx="3628">
                  <c:v>461.05999800000001</c:v>
                </c:pt>
                <c:pt idx="3629">
                  <c:v>587.40997300000004</c:v>
                </c:pt>
                <c:pt idx="3630">
                  <c:v>637.97997999999995</c:v>
                </c:pt>
                <c:pt idx="3631">
                  <c:v>647.71997099999999</c:v>
                </c:pt>
                <c:pt idx="3632">
                  <c:v>581.53002900000001</c:v>
                </c:pt>
                <c:pt idx="3633">
                  <c:v>483</c:v>
                </c:pt>
                <c:pt idx="3634">
                  <c:v>454.36999500000002</c:v>
                </c:pt>
                <c:pt idx="3635">
                  <c:v>432.27999899999998</c:v>
                </c:pt>
                <c:pt idx="3636">
                  <c:v>417.33999599999999</c:v>
                </c:pt>
                <c:pt idx="3637">
                  <c:v>411.98001099999999</c:v>
                </c:pt>
                <c:pt idx="3638">
                  <c:v>423.209991</c:v>
                </c:pt>
                <c:pt idx="3639">
                  <c:v>432.27999899999998</c:v>
                </c:pt>
                <c:pt idx="3640">
                  <c:v>524.86999500000002</c:v>
                </c:pt>
                <c:pt idx="3641">
                  <c:v>590.15997300000004</c:v>
                </c:pt>
                <c:pt idx="3642">
                  <c:v>644.73999000000003</c:v>
                </c:pt>
                <c:pt idx="3643">
                  <c:v>633.14001499999995</c:v>
                </c:pt>
                <c:pt idx="3644">
                  <c:v>598.64001499999995</c:v>
                </c:pt>
                <c:pt idx="3645">
                  <c:v>560.03997800000002</c:v>
                </c:pt>
                <c:pt idx="3646">
                  <c:v>498.83999599999999</c:v>
                </c:pt>
                <c:pt idx="3647">
                  <c:v>483.36999500000002</c:v>
                </c:pt>
                <c:pt idx="3648">
                  <c:v>456.36999500000002</c:v>
                </c:pt>
                <c:pt idx="3649">
                  <c:v>440.08999599999999</c:v>
                </c:pt>
                <c:pt idx="3650">
                  <c:v>446.17999300000002</c:v>
                </c:pt>
                <c:pt idx="3651">
                  <c:v>435.25</c:v>
                </c:pt>
                <c:pt idx="3652">
                  <c:v>473.76998900000001</c:v>
                </c:pt>
                <c:pt idx="3653">
                  <c:v>570.52002000000005</c:v>
                </c:pt>
                <c:pt idx="3654">
                  <c:v>606.80999799999995</c:v>
                </c:pt>
                <c:pt idx="3655">
                  <c:v>603.23999000000003</c:v>
                </c:pt>
                <c:pt idx="3656">
                  <c:v>537.95001200000002</c:v>
                </c:pt>
                <c:pt idx="3657">
                  <c:v>464.32998700000002</c:v>
                </c:pt>
                <c:pt idx="3658">
                  <c:v>426.10998499999999</c:v>
                </c:pt>
                <c:pt idx="3659">
                  <c:v>414.35998499999999</c:v>
                </c:pt>
                <c:pt idx="3660">
                  <c:v>401.709991</c:v>
                </c:pt>
                <c:pt idx="3661">
                  <c:v>400.29998799999998</c:v>
                </c:pt>
                <c:pt idx="3662">
                  <c:v>400.82000699999998</c:v>
                </c:pt>
                <c:pt idx="3663">
                  <c:v>422.91000400000001</c:v>
                </c:pt>
                <c:pt idx="3664">
                  <c:v>501.58999599999999</c:v>
                </c:pt>
                <c:pt idx="3665">
                  <c:v>583.60998500000005</c:v>
                </c:pt>
                <c:pt idx="3666">
                  <c:v>619.75</c:v>
                </c:pt>
                <c:pt idx="3667">
                  <c:v>606.65997300000004</c:v>
                </c:pt>
                <c:pt idx="3668">
                  <c:v>567.40002400000003</c:v>
                </c:pt>
                <c:pt idx="3669">
                  <c:v>423.73001099999999</c:v>
                </c:pt>
                <c:pt idx="3670">
                  <c:v>405.27999899999998</c:v>
                </c:pt>
                <c:pt idx="3671">
                  <c:v>355.67001299999998</c:v>
                </c:pt>
                <c:pt idx="3672">
                  <c:v>355.97000100000002</c:v>
                </c:pt>
                <c:pt idx="3673">
                  <c:v>355.14999399999999</c:v>
                </c:pt>
                <c:pt idx="3674">
                  <c:v>342.66000400000001</c:v>
                </c:pt>
                <c:pt idx="3675">
                  <c:v>315.07000699999998</c:v>
                </c:pt>
                <c:pt idx="3676">
                  <c:v>306.89001500000001</c:v>
                </c:pt>
                <c:pt idx="3677">
                  <c:v>392.63000499999998</c:v>
                </c:pt>
                <c:pt idx="3678">
                  <c:v>453.16000400000001</c:v>
                </c:pt>
                <c:pt idx="3679">
                  <c:v>446.01998900000001</c:v>
                </c:pt>
                <c:pt idx="3680">
                  <c:v>436.209991</c:v>
                </c:pt>
                <c:pt idx="3681">
                  <c:v>401.10998499999999</c:v>
                </c:pt>
                <c:pt idx="3682">
                  <c:v>386.38000499999998</c:v>
                </c:pt>
                <c:pt idx="3683">
                  <c:v>375.07998700000002</c:v>
                </c:pt>
                <c:pt idx="3684">
                  <c:v>383.92999300000002</c:v>
                </c:pt>
                <c:pt idx="3685">
                  <c:v>397.98998999999998</c:v>
                </c:pt>
                <c:pt idx="3686">
                  <c:v>399.32000699999998</c:v>
                </c:pt>
                <c:pt idx="3687">
                  <c:v>402.60000600000001</c:v>
                </c:pt>
                <c:pt idx="3688">
                  <c:v>431</c:v>
                </c:pt>
                <c:pt idx="3689">
                  <c:v>544.330017</c:v>
                </c:pt>
                <c:pt idx="3690">
                  <c:v>595.03997800000002</c:v>
                </c:pt>
                <c:pt idx="3691">
                  <c:v>585.75</c:v>
                </c:pt>
                <c:pt idx="3692">
                  <c:v>423.790009</c:v>
                </c:pt>
                <c:pt idx="3693">
                  <c:v>419.32998700000002</c:v>
                </c:pt>
                <c:pt idx="3694">
                  <c:v>399.32000699999998</c:v>
                </c:pt>
                <c:pt idx="3695">
                  <c:v>394.20001200000002</c:v>
                </c:pt>
                <c:pt idx="3696">
                  <c:v>396.209991</c:v>
                </c:pt>
                <c:pt idx="3697">
                  <c:v>406.32000699999998</c:v>
                </c:pt>
                <c:pt idx="3698">
                  <c:v>432.86999500000002</c:v>
                </c:pt>
                <c:pt idx="3699">
                  <c:v>438.75</c:v>
                </c:pt>
                <c:pt idx="3700">
                  <c:v>456</c:v>
                </c:pt>
                <c:pt idx="3701">
                  <c:v>565.02002000000005</c:v>
                </c:pt>
                <c:pt idx="3702">
                  <c:v>617.15002400000003</c:v>
                </c:pt>
                <c:pt idx="3703">
                  <c:v>638.78997800000002</c:v>
                </c:pt>
                <c:pt idx="3704">
                  <c:v>605.69000200000005</c:v>
                </c:pt>
                <c:pt idx="3705">
                  <c:v>562.03997800000002</c:v>
                </c:pt>
                <c:pt idx="3706">
                  <c:v>556.84002699999996</c:v>
                </c:pt>
                <c:pt idx="3707">
                  <c:v>520.17999299999997</c:v>
                </c:pt>
                <c:pt idx="3708">
                  <c:v>468.57000699999998</c:v>
                </c:pt>
                <c:pt idx="3709">
                  <c:v>467.82000699999998</c:v>
                </c:pt>
                <c:pt idx="3710">
                  <c:v>475.41000400000001</c:v>
                </c:pt>
                <c:pt idx="3711">
                  <c:v>498.23998999999998</c:v>
                </c:pt>
                <c:pt idx="3712">
                  <c:v>564.419983</c:v>
                </c:pt>
                <c:pt idx="3713">
                  <c:v>594.23999000000003</c:v>
                </c:pt>
                <c:pt idx="3714">
                  <c:v>609.40997300000004</c:v>
                </c:pt>
                <c:pt idx="3715">
                  <c:v>607.47997999999995</c:v>
                </c:pt>
                <c:pt idx="3716">
                  <c:v>594.90997300000004</c:v>
                </c:pt>
                <c:pt idx="3717">
                  <c:v>581.59997599999997</c:v>
                </c:pt>
                <c:pt idx="3718">
                  <c:v>536.09002699999996</c:v>
                </c:pt>
                <c:pt idx="3719">
                  <c:v>556.78002900000001</c:v>
                </c:pt>
                <c:pt idx="3720">
                  <c:v>485.23998999999998</c:v>
                </c:pt>
                <c:pt idx="3721">
                  <c:v>438.82998700000002</c:v>
                </c:pt>
                <c:pt idx="3722">
                  <c:v>423.58999599999999</c:v>
                </c:pt>
                <c:pt idx="3723">
                  <c:v>416.67001299999998</c:v>
                </c:pt>
                <c:pt idx="3724">
                  <c:v>416.75</c:v>
                </c:pt>
                <c:pt idx="3725">
                  <c:v>416.97000100000002</c:v>
                </c:pt>
                <c:pt idx="3726">
                  <c:v>439.27999899999998</c:v>
                </c:pt>
                <c:pt idx="3727">
                  <c:v>490.959991</c:v>
                </c:pt>
                <c:pt idx="3728">
                  <c:v>505.60998499999999</c:v>
                </c:pt>
                <c:pt idx="3729">
                  <c:v>429.30999800000001</c:v>
                </c:pt>
                <c:pt idx="3730">
                  <c:v>431.54998799999998</c:v>
                </c:pt>
                <c:pt idx="3731">
                  <c:v>437.5</c:v>
                </c:pt>
                <c:pt idx="3732">
                  <c:v>412.66000400000001</c:v>
                </c:pt>
                <c:pt idx="3733">
                  <c:v>389.67999300000002</c:v>
                </c:pt>
                <c:pt idx="3734">
                  <c:v>400.08999599999999</c:v>
                </c:pt>
                <c:pt idx="3735">
                  <c:v>410.86999500000002</c:v>
                </c:pt>
                <c:pt idx="3736">
                  <c:v>449.76998900000001</c:v>
                </c:pt>
                <c:pt idx="3737">
                  <c:v>525.02002000000005</c:v>
                </c:pt>
                <c:pt idx="3738">
                  <c:v>562.35998500000005</c:v>
                </c:pt>
                <c:pt idx="3739">
                  <c:v>565.26000999999997</c:v>
                </c:pt>
                <c:pt idx="3740">
                  <c:v>562.21002199999998</c:v>
                </c:pt>
                <c:pt idx="3741">
                  <c:v>538.19000200000005</c:v>
                </c:pt>
                <c:pt idx="3742">
                  <c:v>460.02999899999998</c:v>
                </c:pt>
                <c:pt idx="3743">
                  <c:v>437.959991</c:v>
                </c:pt>
                <c:pt idx="3744">
                  <c:v>431.94000199999999</c:v>
                </c:pt>
                <c:pt idx="3745">
                  <c:v>429.41000400000001</c:v>
                </c:pt>
                <c:pt idx="3746">
                  <c:v>425.540009</c:v>
                </c:pt>
                <c:pt idx="3747">
                  <c:v>404.48998999999998</c:v>
                </c:pt>
                <c:pt idx="3748">
                  <c:v>383.97000100000002</c:v>
                </c:pt>
                <c:pt idx="3749">
                  <c:v>387.459991</c:v>
                </c:pt>
                <c:pt idx="3750">
                  <c:v>391.92001299999998</c:v>
                </c:pt>
                <c:pt idx="3751">
                  <c:v>424.79998799999998</c:v>
                </c:pt>
                <c:pt idx="3752">
                  <c:v>430.51998900000001</c:v>
                </c:pt>
                <c:pt idx="3753">
                  <c:v>429.55999800000001</c:v>
                </c:pt>
                <c:pt idx="3754">
                  <c:v>434.60998499999999</c:v>
                </c:pt>
                <c:pt idx="3755">
                  <c:v>432.52999899999998</c:v>
                </c:pt>
                <c:pt idx="3756">
                  <c:v>412.07998700000002</c:v>
                </c:pt>
                <c:pt idx="3757">
                  <c:v>356.97000100000002</c:v>
                </c:pt>
                <c:pt idx="3758">
                  <c:v>354.07000699999998</c:v>
                </c:pt>
                <c:pt idx="3759">
                  <c:v>376.89999399999999</c:v>
                </c:pt>
                <c:pt idx="3760">
                  <c:v>429.02999899999998</c:v>
                </c:pt>
                <c:pt idx="3761">
                  <c:v>446.35998499999999</c:v>
                </c:pt>
                <c:pt idx="3762">
                  <c:v>514.03997800000002</c:v>
                </c:pt>
                <c:pt idx="3763">
                  <c:v>568.03002900000001</c:v>
                </c:pt>
                <c:pt idx="3764">
                  <c:v>573.23999000000003</c:v>
                </c:pt>
                <c:pt idx="3765">
                  <c:v>595.70001200000002</c:v>
                </c:pt>
                <c:pt idx="3766">
                  <c:v>537.60998500000005</c:v>
                </c:pt>
                <c:pt idx="3767">
                  <c:v>490.83999599999999</c:v>
                </c:pt>
                <c:pt idx="3768">
                  <c:v>447.85000600000001</c:v>
                </c:pt>
                <c:pt idx="3769">
                  <c:v>452.16000400000001</c:v>
                </c:pt>
                <c:pt idx="3770">
                  <c:v>445.98998999999998</c:v>
                </c:pt>
                <c:pt idx="3771">
                  <c:v>448.45001200000002</c:v>
                </c:pt>
                <c:pt idx="3772">
                  <c:v>470.16000400000001</c:v>
                </c:pt>
                <c:pt idx="3773">
                  <c:v>596.36999500000002</c:v>
                </c:pt>
                <c:pt idx="3774">
                  <c:v>639.13000499999998</c:v>
                </c:pt>
                <c:pt idx="3775">
                  <c:v>669.32000700000003</c:v>
                </c:pt>
                <c:pt idx="3776">
                  <c:v>639.57000700000003</c:v>
                </c:pt>
                <c:pt idx="3777">
                  <c:v>613.919983</c:v>
                </c:pt>
                <c:pt idx="3778">
                  <c:v>602.39001499999995</c:v>
                </c:pt>
                <c:pt idx="3779">
                  <c:v>594.580017</c:v>
                </c:pt>
                <c:pt idx="3780">
                  <c:v>578.07000700000003</c:v>
                </c:pt>
                <c:pt idx="3781">
                  <c:v>566.32000700000003</c:v>
                </c:pt>
                <c:pt idx="3782">
                  <c:v>572.419983</c:v>
                </c:pt>
                <c:pt idx="3783">
                  <c:v>574.5</c:v>
                </c:pt>
                <c:pt idx="3784">
                  <c:v>591.60998500000005</c:v>
                </c:pt>
                <c:pt idx="3785">
                  <c:v>618.59997599999997</c:v>
                </c:pt>
                <c:pt idx="3786">
                  <c:v>654.45001200000002</c:v>
                </c:pt>
                <c:pt idx="3787">
                  <c:v>668.95001200000002</c:v>
                </c:pt>
                <c:pt idx="3788">
                  <c:v>648.79998799999998</c:v>
                </c:pt>
                <c:pt idx="3789">
                  <c:v>631.76000999999997</c:v>
                </c:pt>
                <c:pt idx="3790">
                  <c:v>587.52002000000005</c:v>
                </c:pt>
                <c:pt idx="3791">
                  <c:v>530.60998500000005</c:v>
                </c:pt>
                <c:pt idx="3792">
                  <c:v>477.51001000000002</c:v>
                </c:pt>
                <c:pt idx="3793">
                  <c:v>472.07998700000002</c:v>
                </c:pt>
                <c:pt idx="3794">
                  <c:v>460.85000600000001</c:v>
                </c:pt>
                <c:pt idx="3795">
                  <c:v>463.75</c:v>
                </c:pt>
                <c:pt idx="3796">
                  <c:v>493.95001200000002</c:v>
                </c:pt>
                <c:pt idx="3797">
                  <c:v>595.46002199999998</c:v>
                </c:pt>
                <c:pt idx="3798">
                  <c:v>669.53002900000001</c:v>
                </c:pt>
                <c:pt idx="3799">
                  <c:v>697.92999299999997</c:v>
                </c:pt>
                <c:pt idx="3800">
                  <c:v>634.5</c:v>
                </c:pt>
                <c:pt idx="3801">
                  <c:v>595.080017</c:v>
                </c:pt>
                <c:pt idx="3802">
                  <c:v>575.90002400000003</c:v>
                </c:pt>
                <c:pt idx="3803">
                  <c:v>539.90002400000003</c:v>
                </c:pt>
                <c:pt idx="3804">
                  <c:v>489.19000199999999</c:v>
                </c:pt>
                <c:pt idx="3805">
                  <c:v>483.82998700000002</c:v>
                </c:pt>
                <c:pt idx="3806">
                  <c:v>505.92001299999998</c:v>
                </c:pt>
                <c:pt idx="3807">
                  <c:v>553.80999799999995</c:v>
                </c:pt>
                <c:pt idx="3808">
                  <c:v>589.95001200000002</c:v>
                </c:pt>
                <c:pt idx="3809">
                  <c:v>623.11999500000002</c:v>
                </c:pt>
                <c:pt idx="3810">
                  <c:v>686.63000499999998</c:v>
                </c:pt>
                <c:pt idx="3811">
                  <c:v>738.60998500000005</c:v>
                </c:pt>
                <c:pt idx="3812">
                  <c:v>648.78002900000001</c:v>
                </c:pt>
                <c:pt idx="3813">
                  <c:v>624.39001499999995</c:v>
                </c:pt>
                <c:pt idx="3814">
                  <c:v>577.53002900000001</c:v>
                </c:pt>
                <c:pt idx="3815">
                  <c:v>509.23998999999998</c:v>
                </c:pt>
                <c:pt idx="3816">
                  <c:v>491.08999599999999</c:v>
                </c:pt>
                <c:pt idx="3817">
                  <c:v>480.30999800000001</c:v>
                </c:pt>
                <c:pt idx="3818">
                  <c:v>475.92001299999998</c:v>
                </c:pt>
                <c:pt idx="3819">
                  <c:v>482.61999500000002</c:v>
                </c:pt>
                <c:pt idx="3820">
                  <c:v>498.23001099999999</c:v>
                </c:pt>
                <c:pt idx="3821">
                  <c:v>596.02002000000005</c:v>
                </c:pt>
                <c:pt idx="3822">
                  <c:v>642.78997800000002</c:v>
                </c:pt>
                <c:pt idx="3823">
                  <c:v>655.21002199999998</c:v>
                </c:pt>
                <c:pt idx="3824">
                  <c:v>612.080017</c:v>
                </c:pt>
                <c:pt idx="3825">
                  <c:v>571.17999299999997</c:v>
                </c:pt>
                <c:pt idx="3826">
                  <c:v>535.19000200000005</c:v>
                </c:pt>
                <c:pt idx="3827">
                  <c:v>507.29998799999998</c:v>
                </c:pt>
                <c:pt idx="3828">
                  <c:v>520.53997800000002</c:v>
                </c:pt>
                <c:pt idx="3829">
                  <c:v>510.35000600000001</c:v>
                </c:pt>
                <c:pt idx="3830">
                  <c:v>533.63000499999998</c:v>
                </c:pt>
                <c:pt idx="3831">
                  <c:v>538.53997800000002</c:v>
                </c:pt>
                <c:pt idx="3832">
                  <c:v>582.40997300000004</c:v>
                </c:pt>
                <c:pt idx="3833">
                  <c:v>617.14001499999995</c:v>
                </c:pt>
                <c:pt idx="3834">
                  <c:v>721.09997599999997</c:v>
                </c:pt>
                <c:pt idx="3835">
                  <c:v>732.54998799999998</c:v>
                </c:pt>
                <c:pt idx="3836">
                  <c:v>669.71002199999998</c:v>
                </c:pt>
                <c:pt idx="3837">
                  <c:v>632.09002699999996</c:v>
                </c:pt>
                <c:pt idx="3838">
                  <c:v>579.88000499999998</c:v>
                </c:pt>
                <c:pt idx="3839">
                  <c:v>584.34997599999997</c:v>
                </c:pt>
                <c:pt idx="3840">
                  <c:v>540.63000499999998</c:v>
                </c:pt>
                <c:pt idx="3841">
                  <c:v>508.13000499999998</c:v>
                </c:pt>
                <c:pt idx="3842">
                  <c:v>487.82998700000002</c:v>
                </c:pt>
                <c:pt idx="3843">
                  <c:v>491.47000100000002</c:v>
                </c:pt>
                <c:pt idx="3844">
                  <c:v>515.48999000000003</c:v>
                </c:pt>
                <c:pt idx="3845">
                  <c:v>601.67999299999997</c:v>
                </c:pt>
                <c:pt idx="3846">
                  <c:v>663.84997599999997</c:v>
                </c:pt>
                <c:pt idx="3847">
                  <c:v>687.86999500000002</c:v>
                </c:pt>
                <c:pt idx="3848">
                  <c:v>629.04998799999998</c:v>
                </c:pt>
                <c:pt idx="3849">
                  <c:v>553.57000700000003</c:v>
                </c:pt>
                <c:pt idx="3850">
                  <c:v>590.15002400000003</c:v>
                </c:pt>
                <c:pt idx="3851">
                  <c:v>611.11999500000002</c:v>
                </c:pt>
                <c:pt idx="3852">
                  <c:v>491.17001299999998</c:v>
                </c:pt>
                <c:pt idx="3853">
                  <c:v>484.85000600000001</c:v>
                </c:pt>
                <c:pt idx="3854">
                  <c:v>492.66000400000001</c:v>
                </c:pt>
                <c:pt idx="3855">
                  <c:v>531.70001200000002</c:v>
                </c:pt>
                <c:pt idx="3856">
                  <c:v>607.54998799999998</c:v>
                </c:pt>
                <c:pt idx="3857">
                  <c:v>639.59997599999997</c:v>
                </c:pt>
                <c:pt idx="3858">
                  <c:v>722.73999000000003</c:v>
                </c:pt>
                <c:pt idx="3859">
                  <c:v>713</c:v>
                </c:pt>
                <c:pt idx="3860">
                  <c:v>670.23999000000003</c:v>
                </c:pt>
                <c:pt idx="3861">
                  <c:v>648.830017</c:v>
                </c:pt>
                <c:pt idx="3862">
                  <c:v>602.13000499999998</c:v>
                </c:pt>
                <c:pt idx="3863">
                  <c:v>607.90997300000004</c:v>
                </c:pt>
                <c:pt idx="3864">
                  <c:v>556.75</c:v>
                </c:pt>
                <c:pt idx="3865">
                  <c:v>506.41000400000001</c:v>
                </c:pt>
                <c:pt idx="3866">
                  <c:v>495.10000600000001</c:v>
                </c:pt>
                <c:pt idx="3867">
                  <c:v>493.23998999999998</c:v>
                </c:pt>
                <c:pt idx="3868">
                  <c:v>521.65002400000003</c:v>
                </c:pt>
                <c:pt idx="3869">
                  <c:v>654.60998500000005</c:v>
                </c:pt>
                <c:pt idx="3870">
                  <c:v>726.44000200000005</c:v>
                </c:pt>
                <c:pt idx="3871">
                  <c:v>686.05999799999995</c:v>
                </c:pt>
                <c:pt idx="3872">
                  <c:v>632.45001200000002</c:v>
                </c:pt>
                <c:pt idx="3873">
                  <c:v>571.98999000000003</c:v>
                </c:pt>
                <c:pt idx="3874">
                  <c:v>550.28002900000001</c:v>
                </c:pt>
                <c:pt idx="3875">
                  <c:v>560.90997300000004</c:v>
                </c:pt>
                <c:pt idx="3876">
                  <c:v>505.51001000000002</c:v>
                </c:pt>
                <c:pt idx="3877">
                  <c:v>487</c:v>
                </c:pt>
                <c:pt idx="3878">
                  <c:v>482.39001500000001</c:v>
                </c:pt>
                <c:pt idx="3879">
                  <c:v>501.57000699999998</c:v>
                </c:pt>
                <c:pt idx="3880">
                  <c:v>572.28997800000002</c:v>
                </c:pt>
                <c:pt idx="3881">
                  <c:v>617.05999799999995</c:v>
                </c:pt>
                <c:pt idx="3882">
                  <c:v>654.90997300000004</c:v>
                </c:pt>
                <c:pt idx="3883">
                  <c:v>668.65997300000004</c:v>
                </c:pt>
                <c:pt idx="3884">
                  <c:v>654.90997300000004</c:v>
                </c:pt>
                <c:pt idx="3885">
                  <c:v>635.5</c:v>
                </c:pt>
                <c:pt idx="3886">
                  <c:v>594</c:v>
                </c:pt>
                <c:pt idx="3887">
                  <c:v>584.15997300000004</c:v>
                </c:pt>
                <c:pt idx="3888">
                  <c:v>524.830017</c:v>
                </c:pt>
                <c:pt idx="3889">
                  <c:v>446.89999399999999</c:v>
                </c:pt>
                <c:pt idx="3890">
                  <c:v>448.98001099999999</c:v>
                </c:pt>
                <c:pt idx="3891">
                  <c:v>418.04998799999998</c:v>
                </c:pt>
                <c:pt idx="3892">
                  <c:v>420.04998799999998</c:v>
                </c:pt>
                <c:pt idx="3893">
                  <c:v>424.73998999999998</c:v>
                </c:pt>
                <c:pt idx="3894">
                  <c:v>480.209991</c:v>
                </c:pt>
                <c:pt idx="3895">
                  <c:v>482.89001500000001</c:v>
                </c:pt>
                <c:pt idx="3896">
                  <c:v>457.07998700000002</c:v>
                </c:pt>
                <c:pt idx="3897">
                  <c:v>363.69000199999999</c:v>
                </c:pt>
                <c:pt idx="3898">
                  <c:v>233.33999600000001</c:v>
                </c:pt>
                <c:pt idx="3899">
                  <c:v>90.050003000000004</c:v>
                </c:pt>
                <c:pt idx="3900">
                  <c:v>-15.32</c:v>
                </c:pt>
                <c:pt idx="3901">
                  <c:v>-162.10000600000001</c:v>
                </c:pt>
                <c:pt idx="3902">
                  <c:v>-194.820007</c:v>
                </c:pt>
                <c:pt idx="3903">
                  <c:v>-96.440002000000007</c:v>
                </c:pt>
                <c:pt idx="3904">
                  <c:v>0.52</c:v>
                </c:pt>
                <c:pt idx="3905">
                  <c:v>151.69000199999999</c:v>
                </c:pt>
                <c:pt idx="3906">
                  <c:v>323.98001099999999</c:v>
                </c:pt>
                <c:pt idx="3907">
                  <c:v>330.07998700000002</c:v>
                </c:pt>
                <c:pt idx="3908">
                  <c:v>334.76001000000002</c:v>
                </c:pt>
                <c:pt idx="3909">
                  <c:v>338.17999300000002</c:v>
                </c:pt>
                <c:pt idx="3910">
                  <c:v>315.88000499999998</c:v>
                </c:pt>
                <c:pt idx="3911">
                  <c:v>185.91000399999999</c:v>
                </c:pt>
                <c:pt idx="3912">
                  <c:v>75.769997000000004</c:v>
                </c:pt>
                <c:pt idx="3913">
                  <c:v>53.759998000000003</c:v>
                </c:pt>
                <c:pt idx="3914">
                  <c:v>37.110000999999997</c:v>
                </c:pt>
                <c:pt idx="3915">
                  <c:v>33.830002</c:v>
                </c:pt>
                <c:pt idx="3916">
                  <c:v>22.610001</c:v>
                </c:pt>
                <c:pt idx="3917">
                  <c:v>27.959999</c:v>
                </c:pt>
                <c:pt idx="3918">
                  <c:v>61.419998</c:v>
                </c:pt>
                <c:pt idx="3919">
                  <c:v>30.120000999999998</c:v>
                </c:pt>
                <c:pt idx="3920">
                  <c:v>18.739999999999998</c:v>
                </c:pt>
                <c:pt idx="3921">
                  <c:v>7.0000000000000007E-2</c:v>
                </c:pt>
                <c:pt idx="3922">
                  <c:v>7.0000000000000007E-2</c:v>
                </c:pt>
                <c:pt idx="3923">
                  <c:v>-7.0000000000000007E-2</c:v>
                </c:pt>
                <c:pt idx="3924">
                  <c:v>-174.009995</c:v>
                </c:pt>
                <c:pt idx="3925">
                  <c:v>-273.05999800000001</c:v>
                </c:pt>
                <c:pt idx="3926">
                  <c:v>-156.229996</c:v>
                </c:pt>
                <c:pt idx="3927">
                  <c:v>-14.65</c:v>
                </c:pt>
                <c:pt idx="3928">
                  <c:v>56.66</c:v>
                </c:pt>
                <c:pt idx="3929">
                  <c:v>447.290009</c:v>
                </c:pt>
                <c:pt idx="3930">
                  <c:v>577.71997099999999</c:v>
                </c:pt>
                <c:pt idx="3931">
                  <c:v>621.96002199999998</c:v>
                </c:pt>
                <c:pt idx="3932">
                  <c:v>647.169983</c:v>
                </c:pt>
                <c:pt idx="3933">
                  <c:v>624.57000700000003</c:v>
                </c:pt>
                <c:pt idx="3934">
                  <c:v>557.78997800000002</c:v>
                </c:pt>
                <c:pt idx="3935">
                  <c:v>509.82998700000002</c:v>
                </c:pt>
                <c:pt idx="3936">
                  <c:v>467.22000100000002</c:v>
                </c:pt>
                <c:pt idx="3937">
                  <c:v>448.17999300000002</c:v>
                </c:pt>
                <c:pt idx="3938">
                  <c:v>445.64999399999999</c:v>
                </c:pt>
                <c:pt idx="3939">
                  <c:v>444.459991</c:v>
                </c:pt>
                <c:pt idx="3940">
                  <c:v>469.45001200000002</c:v>
                </c:pt>
                <c:pt idx="3941">
                  <c:v>624.419983</c:v>
                </c:pt>
                <c:pt idx="3942">
                  <c:v>715.59002699999996</c:v>
                </c:pt>
                <c:pt idx="3943">
                  <c:v>691.57000700000003</c:v>
                </c:pt>
                <c:pt idx="3944">
                  <c:v>622.40997300000004</c:v>
                </c:pt>
                <c:pt idx="3945">
                  <c:v>511.540009</c:v>
                </c:pt>
                <c:pt idx="3946">
                  <c:v>460.97000100000002</c:v>
                </c:pt>
                <c:pt idx="3947">
                  <c:v>386.01001000000002</c:v>
                </c:pt>
                <c:pt idx="3948">
                  <c:v>376.57000699999998</c:v>
                </c:pt>
                <c:pt idx="3949">
                  <c:v>372.26001000000002</c:v>
                </c:pt>
                <c:pt idx="3950">
                  <c:v>433.30999800000001</c:v>
                </c:pt>
                <c:pt idx="3951">
                  <c:v>509.16000400000001</c:v>
                </c:pt>
                <c:pt idx="3952">
                  <c:v>610.35998500000005</c:v>
                </c:pt>
                <c:pt idx="3953">
                  <c:v>660.71002199999998</c:v>
                </c:pt>
                <c:pt idx="3954">
                  <c:v>706.44000200000005</c:v>
                </c:pt>
                <c:pt idx="3955">
                  <c:v>760.57000700000003</c:v>
                </c:pt>
                <c:pt idx="3956">
                  <c:v>706.44000200000005</c:v>
                </c:pt>
                <c:pt idx="3957">
                  <c:v>669.26000999999997</c:v>
                </c:pt>
                <c:pt idx="3958">
                  <c:v>625.97997999999995</c:v>
                </c:pt>
                <c:pt idx="3959">
                  <c:v>581.64001499999995</c:v>
                </c:pt>
                <c:pt idx="3960">
                  <c:v>531.82000700000003</c:v>
                </c:pt>
                <c:pt idx="3961">
                  <c:v>513.830017</c:v>
                </c:pt>
                <c:pt idx="3962">
                  <c:v>505.86999500000002</c:v>
                </c:pt>
                <c:pt idx="3963">
                  <c:v>506.98998999999998</c:v>
                </c:pt>
                <c:pt idx="3964">
                  <c:v>528.63000499999998</c:v>
                </c:pt>
                <c:pt idx="3965">
                  <c:v>649.01000999999997</c:v>
                </c:pt>
                <c:pt idx="3966">
                  <c:v>695.64001499999995</c:v>
                </c:pt>
                <c:pt idx="3967">
                  <c:v>719.88000499999998</c:v>
                </c:pt>
                <c:pt idx="3968">
                  <c:v>669.23999000000003</c:v>
                </c:pt>
                <c:pt idx="3969">
                  <c:v>624.54998799999998</c:v>
                </c:pt>
                <c:pt idx="3970">
                  <c:v>605.28997800000002</c:v>
                </c:pt>
                <c:pt idx="3971">
                  <c:v>557.63000499999998</c:v>
                </c:pt>
                <c:pt idx="3972">
                  <c:v>535.46997099999999</c:v>
                </c:pt>
                <c:pt idx="3973">
                  <c:v>534.65002400000003</c:v>
                </c:pt>
                <c:pt idx="3974">
                  <c:v>542.830017</c:v>
                </c:pt>
                <c:pt idx="3975">
                  <c:v>587.52002000000005</c:v>
                </c:pt>
                <c:pt idx="3976">
                  <c:v>636.52002000000005</c:v>
                </c:pt>
                <c:pt idx="3977">
                  <c:v>703.45001200000002</c:v>
                </c:pt>
                <c:pt idx="3978">
                  <c:v>743.59997599999997</c:v>
                </c:pt>
                <c:pt idx="3979">
                  <c:v>743.59997599999997</c:v>
                </c:pt>
                <c:pt idx="3980">
                  <c:v>723.96997099999999</c:v>
                </c:pt>
                <c:pt idx="3981">
                  <c:v>682.40002400000003</c:v>
                </c:pt>
                <c:pt idx="3982">
                  <c:v>618.22997999999995</c:v>
                </c:pt>
                <c:pt idx="3983">
                  <c:v>576.96002199999998</c:v>
                </c:pt>
                <c:pt idx="3984">
                  <c:v>526.25</c:v>
                </c:pt>
                <c:pt idx="3985">
                  <c:v>527.580017</c:v>
                </c:pt>
                <c:pt idx="3986">
                  <c:v>497.47000100000002</c:v>
                </c:pt>
                <c:pt idx="3987">
                  <c:v>509.89001500000001</c:v>
                </c:pt>
                <c:pt idx="3988">
                  <c:v>527.80999799999995</c:v>
                </c:pt>
                <c:pt idx="3989">
                  <c:v>636.36999500000002</c:v>
                </c:pt>
                <c:pt idx="3990">
                  <c:v>738.32000700000003</c:v>
                </c:pt>
                <c:pt idx="3991">
                  <c:v>743.59997599999997</c:v>
                </c:pt>
                <c:pt idx="3992">
                  <c:v>683.73999000000003</c:v>
                </c:pt>
                <c:pt idx="3993">
                  <c:v>624.54998799999998</c:v>
                </c:pt>
                <c:pt idx="3994">
                  <c:v>579.26000999999997</c:v>
                </c:pt>
                <c:pt idx="3995">
                  <c:v>548.63000499999998</c:v>
                </c:pt>
                <c:pt idx="3996">
                  <c:v>558.15002400000003</c:v>
                </c:pt>
                <c:pt idx="3997">
                  <c:v>594.80999799999995</c:v>
                </c:pt>
                <c:pt idx="3998">
                  <c:v>602.09002699999996</c:v>
                </c:pt>
                <c:pt idx="3999">
                  <c:v>635.78002900000001</c:v>
                </c:pt>
                <c:pt idx="4000">
                  <c:v>688.86999500000002</c:v>
                </c:pt>
                <c:pt idx="4001">
                  <c:v>762.40997300000004</c:v>
                </c:pt>
                <c:pt idx="4002">
                  <c:v>877.82000700000003</c:v>
                </c:pt>
                <c:pt idx="4003">
                  <c:v>829.34002699999996</c:v>
                </c:pt>
                <c:pt idx="4004">
                  <c:v>749.84997599999997</c:v>
                </c:pt>
                <c:pt idx="4005">
                  <c:v>654.14001499999995</c:v>
                </c:pt>
                <c:pt idx="4006">
                  <c:v>496.42999300000002</c:v>
                </c:pt>
                <c:pt idx="4007">
                  <c:v>492.88000499999998</c:v>
                </c:pt>
                <c:pt idx="4008">
                  <c:v>490.79998799999998</c:v>
                </c:pt>
                <c:pt idx="4009">
                  <c:v>476.89001500000001</c:v>
                </c:pt>
                <c:pt idx="4010">
                  <c:v>466.02999899999998</c:v>
                </c:pt>
                <c:pt idx="4011">
                  <c:v>467</c:v>
                </c:pt>
                <c:pt idx="4012">
                  <c:v>483.95001200000002</c:v>
                </c:pt>
                <c:pt idx="4013">
                  <c:v>533.330017</c:v>
                </c:pt>
                <c:pt idx="4014">
                  <c:v>699.60998500000005</c:v>
                </c:pt>
                <c:pt idx="4015">
                  <c:v>736.19000200000005</c:v>
                </c:pt>
                <c:pt idx="4016">
                  <c:v>651.11999500000002</c:v>
                </c:pt>
                <c:pt idx="4017">
                  <c:v>581.29998799999998</c:v>
                </c:pt>
                <c:pt idx="4018">
                  <c:v>504.17999300000002</c:v>
                </c:pt>
                <c:pt idx="4019">
                  <c:v>460.16000400000001</c:v>
                </c:pt>
                <c:pt idx="4020">
                  <c:v>437.48001099999999</c:v>
                </c:pt>
                <c:pt idx="4021">
                  <c:v>433.91000400000001</c:v>
                </c:pt>
                <c:pt idx="4022">
                  <c:v>446.39999399999999</c:v>
                </c:pt>
                <c:pt idx="4023">
                  <c:v>510.86999500000002</c:v>
                </c:pt>
                <c:pt idx="4024">
                  <c:v>624.5</c:v>
                </c:pt>
                <c:pt idx="4025">
                  <c:v>691.20001200000002</c:v>
                </c:pt>
                <c:pt idx="4026">
                  <c:v>834.580017</c:v>
                </c:pt>
                <c:pt idx="4027">
                  <c:v>769.35998500000005</c:v>
                </c:pt>
                <c:pt idx="4028">
                  <c:v>735.52002000000005</c:v>
                </c:pt>
                <c:pt idx="4029">
                  <c:v>676.92999299999997</c:v>
                </c:pt>
                <c:pt idx="4030">
                  <c:v>611.03997800000002</c:v>
                </c:pt>
                <c:pt idx="4031">
                  <c:v>555.13000499999998</c:v>
                </c:pt>
                <c:pt idx="4032">
                  <c:v>520.32000700000003</c:v>
                </c:pt>
                <c:pt idx="4033">
                  <c:v>498.76001000000002</c:v>
                </c:pt>
                <c:pt idx="4034">
                  <c:v>484.77999899999998</c:v>
                </c:pt>
                <c:pt idx="4035">
                  <c:v>491.47000100000002</c:v>
                </c:pt>
                <c:pt idx="4036">
                  <c:v>521.28997800000002</c:v>
                </c:pt>
                <c:pt idx="4037">
                  <c:v>636.330017</c:v>
                </c:pt>
                <c:pt idx="4038">
                  <c:v>721.70001200000002</c:v>
                </c:pt>
                <c:pt idx="4039">
                  <c:v>743.78997800000002</c:v>
                </c:pt>
                <c:pt idx="4040">
                  <c:v>706.46002199999998</c:v>
                </c:pt>
                <c:pt idx="4041">
                  <c:v>625.40002400000003</c:v>
                </c:pt>
                <c:pt idx="4042">
                  <c:v>602.34997599999997</c:v>
                </c:pt>
                <c:pt idx="4043">
                  <c:v>554.67999299999997</c:v>
                </c:pt>
                <c:pt idx="4044">
                  <c:v>481.73001099999999</c:v>
                </c:pt>
                <c:pt idx="4045">
                  <c:v>499.35000600000001</c:v>
                </c:pt>
                <c:pt idx="4046">
                  <c:v>503.44000199999999</c:v>
                </c:pt>
                <c:pt idx="4047">
                  <c:v>490.79998799999998</c:v>
                </c:pt>
                <c:pt idx="4048">
                  <c:v>623.53997800000002</c:v>
                </c:pt>
                <c:pt idx="4049">
                  <c:v>677.46002199999998</c:v>
                </c:pt>
                <c:pt idx="4050">
                  <c:v>721.330017</c:v>
                </c:pt>
                <c:pt idx="4051">
                  <c:v>720.65997300000004</c:v>
                </c:pt>
                <c:pt idx="4052">
                  <c:v>686.90002400000003</c:v>
                </c:pt>
                <c:pt idx="4053">
                  <c:v>638.48999000000003</c:v>
                </c:pt>
                <c:pt idx="4054">
                  <c:v>593.04998799999998</c:v>
                </c:pt>
                <c:pt idx="4055">
                  <c:v>596.15997300000004</c:v>
                </c:pt>
                <c:pt idx="4056">
                  <c:v>551.98999000000003</c:v>
                </c:pt>
                <c:pt idx="4057">
                  <c:v>530.57000700000003</c:v>
                </c:pt>
                <c:pt idx="4058">
                  <c:v>521.04998799999998</c:v>
                </c:pt>
                <c:pt idx="4059">
                  <c:v>500.459991</c:v>
                </c:pt>
                <c:pt idx="4060">
                  <c:v>482.67999300000002</c:v>
                </c:pt>
                <c:pt idx="4061">
                  <c:v>491.08999599999999</c:v>
                </c:pt>
                <c:pt idx="4062">
                  <c:v>546.55999799999995</c:v>
                </c:pt>
                <c:pt idx="4063">
                  <c:v>553.03002900000001</c:v>
                </c:pt>
                <c:pt idx="4064">
                  <c:v>482.82998700000002</c:v>
                </c:pt>
                <c:pt idx="4065">
                  <c:v>434.13000499999998</c:v>
                </c:pt>
                <c:pt idx="4066">
                  <c:v>407.5</c:v>
                </c:pt>
                <c:pt idx="4067">
                  <c:v>391.14001500000001</c:v>
                </c:pt>
                <c:pt idx="4068">
                  <c:v>367.13000499999998</c:v>
                </c:pt>
                <c:pt idx="4069">
                  <c:v>374.64001500000001</c:v>
                </c:pt>
                <c:pt idx="4070">
                  <c:v>433.23001099999999</c:v>
                </c:pt>
                <c:pt idx="4071">
                  <c:v>464.69000199999999</c:v>
                </c:pt>
                <c:pt idx="4072">
                  <c:v>542.84002699999996</c:v>
                </c:pt>
                <c:pt idx="4073">
                  <c:v>602.330017</c:v>
                </c:pt>
                <c:pt idx="4074">
                  <c:v>661.82000700000003</c:v>
                </c:pt>
                <c:pt idx="4075">
                  <c:v>689.71002199999998</c:v>
                </c:pt>
                <c:pt idx="4076">
                  <c:v>669.10998500000005</c:v>
                </c:pt>
                <c:pt idx="4077">
                  <c:v>624.48999000000003</c:v>
                </c:pt>
                <c:pt idx="4078">
                  <c:v>580.40002400000003</c:v>
                </c:pt>
                <c:pt idx="4079">
                  <c:v>565.25</c:v>
                </c:pt>
                <c:pt idx="4080">
                  <c:v>496.76001000000002</c:v>
                </c:pt>
                <c:pt idx="4081">
                  <c:v>468.79998799999998</c:v>
                </c:pt>
                <c:pt idx="4082">
                  <c:v>446.41000400000001</c:v>
                </c:pt>
                <c:pt idx="4083">
                  <c:v>408.48998999999998</c:v>
                </c:pt>
                <c:pt idx="4084">
                  <c:v>372.48998999999998</c:v>
                </c:pt>
                <c:pt idx="4085">
                  <c:v>372.64001500000001</c:v>
                </c:pt>
                <c:pt idx="4086">
                  <c:v>392.35000600000001</c:v>
                </c:pt>
                <c:pt idx="4087">
                  <c:v>409.01001000000002</c:v>
                </c:pt>
                <c:pt idx="4088">
                  <c:v>409.01001000000002</c:v>
                </c:pt>
                <c:pt idx="4089">
                  <c:v>373.30999800000001</c:v>
                </c:pt>
                <c:pt idx="4090">
                  <c:v>339.32998700000002</c:v>
                </c:pt>
                <c:pt idx="4091">
                  <c:v>296.33999599999999</c:v>
                </c:pt>
                <c:pt idx="4092">
                  <c:v>202.270004</c:v>
                </c:pt>
                <c:pt idx="4093">
                  <c:v>176.38999899999999</c:v>
                </c:pt>
                <c:pt idx="4094">
                  <c:v>200.71000699999999</c:v>
                </c:pt>
                <c:pt idx="4095">
                  <c:v>357.70001200000002</c:v>
                </c:pt>
                <c:pt idx="4096">
                  <c:v>449.76001000000002</c:v>
                </c:pt>
                <c:pt idx="4097">
                  <c:v>520.92999299999997</c:v>
                </c:pt>
                <c:pt idx="4098">
                  <c:v>627.27002000000005</c:v>
                </c:pt>
                <c:pt idx="4099">
                  <c:v>641.09997599999997</c:v>
                </c:pt>
                <c:pt idx="4100">
                  <c:v>644.73999000000003</c:v>
                </c:pt>
                <c:pt idx="4101">
                  <c:v>655.38000499999998</c:v>
                </c:pt>
                <c:pt idx="4102">
                  <c:v>602.35998500000005</c:v>
                </c:pt>
                <c:pt idx="4103">
                  <c:v>490.73001099999999</c:v>
                </c:pt>
                <c:pt idx="4104">
                  <c:v>468.20001200000002</c:v>
                </c:pt>
                <c:pt idx="4105">
                  <c:v>453.85000600000001</c:v>
                </c:pt>
                <c:pt idx="4106">
                  <c:v>438.01001000000002</c:v>
                </c:pt>
                <c:pt idx="4107">
                  <c:v>435.92999300000002</c:v>
                </c:pt>
                <c:pt idx="4108">
                  <c:v>464.77999899999998</c:v>
                </c:pt>
                <c:pt idx="4109">
                  <c:v>565.919983</c:v>
                </c:pt>
                <c:pt idx="4110">
                  <c:v>661.40002400000003</c:v>
                </c:pt>
                <c:pt idx="4111">
                  <c:v>684.15997300000004</c:v>
                </c:pt>
                <c:pt idx="4112">
                  <c:v>669.28997800000002</c:v>
                </c:pt>
                <c:pt idx="4113">
                  <c:v>641.61999500000002</c:v>
                </c:pt>
                <c:pt idx="4114">
                  <c:v>609.78997800000002</c:v>
                </c:pt>
                <c:pt idx="4115">
                  <c:v>583.61999500000002</c:v>
                </c:pt>
                <c:pt idx="4116">
                  <c:v>520.03002900000001</c:v>
                </c:pt>
                <c:pt idx="4117">
                  <c:v>500.76998900000001</c:v>
                </c:pt>
                <c:pt idx="4118">
                  <c:v>535.79998799999998</c:v>
                </c:pt>
                <c:pt idx="4119">
                  <c:v>558.70001200000002</c:v>
                </c:pt>
                <c:pt idx="4120">
                  <c:v>616.78002900000001</c:v>
                </c:pt>
                <c:pt idx="4121">
                  <c:v>661.63000499999998</c:v>
                </c:pt>
                <c:pt idx="4122">
                  <c:v>697.46997099999999</c:v>
                </c:pt>
                <c:pt idx="4123">
                  <c:v>699.54998799999998</c:v>
                </c:pt>
                <c:pt idx="4124">
                  <c:v>678.72997999999995</c:v>
                </c:pt>
                <c:pt idx="4125">
                  <c:v>640.21002199999998</c:v>
                </c:pt>
                <c:pt idx="4126">
                  <c:v>578.55999799999995</c:v>
                </c:pt>
                <c:pt idx="4127">
                  <c:v>550.54998799999998</c:v>
                </c:pt>
                <c:pt idx="4128">
                  <c:v>508.52999899999998</c:v>
                </c:pt>
                <c:pt idx="4129">
                  <c:v>496.77999899999998</c:v>
                </c:pt>
                <c:pt idx="4130">
                  <c:v>488.45001200000002</c:v>
                </c:pt>
                <c:pt idx="4131">
                  <c:v>482.20001200000002</c:v>
                </c:pt>
                <c:pt idx="4132">
                  <c:v>503.25</c:v>
                </c:pt>
                <c:pt idx="4133">
                  <c:v>617.84997599999997</c:v>
                </c:pt>
                <c:pt idx="4134">
                  <c:v>697.27002000000005</c:v>
                </c:pt>
                <c:pt idx="4135">
                  <c:v>713.92999299999997</c:v>
                </c:pt>
                <c:pt idx="4136">
                  <c:v>696.46002199999998</c:v>
                </c:pt>
                <c:pt idx="4137">
                  <c:v>676.53002900000001</c:v>
                </c:pt>
                <c:pt idx="4138">
                  <c:v>670.05999799999995</c:v>
                </c:pt>
                <c:pt idx="4139">
                  <c:v>658.01000999999997</c:v>
                </c:pt>
                <c:pt idx="4140">
                  <c:v>623.95001200000002</c:v>
                </c:pt>
                <c:pt idx="4141">
                  <c:v>595.46002199999998</c:v>
                </c:pt>
                <c:pt idx="4142">
                  <c:v>607.80999799999995</c:v>
                </c:pt>
                <c:pt idx="4143">
                  <c:v>612.86999500000002</c:v>
                </c:pt>
                <c:pt idx="4144">
                  <c:v>668.94000200000005</c:v>
                </c:pt>
                <c:pt idx="4145">
                  <c:v>725.76000999999997</c:v>
                </c:pt>
                <c:pt idx="4146">
                  <c:v>747.09997599999997</c:v>
                </c:pt>
                <c:pt idx="4147">
                  <c:v>744.419983</c:v>
                </c:pt>
                <c:pt idx="4148">
                  <c:v>720.40002400000003</c:v>
                </c:pt>
                <c:pt idx="4149">
                  <c:v>674.36999500000002</c:v>
                </c:pt>
                <c:pt idx="4150">
                  <c:v>616.80999799999995</c:v>
                </c:pt>
                <c:pt idx="4151">
                  <c:v>539.78002900000001</c:v>
                </c:pt>
                <c:pt idx="4152">
                  <c:v>539.330017</c:v>
                </c:pt>
                <c:pt idx="4153">
                  <c:v>522.67999299999997</c:v>
                </c:pt>
                <c:pt idx="4154">
                  <c:v>521.19000200000005</c:v>
                </c:pt>
                <c:pt idx="4155">
                  <c:v>529.28997800000002</c:v>
                </c:pt>
                <c:pt idx="4156">
                  <c:v>557.77002000000005</c:v>
                </c:pt>
                <c:pt idx="4157">
                  <c:v>653.25</c:v>
                </c:pt>
                <c:pt idx="4158">
                  <c:v>817.44000200000005</c:v>
                </c:pt>
                <c:pt idx="4159">
                  <c:v>892.32000700000003</c:v>
                </c:pt>
                <c:pt idx="4160">
                  <c:v>772.82000700000003</c:v>
                </c:pt>
                <c:pt idx="4161">
                  <c:v>694.15002400000003</c:v>
                </c:pt>
                <c:pt idx="4162">
                  <c:v>684.71002199999998</c:v>
                </c:pt>
                <c:pt idx="4163">
                  <c:v>677.64001499999995</c:v>
                </c:pt>
                <c:pt idx="4164">
                  <c:v>651.02002000000005</c:v>
                </c:pt>
                <c:pt idx="4165">
                  <c:v>630.71997099999999</c:v>
                </c:pt>
                <c:pt idx="4166">
                  <c:v>592.42999299999997</c:v>
                </c:pt>
                <c:pt idx="4167">
                  <c:v>621.71997099999999</c:v>
                </c:pt>
                <c:pt idx="4168">
                  <c:v>676.38000499999998</c:v>
                </c:pt>
                <c:pt idx="4169">
                  <c:v>791.48999000000003</c:v>
                </c:pt>
                <c:pt idx="4170">
                  <c:v>1038.959961</c:v>
                </c:pt>
                <c:pt idx="4171">
                  <c:v>991.80999799999995</c:v>
                </c:pt>
                <c:pt idx="4172">
                  <c:v>836.330017</c:v>
                </c:pt>
                <c:pt idx="4173">
                  <c:v>694.15002400000003</c:v>
                </c:pt>
                <c:pt idx="4174">
                  <c:v>642.02002000000005</c:v>
                </c:pt>
                <c:pt idx="4175">
                  <c:v>601.47997999999995</c:v>
                </c:pt>
                <c:pt idx="4176">
                  <c:v>589.580017</c:v>
                </c:pt>
                <c:pt idx="4177">
                  <c:v>566.53002900000001</c:v>
                </c:pt>
                <c:pt idx="4178">
                  <c:v>545.11999500000002</c:v>
                </c:pt>
                <c:pt idx="4179">
                  <c:v>560.96002199999998</c:v>
                </c:pt>
                <c:pt idx="4180">
                  <c:v>585.64001499999995</c:v>
                </c:pt>
                <c:pt idx="4181">
                  <c:v>680.15002400000003</c:v>
                </c:pt>
                <c:pt idx="4182">
                  <c:v>775.03002900000001</c:v>
                </c:pt>
                <c:pt idx="4183">
                  <c:v>890.88000499999998</c:v>
                </c:pt>
                <c:pt idx="4184">
                  <c:v>862.330017</c:v>
                </c:pt>
                <c:pt idx="4185">
                  <c:v>743.51000999999997</c:v>
                </c:pt>
                <c:pt idx="4186">
                  <c:v>706.40002400000003</c:v>
                </c:pt>
                <c:pt idx="4187">
                  <c:v>670.40997300000004</c:v>
                </c:pt>
                <c:pt idx="4188">
                  <c:v>654.71997099999999</c:v>
                </c:pt>
                <c:pt idx="4189">
                  <c:v>637.54998799999998</c:v>
                </c:pt>
                <c:pt idx="4190">
                  <c:v>631.75</c:v>
                </c:pt>
                <c:pt idx="4191">
                  <c:v>652.48999000000003</c:v>
                </c:pt>
                <c:pt idx="4192">
                  <c:v>713.39001499999995</c:v>
                </c:pt>
                <c:pt idx="4193">
                  <c:v>805.96997099999999</c:v>
                </c:pt>
                <c:pt idx="4194">
                  <c:v>963.22997999999995</c:v>
                </c:pt>
                <c:pt idx="4195">
                  <c:v>924.78997800000002</c:v>
                </c:pt>
                <c:pt idx="4196">
                  <c:v>798.38000499999998</c:v>
                </c:pt>
                <c:pt idx="4197">
                  <c:v>701.34002699999996</c:v>
                </c:pt>
                <c:pt idx="4198">
                  <c:v>661.11999500000002</c:v>
                </c:pt>
                <c:pt idx="4199">
                  <c:v>629.30999799999995</c:v>
                </c:pt>
                <c:pt idx="4200">
                  <c:v>592.04998799999998</c:v>
                </c:pt>
                <c:pt idx="4201">
                  <c:v>572.5</c:v>
                </c:pt>
                <c:pt idx="4202">
                  <c:v>560.96997099999999</c:v>
                </c:pt>
                <c:pt idx="4203">
                  <c:v>563.42999299999997</c:v>
                </c:pt>
                <c:pt idx="4204">
                  <c:v>582.23999000000003</c:v>
                </c:pt>
                <c:pt idx="4205">
                  <c:v>667.75</c:v>
                </c:pt>
                <c:pt idx="4206">
                  <c:v>747.61999500000002</c:v>
                </c:pt>
                <c:pt idx="4207">
                  <c:v>784.57000700000003</c:v>
                </c:pt>
                <c:pt idx="4208">
                  <c:v>706.57000700000003</c:v>
                </c:pt>
                <c:pt idx="4209">
                  <c:v>692.07000700000003</c:v>
                </c:pt>
                <c:pt idx="4210">
                  <c:v>662.25</c:v>
                </c:pt>
                <c:pt idx="4211">
                  <c:v>642.84002699999996</c:v>
                </c:pt>
                <c:pt idx="4212">
                  <c:v>595.40002400000003</c:v>
                </c:pt>
                <c:pt idx="4213">
                  <c:v>589.38000499999998</c:v>
                </c:pt>
                <c:pt idx="4214">
                  <c:v>587.15002400000003</c:v>
                </c:pt>
                <c:pt idx="4215">
                  <c:v>593.61999500000002</c:v>
                </c:pt>
                <c:pt idx="4216">
                  <c:v>693.55999799999995</c:v>
                </c:pt>
                <c:pt idx="4217">
                  <c:v>802.78997800000002</c:v>
                </c:pt>
                <c:pt idx="4218">
                  <c:v>788.14001499999995</c:v>
                </c:pt>
                <c:pt idx="4219">
                  <c:v>811.11999500000002</c:v>
                </c:pt>
                <c:pt idx="4220">
                  <c:v>748.95001200000002</c:v>
                </c:pt>
                <c:pt idx="4221">
                  <c:v>731.54998799999998</c:v>
                </c:pt>
                <c:pt idx="4222">
                  <c:v>667.080017</c:v>
                </c:pt>
                <c:pt idx="4223">
                  <c:v>661.38000499999998</c:v>
                </c:pt>
                <c:pt idx="4224">
                  <c:v>627.09997599999997</c:v>
                </c:pt>
                <c:pt idx="4225">
                  <c:v>626.88000499999998</c:v>
                </c:pt>
                <c:pt idx="4226">
                  <c:v>603.75</c:v>
                </c:pt>
                <c:pt idx="4227">
                  <c:v>561.28997800000002</c:v>
                </c:pt>
                <c:pt idx="4228">
                  <c:v>550.51000999999997</c:v>
                </c:pt>
                <c:pt idx="4229">
                  <c:v>614.23999000000003</c:v>
                </c:pt>
                <c:pt idx="4230">
                  <c:v>606.35998500000005</c:v>
                </c:pt>
                <c:pt idx="4231">
                  <c:v>615.72997999999995</c:v>
                </c:pt>
                <c:pt idx="4232">
                  <c:v>606.21002199999998</c:v>
                </c:pt>
                <c:pt idx="4233">
                  <c:v>559.51000999999997</c:v>
                </c:pt>
                <c:pt idx="4234">
                  <c:v>545.59997599999997</c:v>
                </c:pt>
                <c:pt idx="4235">
                  <c:v>529.23999000000003</c:v>
                </c:pt>
                <c:pt idx="4236">
                  <c:v>512.88000499999998</c:v>
                </c:pt>
                <c:pt idx="4237">
                  <c:v>488.85998499999999</c:v>
                </c:pt>
                <c:pt idx="4238">
                  <c:v>482.39001500000001</c:v>
                </c:pt>
                <c:pt idx="4239">
                  <c:v>491.540009</c:v>
                </c:pt>
                <c:pt idx="4240">
                  <c:v>518.60998500000005</c:v>
                </c:pt>
                <c:pt idx="4241">
                  <c:v>623.01000999999997</c:v>
                </c:pt>
                <c:pt idx="4242">
                  <c:v>700.79998799999998</c:v>
                </c:pt>
                <c:pt idx="4243">
                  <c:v>713.51000999999997</c:v>
                </c:pt>
                <c:pt idx="4244">
                  <c:v>708.60998500000005</c:v>
                </c:pt>
                <c:pt idx="4245">
                  <c:v>676.92999299999997</c:v>
                </c:pt>
                <c:pt idx="4246">
                  <c:v>630.45001200000002</c:v>
                </c:pt>
                <c:pt idx="4247">
                  <c:v>571.78997800000002</c:v>
                </c:pt>
                <c:pt idx="4248">
                  <c:v>527.98999000000003</c:v>
                </c:pt>
                <c:pt idx="4249">
                  <c:v>506.04998799999998</c:v>
                </c:pt>
                <c:pt idx="4250">
                  <c:v>507.01998900000001</c:v>
                </c:pt>
                <c:pt idx="4251">
                  <c:v>506.86999500000002</c:v>
                </c:pt>
                <c:pt idx="4252">
                  <c:v>490.209991</c:v>
                </c:pt>
                <c:pt idx="4253">
                  <c:v>491.32998700000002</c:v>
                </c:pt>
                <c:pt idx="4254">
                  <c:v>483.60000600000001</c:v>
                </c:pt>
                <c:pt idx="4255">
                  <c:v>463.22000100000002</c:v>
                </c:pt>
                <c:pt idx="4256">
                  <c:v>443.290009</c:v>
                </c:pt>
                <c:pt idx="4257">
                  <c:v>393.32000699999998</c:v>
                </c:pt>
                <c:pt idx="4258">
                  <c:v>393.83999599999999</c:v>
                </c:pt>
                <c:pt idx="4259">
                  <c:v>368.70001200000002</c:v>
                </c:pt>
                <c:pt idx="4260">
                  <c:v>234.320007</c:v>
                </c:pt>
                <c:pt idx="4261">
                  <c:v>161.60000600000001</c:v>
                </c:pt>
                <c:pt idx="4262">
                  <c:v>202.11999499999999</c:v>
                </c:pt>
                <c:pt idx="4263">
                  <c:v>335.01001000000002</c:v>
                </c:pt>
                <c:pt idx="4264">
                  <c:v>498.47000100000002</c:v>
                </c:pt>
                <c:pt idx="4265">
                  <c:v>599.01000999999997</c:v>
                </c:pt>
                <c:pt idx="4266">
                  <c:v>673.75</c:v>
                </c:pt>
                <c:pt idx="4267">
                  <c:v>706.46997099999999</c:v>
                </c:pt>
                <c:pt idx="4268">
                  <c:v>696.65002400000003</c:v>
                </c:pt>
                <c:pt idx="4269">
                  <c:v>690.92999299999997</c:v>
                </c:pt>
                <c:pt idx="4270">
                  <c:v>646.67999299999997</c:v>
                </c:pt>
                <c:pt idx="4271">
                  <c:v>603.84002699999996</c:v>
                </c:pt>
                <c:pt idx="4272">
                  <c:v>545.69000200000005</c:v>
                </c:pt>
                <c:pt idx="4273">
                  <c:v>522.03997800000002</c:v>
                </c:pt>
                <c:pt idx="4274">
                  <c:v>512.52002000000005</c:v>
                </c:pt>
                <c:pt idx="4275">
                  <c:v>514.22997999999995</c:v>
                </c:pt>
                <c:pt idx="4276">
                  <c:v>550.29998799999998</c:v>
                </c:pt>
                <c:pt idx="4277">
                  <c:v>701.19000200000005</c:v>
                </c:pt>
                <c:pt idx="4278">
                  <c:v>767.29998799999998</c:v>
                </c:pt>
                <c:pt idx="4279">
                  <c:v>732.419983</c:v>
                </c:pt>
                <c:pt idx="4280">
                  <c:v>700.82000700000003</c:v>
                </c:pt>
                <c:pt idx="4281">
                  <c:v>667.04998799999998</c:v>
                </c:pt>
                <c:pt idx="4282">
                  <c:v>646.59997599999997</c:v>
                </c:pt>
                <c:pt idx="4283">
                  <c:v>645.03997800000002</c:v>
                </c:pt>
                <c:pt idx="4284">
                  <c:v>583.53997800000002</c:v>
                </c:pt>
                <c:pt idx="4285">
                  <c:v>568.15002400000003</c:v>
                </c:pt>
                <c:pt idx="4286">
                  <c:v>603.84002699999996</c:v>
                </c:pt>
                <c:pt idx="4287">
                  <c:v>631.80999799999995</c:v>
                </c:pt>
                <c:pt idx="4288">
                  <c:v>672.63000499999998</c:v>
                </c:pt>
                <c:pt idx="4289">
                  <c:v>740.82000700000003</c:v>
                </c:pt>
                <c:pt idx="4290">
                  <c:v>921.830017</c:v>
                </c:pt>
                <c:pt idx="4291">
                  <c:v>877.21002199999998</c:v>
                </c:pt>
                <c:pt idx="4292">
                  <c:v>736.05999799999995</c:v>
                </c:pt>
                <c:pt idx="4293">
                  <c:v>724.97997999999995</c:v>
                </c:pt>
                <c:pt idx="4294">
                  <c:v>666.23999000000003</c:v>
                </c:pt>
                <c:pt idx="4295">
                  <c:v>602.61999500000002</c:v>
                </c:pt>
                <c:pt idx="4296">
                  <c:v>567.669983</c:v>
                </c:pt>
                <c:pt idx="4297">
                  <c:v>557.63000499999998</c:v>
                </c:pt>
                <c:pt idx="4298">
                  <c:v>546.25</c:v>
                </c:pt>
                <c:pt idx="4299">
                  <c:v>554.21002199999998</c:v>
                </c:pt>
                <c:pt idx="4300">
                  <c:v>583.51000999999997</c:v>
                </c:pt>
                <c:pt idx="4301">
                  <c:v>697.52002000000005</c:v>
                </c:pt>
                <c:pt idx="4302">
                  <c:v>769.580017</c:v>
                </c:pt>
                <c:pt idx="4303">
                  <c:v>825.72997999999995</c:v>
                </c:pt>
                <c:pt idx="4304">
                  <c:v>773.75</c:v>
                </c:pt>
                <c:pt idx="4305">
                  <c:v>737.29998799999998</c:v>
                </c:pt>
                <c:pt idx="4306">
                  <c:v>726</c:v>
                </c:pt>
                <c:pt idx="4307">
                  <c:v>708.36999500000002</c:v>
                </c:pt>
                <c:pt idx="4308">
                  <c:v>691.48999000000003</c:v>
                </c:pt>
                <c:pt idx="4309">
                  <c:v>669.47997999999995</c:v>
                </c:pt>
                <c:pt idx="4310">
                  <c:v>657.35998500000005</c:v>
                </c:pt>
                <c:pt idx="4311">
                  <c:v>661.89001499999995</c:v>
                </c:pt>
                <c:pt idx="4312">
                  <c:v>726.15002400000003</c:v>
                </c:pt>
                <c:pt idx="4313">
                  <c:v>744</c:v>
                </c:pt>
                <c:pt idx="4314">
                  <c:v>768.98999000000003</c:v>
                </c:pt>
                <c:pt idx="4315">
                  <c:v>736.71002199999998</c:v>
                </c:pt>
                <c:pt idx="4316">
                  <c:v>716.40997300000004</c:v>
                </c:pt>
                <c:pt idx="4317">
                  <c:v>706.28997800000002</c:v>
                </c:pt>
                <c:pt idx="4318">
                  <c:v>629.09997599999997</c:v>
                </c:pt>
                <c:pt idx="4319">
                  <c:v>601.01000999999997</c:v>
                </c:pt>
                <c:pt idx="4320">
                  <c:v>587.61999500000002</c:v>
                </c:pt>
                <c:pt idx="4321">
                  <c:v>562.40997300000004</c:v>
                </c:pt>
                <c:pt idx="4322">
                  <c:v>551.26000999999997</c:v>
                </c:pt>
                <c:pt idx="4323">
                  <c:v>550.52002000000005</c:v>
                </c:pt>
                <c:pt idx="4324">
                  <c:v>580.26000999999997</c:v>
                </c:pt>
                <c:pt idx="4325">
                  <c:v>712.84997599999997</c:v>
                </c:pt>
                <c:pt idx="4326">
                  <c:v>759.63000499999998</c:v>
                </c:pt>
                <c:pt idx="4327">
                  <c:v>803.13000499999998</c:v>
                </c:pt>
                <c:pt idx="4328">
                  <c:v>791.01000999999997</c:v>
                </c:pt>
                <c:pt idx="4329">
                  <c:v>799.85998500000005</c:v>
                </c:pt>
                <c:pt idx="4330">
                  <c:v>760.21997099999999</c:v>
                </c:pt>
                <c:pt idx="4331">
                  <c:v>736.20001200000002</c:v>
                </c:pt>
                <c:pt idx="4332">
                  <c:v>714.48999000000003</c:v>
                </c:pt>
                <c:pt idx="4333">
                  <c:v>687.34997599999997</c:v>
                </c:pt>
                <c:pt idx="4334">
                  <c:v>649.11999500000002</c:v>
                </c:pt>
                <c:pt idx="4335">
                  <c:v>649.64001499999995</c:v>
                </c:pt>
                <c:pt idx="4336">
                  <c:v>702.28997800000002</c:v>
                </c:pt>
                <c:pt idx="4337">
                  <c:v>745.65002400000003</c:v>
                </c:pt>
                <c:pt idx="4338">
                  <c:v>743.419983</c:v>
                </c:pt>
                <c:pt idx="4339">
                  <c:v>735.97997999999995</c:v>
                </c:pt>
                <c:pt idx="4340">
                  <c:v>721.47997999999995</c:v>
                </c:pt>
                <c:pt idx="4341">
                  <c:v>713.96997099999999</c:v>
                </c:pt>
                <c:pt idx="4342">
                  <c:v>627.330017</c:v>
                </c:pt>
                <c:pt idx="4343">
                  <c:v>606.580017</c:v>
                </c:pt>
                <c:pt idx="4344">
                  <c:v>564.419983</c:v>
                </c:pt>
                <c:pt idx="4345">
                  <c:v>548.28002900000001</c:v>
                </c:pt>
                <c:pt idx="4346">
                  <c:v>535.48999000000003</c:v>
                </c:pt>
                <c:pt idx="4347">
                  <c:v>529.76000999999997</c:v>
                </c:pt>
                <c:pt idx="4348">
                  <c:v>549.98999000000003</c:v>
                </c:pt>
                <c:pt idx="4349">
                  <c:v>631.419983</c:v>
                </c:pt>
                <c:pt idx="4350">
                  <c:v>713.51000999999997</c:v>
                </c:pt>
                <c:pt idx="4351">
                  <c:v>732.03002900000001</c:v>
                </c:pt>
                <c:pt idx="4352">
                  <c:v>716.85998500000005</c:v>
                </c:pt>
                <c:pt idx="4353">
                  <c:v>706.15002400000003</c:v>
                </c:pt>
                <c:pt idx="4354">
                  <c:v>713.28997800000002</c:v>
                </c:pt>
                <c:pt idx="4355">
                  <c:v>686.59002699999996</c:v>
                </c:pt>
                <c:pt idx="4356">
                  <c:v>670.67999299999997</c:v>
                </c:pt>
                <c:pt idx="4357">
                  <c:v>637.07000700000003</c:v>
                </c:pt>
                <c:pt idx="4358">
                  <c:v>632.09002699999996</c:v>
                </c:pt>
                <c:pt idx="4359">
                  <c:v>587.46997099999999</c:v>
                </c:pt>
                <c:pt idx="4360">
                  <c:v>703.77002000000005</c:v>
                </c:pt>
                <c:pt idx="4361">
                  <c:v>733.73999000000003</c:v>
                </c:pt>
                <c:pt idx="4362">
                  <c:v>771.65997300000004</c:v>
                </c:pt>
                <c:pt idx="4363">
                  <c:v>746.15997300000004</c:v>
                </c:pt>
                <c:pt idx="4364">
                  <c:v>739.98999000000003</c:v>
                </c:pt>
                <c:pt idx="4365">
                  <c:v>730.02002000000005</c:v>
                </c:pt>
                <c:pt idx="4366">
                  <c:v>684.07000700000003</c:v>
                </c:pt>
                <c:pt idx="4367">
                  <c:v>674.96997099999999</c:v>
                </c:pt>
                <c:pt idx="4368">
                  <c:v>634.73999000000003</c:v>
                </c:pt>
                <c:pt idx="4369">
                  <c:v>611.09002699999996</c:v>
                </c:pt>
                <c:pt idx="4370">
                  <c:v>612.34997599999997</c:v>
                </c:pt>
                <c:pt idx="4371">
                  <c:v>618.82000700000003</c:v>
                </c:pt>
                <c:pt idx="4372">
                  <c:v>644.54998799999998</c:v>
                </c:pt>
                <c:pt idx="4373">
                  <c:v>758.46997099999999</c:v>
                </c:pt>
                <c:pt idx="4374">
                  <c:v>832.830017</c:v>
                </c:pt>
                <c:pt idx="4375">
                  <c:v>910.90997300000004</c:v>
                </c:pt>
                <c:pt idx="4376">
                  <c:v>797.44000200000005</c:v>
                </c:pt>
                <c:pt idx="4377">
                  <c:v>762.48999000000003</c:v>
                </c:pt>
                <c:pt idx="4378">
                  <c:v>743.59997599999997</c:v>
                </c:pt>
                <c:pt idx="4379">
                  <c:v>740.70001200000002</c:v>
                </c:pt>
                <c:pt idx="4380">
                  <c:v>668.04998799999998</c:v>
                </c:pt>
                <c:pt idx="4381">
                  <c:v>612.5</c:v>
                </c:pt>
                <c:pt idx="4382">
                  <c:v>613.69000200000005</c:v>
                </c:pt>
                <c:pt idx="4383">
                  <c:v>613.98999000000003</c:v>
                </c:pt>
                <c:pt idx="4384">
                  <c:v>700.69000200000005</c:v>
                </c:pt>
                <c:pt idx="4385">
                  <c:v>743.45001200000002</c:v>
                </c:pt>
                <c:pt idx="4386">
                  <c:v>817.96002199999998</c:v>
                </c:pt>
                <c:pt idx="4387">
                  <c:v>814.169983</c:v>
                </c:pt>
                <c:pt idx="4388">
                  <c:v>784.86999500000002</c:v>
                </c:pt>
                <c:pt idx="4389">
                  <c:v>780.92999299999997</c:v>
                </c:pt>
                <c:pt idx="4390">
                  <c:v>743.45001200000002</c:v>
                </c:pt>
                <c:pt idx="4391">
                  <c:v>688.86999500000002</c:v>
                </c:pt>
                <c:pt idx="4392">
                  <c:v>627.52002000000005</c:v>
                </c:pt>
                <c:pt idx="4393">
                  <c:v>601.57000700000003</c:v>
                </c:pt>
                <c:pt idx="4394">
                  <c:v>576.80999799999995</c:v>
                </c:pt>
                <c:pt idx="4395">
                  <c:v>550.64001499999995</c:v>
                </c:pt>
                <c:pt idx="4396">
                  <c:v>550.71002199999998</c:v>
                </c:pt>
                <c:pt idx="4397">
                  <c:v>587.21997099999999</c:v>
                </c:pt>
                <c:pt idx="4398">
                  <c:v>605.65997300000004</c:v>
                </c:pt>
                <c:pt idx="4399">
                  <c:v>617.40997300000004</c:v>
                </c:pt>
                <c:pt idx="4400">
                  <c:v>589.96997099999999</c:v>
                </c:pt>
                <c:pt idx="4401">
                  <c:v>550.71002199999998</c:v>
                </c:pt>
                <c:pt idx="4402">
                  <c:v>520.52002000000005</c:v>
                </c:pt>
                <c:pt idx="4403">
                  <c:v>498.51001000000002</c:v>
                </c:pt>
                <c:pt idx="4404">
                  <c:v>483.33999599999999</c:v>
                </c:pt>
                <c:pt idx="4405">
                  <c:v>495.23998999999998</c:v>
                </c:pt>
                <c:pt idx="4406">
                  <c:v>542.830017</c:v>
                </c:pt>
                <c:pt idx="4407">
                  <c:v>559.19000200000005</c:v>
                </c:pt>
                <c:pt idx="4408">
                  <c:v>635.40997300000004</c:v>
                </c:pt>
                <c:pt idx="4409">
                  <c:v>709.69000200000005</c:v>
                </c:pt>
                <c:pt idx="4410">
                  <c:v>795.34997599999997</c:v>
                </c:pt>
                <c:pt idx="4411">
                  <c:v>798.84997599999997</c:v>
                </c:pt>
                <c:pt idx="4412">
                  <c:v>795.42999299999997</c:v>
                </c:pt>
                <c:pt idx="4413">
                  <c:v>795.28002900000001</c:v>
                </c:pt>
                <c:pt idx="4414">
                  <c:v>743.59997599999997</c:v>
                </c:pt>
                <c:pt idx="4415">
                  <c:v>700.34997599999997</c:v>
                </c:pt>
                <c:pt idx="4416">
                  <c:v>645.02002000000005</c:v>
                </c:pt>
                <c:pt idx="4417">
                  <c:v>595.28002900000001</c:v>
                </c:pt>
                <c:pt idx="4418">
                  <c:v>562.26000999999997</c:v>
                </c:pt>
                <c:pt idx="4419">
                  <c:v>557.95001200000002</c:v>
                </c:pt>
                <c:pt idx="4420">
                  <c:v>550.21002199999998</c:v>
                </c:pt>
                <c:pt idx="4421">
                  <c:v>554</c:v>
                </c:pt>
                <c:pt idx="4422">
                  <c:v>560.84997599999997</c:v>
                </c:pt>
                <c:pt idx="4423">
                  <c:v>585.09002699999996</c:v>
                </c:pt>
                <c:pt idx="4424">
                  <c:v>573.19000200000005</c:v>
                </c:pt>
                <c:pt idx="4425">
                  <c:v>559.51000999999997</c:v>
                </c:pt>
                <c:pt idx="4426">
                  <c:v>580.25</c:v>
                </c:pt>
                <c:pt idx="4427">
                  <c:v>580.17999299999997</c:v>
                </c:pt>
                <c:pt idx="4428">
                  <c:v>550.28997800000002</c:v>
                </c:pt>
                <c:pt idx="4429">
                  <c:v>515.03997800000002</c:v>
                </c:pt>
                <c:pt idx="4430">
                  <c:v>513.63000499999998</c:v>
                </c:pt>
                <c:pt idx="4431">
                  <c:v>572.82000700000003</c:v>
                </c:pt>
                <c:pt idx="4432">
                  <c:v>617.72997999999995</c:v>
                </c:pt>
                <c:pt idx="4433">
                  <c:v>697.90002400000003</c:v>
                </c:pt>
                <c:pt idx="4434">
                  <c:v>740.21002199999998</c:v>
                </c:pt>
                <c:pt idx="4435">
                  <c:v>743.63000499999998</c:v>
                </c:pt>
                <c:pt idx="4436">
                  <c:v>759.169983</c:v>
                </c:pt>
                <c:pt idx="4437">
                  <c:v>780.21997099999999</c:v>
                </c:pt>
                <c:pt idx="4438">
                  <c:v>711.88000499999998</c:v>
                </c:pt>
                <c:pt idx="4439">
                  <c:v>606.42999299999997</c:v>
                </c:pt>
                <c:pt idx="4440">
                  <c:v>559.35998500000005</c:v>
                </c:pt>
                <c:pt idx="4441">
                  <c:v>550.35998500000005</c:v>
                </c:pt>
                <c:pt idx="4442">
                  <c:v>535.48999000000003</c:v>
                </c:pt>
                <c:pt idx="4443">
                  <c:v>531.98999000000003</c:v>
                </c:pt>
                <c:pt idx="4444">
                  <c:v>550.96002199999998</c:v>
                </c:pt>
                <c:pt idx="4445">
                  <c:v>680.94000200000005</c:v>
                </c:pt>
                <c:pt idx="4446">
                  <c:v>757.97997999999995</c:v>
                </c:pt>
                <c:pt idx="4447">
                  <c:v>785.94000200000005</c:v>
                </c:pt>
                <c:pt idx="4448">
                  <c:v>770.03002900000001</c:v>
                </c:pt>
                <c:pt idx="4449">
                  <c:v>751.07000700000003</c:v>
                </c:pt>
                <c:pt idx="4450">
                  <c:v>744.29998799999998</c:v>
                </c:pt>
                <c:pt idx="4451">
                  <c:v>728.09002699999996</c:v>
                </c:pt>
                <c:pt idx="4452">
                  <c:v>700.71997099999999</c:v>
                </c:pt>
                <c:pt idx="4453">
                  <c:v>661.30999799999995</c:v>
                </c:pt>
                <c:pt idx="4454">
                  <c:v>624.13000499999998</c:v>
                </c:pt>
                <c:pt idx="4455">
                  <c:v>652.90997300000004</c:v>
                </c:pt>
                <c:pt idx="4456">
                  <c:v>738.86999500000002</c:v>
                </c:pt>
                <c:pt idx="4457">
                  <c:v>785.27002000000005</c:v>
                </c:pt>
                <c:pt idx="4458">
                  <c:v>855.09997599999997</c:v>
                </c:pt>
                <c:pt idx="4459">
                  <c:v>877.47997999999995</c:v>
                </c:pt>
                <c:pt idx="4460">
                  <c:v>823.5</c:v>
                </c:pt>
                <c:pt idx="4461">
                  <c:v>773.080017</c:v>
                </c:pt>
                <c:pt idx="4462">
                  <c:v>703.330017</c:v>
                </c:pt>
                <c:pt idx="4463">
                  <c:v>645.46002199999998</c:v>
                </c:pt>
                <c:pt idx="4464">
                  <c:v>580.69000200000005</c:v>
                </c:pt>
                <c:pt idx="4465">
                  <c:v>543.88000499999998</c:v>
                </c:pt>
                <c:pt idx="4466">
                  <c:v>527</c:v>
                </c:pt>
                <c:pt idx="4467">
                  <c:v>505.22000100000002</c:v>
                </c:pt>
                <c:pt idx="4468">
                  <c:v>532.28002900000001</c:v>
                </c:pt>
                <c:pt idx="4469">
                  <c:v>613.78002900000001</c:v>
                </c:pt>
                <c:pt idx="4470">
                  <c:v>718.26000999999997</c:v>
                </c:pt>
                <c:pt idx="4471">
                  <c:v>721.76000999999997</c:v>
                </c:pt>
                <c:pt idx="4472">
                  <c:v>649.10998500000005</c:v>
                </c:pt>
                <c:pt idx="4473">
                  <c:v>571.09997599999997</c:v>
                </c:pt>
                <c:pt idx="4474">
                  <c:v>468.70001200000002</c:v>
                </c:pt>
                <c:pt idx="4475">
                  <c:v>441.19000199999999</c:v>
                </c:pt>
                <c:pt idx="4476">
                  <c:v>430.17999300000002</c:v>
                </c:pt>
                <c:pt idx="4477">
                  <c:v>428.61999500000002</c:v>
                </c:pt>
                <c:pt idx="4478">
                  <c:v>429.14001500000001</c:v>
                </c:pt>
                <c:pt idx="4479">
                  <c:v>439.17999300000002</c:v>
                </c:pt>
                <c:pt idx="4480">
                  <c:v>545.45001200000002</c:v>
                </c:pt>
                <c:pt idx="4481">
                  <c:v>680.10998500000005</c:v>
                </c:pt>
                <c:pt idx="4482">
                  <c:v>743.169983</c:v>
                </c:pt>
                <c:pt idx="4483">
                  <c:v>769.419983</c:v>
                </c:pt>
                <c:pt idx="4484">
                  <c:v>773.14001499999995</c:v>
                </c:pt>
                <c:pt idx="4485">
                  <c:v>757.82000700000003</c:v>
                </c:pt>
                <c:pt idx="4486">
                  <c:v>678.78002900000001</c:v>
                </c:pt>
                <c:pt idx="4487">
                  <c:v>612.27002000000005</c:v>
                </c:pt>
                <c:pt idx="4488">
                  <c:v>558.14001499999995</c:v>
                </c:pt>
                <c:pt idx="4489">
                  <c:v>558.21002199999998</c:v>
                </c:pt>
                <c:pt idx="4490">
                  <c:v>558.44000200000005</c:v>
                </c:pt>
                <c:pt idx="4491">
                  <c:v>558.21002199999998</c:v>
                </c:pt>
                <c:pt idx="4492">
                  <c:v>592.85998500000005</c:v>
                </c:pt>
                <c:pt idx="4493">
                  <c:v>699.78997800000002</c:v>
                </c:pt>
                <c:pt idx="4494">
                  <c:v>779.13000499999998</c:v>
                </c:pt>
                <c:pt idx="4495">
                  <c:v>805.38000499999998</c:v>
                </c:pt>
                <c:pt idx="4496">
                  <c:v>780.25</c:v>
                </c:pt>
                <c:pt idx="4497">
                  <c:v>730.5</c:v>
                </c:pt>
                <c:pt idx="4498">
                  <c:v>675.54998799999998</c:v>
                </c:pt>
                <c:pt idx="4499">
                  <c:v>616.44000200000005</c:v>
                </c:pt>
                <c:pt idx="4500">
                  <c:v>616.44000200000005</c:v>
                </c:pt>
                <c:pt idx="4501">
                  <c:v>603.94000200000005</c:v>
                </c:pt>
                <c:pt idx="4502">
                  <c:v>615.69000200000005</c:v>
                </c:pt>
                <c:pt idx="4503">
                  <c:v>699.419983</c:v>
                </c:pt>
                <c:pt idx="4504">
                  <c:v>745.75</c:v>
                </c:pt>
                <c:pt idx="4505">
                  <c:v>824.20001200000002</c:v>
                </c:pt>
                <c:pt idx="4506">
                  <c:v>985.63000499999998</c:v>
                </c:pt>
                <c:pt idx="4507">
                  <c:v>967.63000499999998</c:v>
                </c:pt>
                <c:pt idx="4508">
                  <c:v>896.84002699999996</c:v>
                </c:pt>
                <c:pt idx="4509">
                  <c:v>854.46002199999998</c:v>
                </c:pt>
                <c:pt idx="4510">
                  <c:v>770.72997999999995</c:v>
                </c:pt>
                <c:pt idx="4511">
                  <c:v>664.34002699999996</c:v>
                </c:pt>
                <c:pt idx="4512">
                  <c:v>617.78997800000002</c:v>
                </c:pt>
                <c:pt idx="4513">
                  <c:v>597.71002199999998</c:v>
                </c:pt>
                <c:pt idx="4514">
                  <c:v>592.05999799999995</c:v>
                </c:pt>
                <c:pt idx="4515">
                  <c:v>591.09997599999997</c:v>
                </c:pt>
                <c:pt idx="4516">
                  <c:v>613.17999299999997</c:v>
                </c:pt>
                <c:pt idx="4517">
                  <c:v>787.63000499999998</c:v>
                </c:pt>
                <c:pt idx="4518">
                  <c:v>895.75</c:v>
                </c:pt>
                <c:pt idx="4519">
                  <c:v>904.90002400000003</c:v>
                </c:pt>
                <c:pt idx="4520">
                  <c:v>876.94000200000005</c:v>
                </c:pt>
                <c:pt idx="4521">
                  <c:v>818.04998799999998</c:v>
                </c:pt>
                <c:pt idx="4522">
                  <c:v>805.78002900000001</c:v>
                </c:pt>
                <c:pt idx="4523">
                  <c:v>781.30999799999995</c:v>
                </c:pt>
                <c:pt idx="4524">
                  <c:v>764.42999299999997</c:v>
                </c:pt>
                <c:pt idx="4525">
                  <c:v>795.59002699999996</c:v>
                </c:pt>
                <c:pt idx="4526">
                  <c:v>860.28002900000001</c:v>
                </c:pt>
                <c:pt idx="4527">
                  <c:v>874.48999000000003</c:v>
                </c:pt>
                <c:pt idx="4528">
                  <c:v>916.79998799999998</c:v>
                </c:pt>
                <c:pt idx="4529">
                  <c:v>1026.1099850000001</c:v>
                </c:pt>
                <c:pt idx="4530">
                  <c:v>1115.420044</c:v>
                </c:pt>
                <c:pt idx="4531">
                  <c:v>1093.1099850000001</c:v>
                </c:pt>
                <c:pt idx="4532">
                  <c:v>922.82000700000003</c:v>
                </c:pt>
                <c:pt idx="4533">
                  <c:v>825.70001200000002</c:v>
                </c:pt>
                <c:pt idx="4534">
                  <c:v>719.07000700000003</c:v>
                </c:pt>
                <c:pt idx="4535">
                  <c:v>654.20001200000002</c:v>
                </c:pt>
                <c:pt idx="4536">
                  <c:v>580.580017</c:v>
                </c:pt>
                <c:pt idx="4537">
                  <c:v>571.42999299999997</c:v>
                </c:pt>
                <c:pt idx="4538">
                  <c:v>558.85998500000005</c:v>
                </c:pt>
                <c:pt idx="4539">
                  <c:v>559.53002900000001</c:v>
                </c:pt>
                <c:pt idx="4540">
                  <c:v>578.64001499999995</c:v>
                </c:pt>
                <c:pt idx="4541">
                  <c:v>690.71002199999998</c:v>
                </c:pt>
                <c:pt idx="4542">
                  <c:v>777.04998799999998</c:v>
                </c:pt>
                <c:pt idx="4543">
                  <c:v>802.92999299999997</c:v>
                </c:pt>
                <c:pt idx="4544">
                  <c:v>778.02002000000005</c:v>
                </c:pt>
                <c:pt idx="4545">
                  <c:v>784.26000999999997</c:v>
                </c:pt>
                <c:pt idx="4546">
                  <c:v>761.35998500000005</c:v>
                </c:pt>
                <c:pt idx="4547">
                  <c:v>706.47997999999995</c:v>
                </c:pt>
                <c:pt idx="4548">
                  <c:v>683.57000700000003</c:v>
                </c:pt>
                <c:pt idx="4549">
                  <c:v>646.97997999999995</c:v>
                </c:pt>
                <c:pt idx="4550">
                  <c:v>618.79998799999998</c:v>
                </c:pt>
                <c:pt idx="4551">
                  <c:v>613.52002000000005</c:v>
                </c:pt>
                <c:pt idx="4552">
                  <c:v>655.53997800000002</c:v>
                </c:pt>
                <c:pt idx="4553">
                  <c:v>702.53997800000002</c:v>
                </c:pt>
                <c:pt idx="4554">
                  <c:v>726.40997300000004</c:v>
                </c:pt>
                <c:pt idx="4555">
                  <c:v>730.65002400000003</c:v>
                </c:pt>
                <c:pt idx="4556">
                  <c:v>731.97997999999995</c:v>
                </c:pt>
                <c:pt idx="4557">
                  <c:v>719.03997800000002</c:v>
                </c:pt>
                <c:pt idx="4558">
                  <c:v>684.02002000000005</c:v>
                </c:pt>
                <c:pt idx="4559">
                  <c:v>630.10998500000005</c:v>
                </c:pt>
                <c:pt idx="4560">
                  <c:v>601.330017</c:v>
                </c:pt>
                <c:pt idx="4561">
                  <c:v>563.330017</c:v>
                </c:pt>
                <c:pt idx="4562">
                  <c:v>550.60998500000005</c:v>
                </c:pt>
                <c:pt idx="4563">
                  <c:v>541.90997300000004</c:v>
                </c:pt>
                <c:pt idx="4564">
                  <c:v>538.78997800000002</c:v>
                </c:pt>
                <c:pt idx="4565">
                  <c:v>550.46002199999998</c:v>
                </c:pt>
                <c:pt idx="4566">
                  <c:v>595.080017</c:v>
                </c:pt>
                <c:pt idx="4567">
                  <c:v>597.98999000000003</c:v>
                </c:pt>
                <c:pt idx="4568">
                  <c:v>589.14001499999995</c:v>
                </c:pt>
                <c:pt idx="4569">
                  <c:v>555.73999000000003</c:v>
                </c:pt>
                <c:pt idx="4570">
                  <c:v>509.41000400000001</c:v>
                </c:pt>
                <c:pt idx="4571">
                  <c:v>520.78997800000002</c:v>
                </c:pt>
                <c:pt idx="4572">
                  <c:v>489.41000400000001</c:v>
                </c:pt>
                <c:pt idx="4573">
                  <c:v>511.86999500000002</c:v>
                </c:pt>
                <c:pt idx="4574">
                  <c:v>523.53997800000002</c:v>
                </c:pt>
                <c:pt idx="4575">
                  <c:v>542.88000499999998</c:v>
                </c:pt>
                <c:pt idx="4576">
                  <c:v>604.67999299999997</c:v>
                </c:pt>
                <c:pt idx="4577">
                  <c:v>692.79998799999998</c:v>
                </c:pt>
                <c:pt idx="4578">
                  <c:v>728.13000499999998</c:v>
                </c:pt>
                <c:pt idx="4579">
                  <c:v>737.65002400000003</c:v>
                </c:pt>
                <c:pt idx="4580">
                  <c:v>744.03997800000002</c:v>
                </c:pt>
                <c:pt idx="4581">
                  <c:v>732.51000999999997</c:v>
                </c:pt>
                <c:pt idx="4582">
                  <c:v>706.48999000000003</c:v>
                </c:pt>
                <c:pt idx="4583">
                  <c:v>649.98999000000003</c:v>
                </c:pt>
                <c:pt idx="4584">
                  <c:v>588.19000200000005</c:v>
                </c:pt>
                <c:pt idx="4585">
                  <c:v>558.82000700000003</c:v>
                </c:pt>
                <c:pt idx="4586">
                  <c:v>521.55999799999995</c:v>
                </c:pt>
                <c:pt idx="4587">
                  <c:v>511.07000699999998</c:v>
                </c:pt>
                <c:pt idx="4588">
                  <c:v>510.85000600000001</c:v>
                </c:pt>
                <c:pt idx="4589">
                  <c:v>510.39999399999999</c:v>
                </c:pt>
                <c:pt idx="4590">
                  <c:v>520.73999000000003</c:v>
                </c:pt>
                <c:pt idx="4591">
                  <c:v>532.19000200000005</c:v>
                </c:pt>
                <c:pt idx="4592">
                  <c:v>535.46002199999998</c:v>
                </c:pt>
                <c:pt idx="4593">
                  <c:v>530.10998500000005</c:v>
                </c:pt>
                <c:pt idx="4594">
                  <c:v>546.25</c:v>
                </c:pt>
                <c:pt idx="4595">
                  <c:v>542.90002400000003</c:v>
                </c:pt>
                <c:pt idx="4596">
                  <c:v>506.39001500000001</c:v>
                </c:pt>
                <c:pt idx="4597">
                  <c:v>475.97000100000002</c:v>
                </c:pt>
                <c:pt idx="4598">
                  <c:v>485.040009</c:v>
                </c:pt>
                <c:pt idx="4599">
                  <c:v>505.57000699999998</c:v>
                </c:pt>
                <c:pt idx="4600">
                  <c:v>548.47997999999995</c:v>
                </c:pt>
                <c:pt idx="4601">
                  <c:v>601.28002900000001</c:v>
                </c:pt>
                <c:pt idx="4602">
                  <c:v>700.94000200000005</c:v>
                </c:pt>
                <c:pt idx="4603">
                  <c:v>741.919983</c:v>
                </c:pt>
                <c:pt idx="4604">
                  <c:v>766.75</c:v>
                </c:pt>
                <c:pt idx="4605">
                  <c:v>770.70001200000002</c:v>
                </c:pt>
                <c:pt idx="4606">
                  <c:v>714.09997599999997</c:v>
                </c:pt>
                <c:pt idx="4607">
                  <c:v>620.25</c:v>
                </c:pt>
                <c:pt idx="4608">
                  <c:v>565.51000999999997</c:v>
                </c:pt>
                <c:pt idx="4609">
                  <c:v>550.34002699999996</c:v>
                </c:pt>
                <c:pt idx="4610">
                  <c:v>542.30999799999995</c:v>
                </c:pt>
                <c:pt idx="4611">
                  <c:v>543.34997599999997</c:v>
                </c:pt>
                <c:pt idx="4612">
                  <c:v>566.09997599999997</c:v>
                </c:pt>
                <c:pt idx="4613">
                  <c:v>705.25</c:v>
                </c:pt>
                <c:pt idx="4614">
                  <c:v>785.5</c:v>
                </c:pt>
                <c:pt idx="4615">
                  <c:v>788.40002400000003</c:v>
                </c:pt>
                <c:pt idx="4616">
                  <c:v>757.09002699999996</c:v>
                </c:pt>
                <c:pt idx="4617">
                  <c:v>713.51000999999997</c:v>
                </c:pt>
                <c:pt idx="4618">
                  <c:v>706.44000200000005</c:v>
                </c:pt>
                <c:pt idx="4619">
                  <c:v>677.96002199999998</c:v>
                </c:pt>
                <c:pt idx="4620">
                  <c:v>647.02002000000005</c:v>
                </c:pt>
                <c:pt idx="4621">
                  <c:v>643.080017</c:v>
                </c:pt>
                <c:pt idx="4622">
                  <c:v>661.07000700000003</c:v>
                </c:pt>
                <c:pt idx="4623">
                  <c:v>681.96997099999999</c:v>
                </c:pt>
                <c:pt idx="4624">
                  <c:v>743.17999299999997</c:v>
                </c:pt>
                <c:pt idx="4625">
                  <c:v>806.53997800000002</c:v>
                </c:pt>
                <c:pt idx="4626">
                  <c:v>896.080017</c:v>
                </c:pt>
                <c:pt idx="4627">
                  <c:v>835.98999000000003</c:v>
                </c:pt>
                <c:pt idx="4628">
                  <c:v>772.70001200000002</c:v>
                </c:pt>
                <c:pt idx="4629">
                  <c:v>760.51000999999997</c:v>
                </c:pt>
                <c:pt idx="4630">
                  <c:v>709.78997800000002</c:v>
                </c:pt>
                <c:pt idx="4631">
                  <c:v>659.03997800000002</c:v>
                </c:pt>
                <c:pt idx="4632">
                  <c:v>620.28997800000002</c:v>
                </c:pt>
                <c:pt idx="4633">
                  <c:v>602.59002699999996</c:v>
                </c:pt>
                <c:pt idx="4634">
                  <c:v>572.39001499999995</c:v>
                </c:pt>
                <c:pt idx="4635">
                  <c:v>572.32000700000003</c:v>
                </c:pt>
                <c:pt idx="4636">
                  <c:v>628.25</c:v>
                </c:pt>
                <c:pt idx="4637">
                  <c:v>728.95001200000002</c:v>
                </c:pt>
                <c:pt idx="4638">
                  <c:v>773.71997099999999</c:v>
                </c:pt>
                <c:pt idx="4639">
                  <c:v>817.22997999999995</c:v>
                </c:pt>
                <c:pt idx="4640">
                  <c:v>788.38000499999998</c:v>
                </c:pt>
                <c:pt idx="4641">
                  <c:v>762.419983</c:v>
                </c:pt>
                <c:pt idx="4642">
                  <c:v>775.80999799999995</c:v>
                </c:pt>
                <c:pt idx="4643">
                  <c:v>739.21002199999998</c:v>
                </c:pt>
                <c:pt idx="4644">
                  <c:v>728.580017</c:v>
                </c:pt>
                <c:pt idx="4645">
                  <c:v>708.65002400000003</c:v>
                </c:pt>
                <c:pt idx="4646">
                  <c:v>685.51000999999997</c:v>
                </c:pt>
                <c:pt idx="4647">
                  <c:v>683.65997300000004</c:v>
                </c:pt>
                <c:pt idx="4648">
                  <c:v>734.75</c:v>
                </c:pt>
                <c:pt idx="4649">
                  <c:v>771.71997099999999</c:v>
                </c:pt>
                <c:pt idx="4650">
                  <c:v>780.94000200000005</c:v>
                </c:pt>
                <c:pt idx="4651">
                  <c:v>745.90997300000004</c:v>
                </c:pt>
                <c:pt idx="4652">
                  <c:v>732.73999000000003</c:v>
                </c:pt>
                <c:pt idx="4653">
                  <c:v>706.78997800000002</c:v>
                </c:pt>
                <c:pt idx="4654">
                  <c:v>640.36999500000002</c:v>
                </c:pt>
                <c:pt idx="4655">
                  <c:v>580.169983</c:v>
                </c:pt>
                <c:pt idx="4656">
                  <c:v>559.34997599999997</c:v>
                </c:pt>
                <c:pt idx="4657">
                  <c:v>541.94000200000005</c:v>
                </c:pt>
                <c:pt idx="4658">
                  <c:v>540.53002900000001</c:v>
                </c:pt>
                <c:pt idx="4659">
                  <c:v>553.25</c:v>
                </c:pt>
                <c:pt idx="4660">
                  <c:v>586.48999000000003</c:v>
                </c:pt>
                <c:pt idx="4661">
                  <c:v>709.15002400000003</c:v>
                </c:pt>
                <c:pt idx="4662">
                  <c:v>780.84997599999997</c:v>
                </c:pt>
                <c:pt idx="4663">
                  <c:v>826.45001200000002</c:v>
                </c:pt>
                <c:pt idx="4664">
                  <c:v>818.71002199999998</c:v>
                </c:pt>
                <c:pt idx="4665">
                  <c:v>768.5</c:v>
                </c:pt>
                <c:pt idx="4666">
                  <c:v>752.35998500000005</c:v>
                </c:pt>
                <c:pt idx="4667">
                  <c:v>709.669983</c:v>
                </c:pt>
                <c:pt idx="4668">
                  <c:v>658.64001499999995</c:v>
                </c:pt>
                <c:pt idx="4669">
                  <c:v>587.97997999999995</c:v>
                </c:pt>
                <c:pt idx="4670">
                  <c:v>553.69000200000005</c:v>
                </c:pt>
                <c:pt idx="4671">
                  <c:v>529.44000200000005</c:v>
                </c:pt>
                <c:pt idx="4672">
                  <c:v>608.96002199999998</c:v>
                </c:pt>
                <c:pt idx="4673">
                  <c:v>683.03997800000002</c:v>
                </c:pt>
                <c:pt idx="4674">
                  <c:v>695.15997300000004</c:v>
                </c:pt>
                <c:pt idx="4675">
                  <c:v>701.64001499999995</c:v>
                </c:pt>
                <c:pt idx="4676">
                  <c:v>655.36999500000002</c:v>
                </c:pt>
                <c:pt idx="4677">
                  <c:v>635.96002199999998</c:v>
                </c:pt>
                <c:pt idx="4678">
                  <c:v>562.919983</c:v>
                </c:pt>
                <c:pt idx="4679">
                  <c:v>579.77002000000005</c:v>
                </c:pt>
                <c:pt idx="4680">
                  <c:v>571.44000200000005</c:v>
                </c:pt>
                <c:pt idx="4681">
                  <c:v>563.84997599999997</c:v>
                </c:pt>
                <c:pt idx="4682">
                  <c:v>563.17999299999997</c:v>
                </c:pt>
                <c:pt idx="4683">
                  <c:v>580.14001499999995</c:v>
                </c:pt>
                <c:pt idx="4684">
                  <c:v>605.72997999999995</c:v>
                </c:pt>
                <c:pt idx="4685">
                  <c:v>726.96002199999998</c:v>
                </c:pt>
                <c:pt idx="4686">
                  <c:v>780.96002199999998</c:v>
                </c:pt>
                <c:pt idx="4687">
                  <c:v>780.96002199999998</c:v>
                </c:pt>
                <c:pt idx="4688">
                  <c:v>767.34997599999997</c:v>
                </c:pt>
                <c:pt idx="4689">
                  <c:v>752.919983</c:v>
                </c:pt>
                <c:pt idx="4690">
                  <c:v>749.94000200000005</c:v>
                </c:pt>
                <c:pt idx="4691">
                  <c:v>705.02002000000005</c:v>
                </c:pt>
                <c:pt idx="4692">
                  <c:v>675.78997800000002</c:v>
                </c:pt>
                <c:pt idx="4693">
                  <c:v>632.20001200000002</c:v>
                </c:pt>
                <c:pt idx="4694">
                  <c:v>594.86999500000002</c:v>
                </c:pt>
                <c:pt idx="4695">
                  <c:v>581.03002900000001</c:v>
                </c:pt>
                <c:pt idx="4696">
                  <c:v>673.92999299999997</c:v>
                </c:pt>
                <c:pt idx="4697">
                  <c:v>703.90002400000003</c:v>
                </c:pt>
                <c:pt idx="4698">
                  <c:v>719.22997999999995</c:v>
                </c:pt>
                <c:pt idx="4699">
                  <c:v>716.25</c:v>
                </c:pt>
                <c:pt idx="4700">
                  <c:v>683.59997599999997</c:v>
                </c:pt>
                <c:pt idx="4701">
                  <c:v>675.78997800000002</c:v>
                </c:pt>
                <c:pt idx="4702">
                  <c:v>633.46997099999999</c:v>
                </c:pt>
                <c:pt idx="4703">
                  <c:v>588.60998500000005</c:v>
                </c:pt>
                <c:pt idx="4704">
                  <c:v>557.15002400000003</c:v>
                </c:pt>
                <c:pt idx="4705">
                  <c:v>543.90997300000004</c:v>
                </c:pt>
                <c:pt idx="4706">
                  <c:v>534.09002699999996</c:v>
                </c:pt>
                <c:pt idx="4707">
                  <c:v>540.11999500000002</c:v>
                </c:pt>
                <c:pt idx="4708">
                  <c:v>570.69000200000005</c:v>
                </c:pt>
                <c:pt idx="4709">
                  <c:v>698.23999000000003</c:v>
                </c:pt>
                <c:pt idx="4710">
                  <c:v>757.669983</c:v>
                </c:pt>
                <c:pt idx="4711">
                  <c:v>755.59002699999996</c:v>
                </c:pt>
                <c:pt idx="4712">
                  <c:v>728.21997099999999</c:v>
                </c:pt>
                <c:pt idx="4713">
                  <c:v>694.45001200000002</c:v>
                </c:pt>
                <c:pt idx="4714">
                  <c:v>672.51000999999997</c:v>
                </c:pt>
                <c:pt idx="4715">
                  <c:v>662.39001499999995</c:v>
                </c:pt>
                <c:pt idx="4716">
                  <c:v>580.21002199999998</c:v>
                </c:pt>
                <c:pt idx="4717">
                  <c:v>551.5</c:v>
                </c:pt>
                <c:pt idx="4718">
                  <c:v>522.71002199999998</c:v>
                </c:pt>
                <c:pt idx="4719">
                  <c:v>530</c:v>
                </c:pt>
                <c:pt idx="4720">
                  <c:v>579.46002199999998</c:v>
                </c:pt>
                <c:pt idx="4721">
                  <c:v>669.38000499999998</c:v>
                </c:pt>
                <c:pt idx="4722">
                  <c:v>720.92999299999997</c:v>
                </c:pt>
                <c:pt idx="4723">
                  <c:v>720.92999299999997</c:v>
                </c:pt>
                <c:pt idx="4724">
                  <c:v>705.830017</c:v>
                </c:pt>
                <c:pt idx="4725">
                  <c:v>678.09002699999996</c:v>
                </c:pt>
                <c:pt idx="4726">
                  <c:v>603.71002199999998</c:v>
                </c:pt>
                <c:pt idx="4727">
                  <c:v>460.10000600000001</c:v>
                </c:pt>
                <c:pt idx="4728">
                  <c:v>454.45001200000002</c:v>
                </c:pt>
                <c:pt idx="4729">
                  <c:v>449.47000100000002</c:v>
                </c:pt>
                <c:pt idx="4730">
                  <c:v>443.80999800000001</c:v>
                </c:pt>
                <c:pt idx="4731">
                  <c:v>426.63000499999998</c:v>
                </c:pt>
                <c:pt idx="4732">
                  <c:v>422.10000600000001</c:v>
                </c:pt>
                <c:pt idx="4733">
                  <c:v>452.51998900000001</c:v>
                </c:pt>
                <c:pt idx="4734">
                  <c:v>461.80999800000001</c:v>
                </c:pt>
                <c:pt idx="4735">
                  <c:v>467.60998499999999</c:v>
                </c:pt>
                <c:pt idx="4736">
                  <c:v>475.64999399999999</c:v>
                </c:pt>
                <c:pt idx="4737">
                  <c:v>489.040009</c:v>
                </c:pt>
                <c:pt idx="4738">
                  <c:v>496.25</c:v>
                </c:pt>
                <c:pt idx="4739">
                  <c:v>413.91000400000001</c:v>
                </c:pt>
                <c:pt idx="4740">
                  <c:v>358.73001099999999</c:v>
                </c:pt>
                <c:pt idx="4741">
                  <c:v>223.729996</c:v>
                </c:pt>
                <c:pt idx="4742">
                  <c:v>125.849998</c:v>
                </c:pt>
                <c:pt idx="4743">
                  <c:v>215.770004</c:v>
                </c:pt>
                <c:pt idx="4744">
                  <c:v>379.85000600000001</c:v>
                </c:pt>
                <c:pt idx="4745">
                  <c:v>505.98998999999998</c:v>
                </c:pt>
                <c:pt idx="4746">
                  <c:v>412.86999500000002</c:v>
                </c:pt>
                <c:pt idx="4747">
                  <c:v>418.60000600000001</c:v>
                </c:pt>
                <c:pt idx="4748">
                  <c:v>421.72000100000002</c:v>
                </c:pt>
                <c:pt idx="4749">
                  <c:v>421.27999899999998</c:v>
                </c:pt>
                <c:pt idx="4750">
                  <c:v>417.709991</c:v>
                </c:pt>
                <c:pt idx="4751">
                  <c:v>427.5</c:v>
                </c:pt>
                <c:pt idx="4752">
                  <c:v>389.72000100000002</c:v>
                </c:pt>
                <c:pt idx="4753">
                  <c:v>375.73998999999998</c:v>
                </c:pt>
                <c:pt idx="4754">
                  <c:v>351.04998799999998</c:v>
                </c:pt>
                <c:pt idx="4755">
                  <c:v>318.32000699999998</c:v>
                </c:pt>
                <c:pt idx="4756">
                  <c:v>324.20001200000002</c:v>
                </c:pt>
                <c:pt idx="4757">
                  <c:v>355.66000400000001</c:v>
                </c:pt>
                <c:pt idx="4758">
                  <c:v>372.01998900000001</c:v>
                </c:pt>
                <c:pt idx="4759">
                  <c:v>383.25</c:v>
                </c:pt>
                <c:pt idx="4760">
                  <c:v>346.35998499999999</c:v>
                </c:pt>
                <c:pt idx="4761">
                  <c:v>262.76001000000002</c:v>
                </c:pt>
                <c:pt idx="4762">
                  <c:v>191.740005</c:v>
                </c:pt>
                <c:pt idx="4763">
                  <c:v>145.479996</c:v>
                </c:pt>
                <c:pt idx="4764">
                  <c:v>0.74</c:v>
                </c:pt>
                <c:pt idx="4765">
                  <c:v>-7.73</c:v>
                </c:pt>
                <c:pt idx="4766">
                  <c:v>-37.189999</c:v>
                </c:pt>
                <c:pt idx="4767">
                  <c:v>7.0000000000000007E-2</c:v>
                </c:pt>
                <c:pt idx="4768">
                  <c:v>167.33999600000001</c:v>
                </c:pt>
                <c:pt idx="4769">
                  <c:v>431.51998900000001</c:v>
                </c:pt>
                <c:pt idx="4770">
                  <c:v>401.83999599999999</c:v>
                </c:pt>
                <c:pt idx="4771">
                  <c:v>412.17999300000002</c:v>
                </c:pt>
                <c:pt idx="4772">
                  <c:v>414.85998499999999</c:v>
                </c:pt>
                <c:pt idx="4773">
                  <c:v>444.98001099999999</c:v>
                </c:pt>
                <c:pt idx="4774">
                  <c:v>447.14001500000001</c:v>
                </c:pt>
                <c:pt idx="4775">
                  <c:v>460.60000600000001</c:v>
                </c:pt>
                <c:pt idx="4776">
                  <c:v>459.32998700000002</c:v>
                </c:pt>
                <c:pt idx="4777">
                  <c:v>460.60000600000001</c:v>
                </c:pt>
                <c:pt idx="4778">
                  <c:v>462.16000400000001</c:v>
                </c:pt>
                <c:pt idx="4779">
                  <c:v>483.05999800000001</c:v>
                </c:pt>
                <c:pt idx="4780">
                  <c:v>546.5</c:v>
                </c:pt>
                <c:pt idx="4781">
                  <c:v>708.78002900000001</c:v>
                </c:pt>
                <c:pt idx="4782">
                  <c:v>743.73999000000003</c:v>
                </c:pt>
                <c:pt idx="4783">
                  <c:v>781.29998799999998</c:v>
                </c:pt>
                <c:pt idx="4784">
                  <c:v>736.22997999999995</c:v>
                </c:pt>
                <c:pt idx="4785">
                  <c:v>706.54998799999998</c:v>
                </c:pt>
                <c:pt idx="4786">
                  <c:v>692.419983</c:v>
                </c:pt>
                <c:pt idx="4787">
                  <c:v>664.60998500000005</c:v>
                </c:pt>
                <c:pt idx="4788">
                  <c:v>620.86999500000002</c:v>
                </c:pt>
                <c:pt idx="4789">
                  <c:v>583.09002699999996</c:v>
                </c:pt>
                <c:pt idx="4790">
                  <c:v>579.75</c:v>
                </c:pt>
                <c:pt idx="4791">
                  <c:v>633</c:v>
                </c:pt>
                <c:pt idx="4792">
                  <c:v>696.88000499999998</c:v>
                </c:pt>
                <c:pt idx="4793">
                  <c:v>743.73999000000003</c:v>
                </c:pt>
                <c:pt idx="4794">
                  <c:v>818.10998500000005</c:v>
                </c:pt>
                <c:pt idx="4795">
                  <c:v>856.78997800000002</c:v>
                </c:pt>
                <c:pt idx="4796">
                  <c:v>818.26000999999997</c:v>
                </c:pt>
                <c:pt idx="4797">
                  <c:v>772.45001200000002</c:v>
                </c:pt>
                <c:pt idx="4798">
                  <c:v>727.22997999999995</c:v>
                </c:pt>
                <c:pt idx="4799">
                  <c:v>584.53997800000002</c:v>
                </c:pt>
                <c:pt idx="4800">
                  <c:v>462.85000600000001</c:v>
                </c:pt>
                <c:pt idx="4801">
                  <c:v>462.17999300000002</c:v>
                </c:pt>
                <c:pt idx="4802">
                  <c:v>462.10998499999999</c:v>
                </c:pt>
                <c:pt idx="4803">
                  <c:v>461.89001500000001</c:v>
                </c:pt>
                <c:pt idx="4804">
                  <c:v>459.57998700000002</c:v>
                </c:pt>
                <c:pt idx="4805">
                  <c:v>457.5</c:v>
                </c:pt>
                <c:pt idx="4806">
                  <c:v>555.15997300000004</c:v>
                </c:pt>
                <c:pt idx="4807">
                  <c:v>466.13000499999998</c:v>
                </c:pt>
                <c:pt idx="4808">
                  <c:v>467.39001500000001</c:v>
                </c:pt>
                <c:pt idx="4809">
                  <c:v>468.57998700000002</c:v>
                </c:pt>
                <c:pt idx="4810">
                  <c:v>467.08999599999999</c:v>
                </c:pt>
                <c:pt idx="4811">
                  <c:v>465.98001099999999</c:v>
                </c:pt>
                <c:pt idx="4812">
                  <c:v>465.16000400000001</c:v>
                </c:pt>
                <c:pt idx="4813">
                  <c:v>463.23001099999999</c:v>
                </c:pt>
                <c:pt idx="4814">
                  <c:v>461.36999500000002</c:v>
                </c:pt>
                <c:pt idx="4815">
                  <c:v>461.290009</c:v>
                </c:pt>
                <c:pt idx="4816">
                  <c:v>465.16000400000001</c:v>
                </c:pt>
                <c:pt idx="4817">
                  <c:v>682.419983</c:v>
                </c:pt>
                <c:pt idx="4818">
                  <c:v>788.40997300000004</c:v>
                </c:pt>
                <c:pt idx="4819">
                  <c:v>838.23999000000003</c:v>
                </c:pt>
                <c:pt idx="4820">
                  <c:v>817.92999299999997</c:v>
                </c:pt>
                <c:pt idx="4821">
                  <c:v>788.40997300000004</c:v>
                </c:pt>
                <c:pt idx="4822">
                  <c:v>676.84002699999996</c:v>
                </c:pt>
                <c:pt idx="4823">
                  <c:v>453.290009</c:v>
                </c:pt>
                <c:pt idx="4824">
                  <c:v>581.53002900000001</c:v>
                </c:pt>
                <c:pt idx="4825">
                  <c:v>566.42999299999997</c:v>
                </c:pt>
                <c:pt idx="4826">
                  <c:v>569.03002900000001</c:v>
                </c:pt>
                <c:pt idx="4827">
                  <c:v>567.53997800000002</c:v>
                </c:pt>
                <c:pt idx="4828">
                  <c:v>595.05999799999995</c:v>
                </c:pt>
                <c:pt idx="4829">
                  <c:v>693.70001200000002</c:v>
                </c:pt>
                <c:pt idx="4830">
                  <c:v>792.63000499999998</c:v>
                </c:pt>
                <c:pt idx="4831">
                  <c:v>806.67999299999997</c:v>
                </c:pt>
                <c:pt idx="4832">
                  <c:v>713.40997300000004</c:v>
                </c:pt>
                <c:pt idx="4833">
                  <c:v>647.65002400000003</c:v>
                </c:pt>
                <c:pt idx="4834">
                  <c:v>594.919983</c:v>
                </c:pt>
                <c:pt idx="4835">
                  <c:v>592.15997300000004</c:v>
                </c:pt>
                <c:pt idx="4836">
                  <c:v>568.580017</c:v>
                </c:pt>
                <c:pt idx="4837">
                  <c:v>564.78997800000002</c:v>
                </c:pt>
                <c:pt idx="4838">
                  <c:v>573.04998799999998</c:v>
                </c:pt>
                <c:pt idx="4839">
                  <c:v>614.63000499999998</c:v>
                </c:pt>
                <c:pt idx="4840">
                  <c:v>674.88000499999998</c:v>
                </c:pt>
                <c:pt idx="4841">
                  <c:v>757.07000700000003</c:v>
                </c:pt>
                <c:pt idx="4842">
                  <c:v>844.919983</c:v>
                </c:pt>
                <c:pt idx="4843">
                  <c:v>828.919983</c:v>
                </c:pt>
                <c:pt idx="4844">
                  <c:v>818.21002199999998</c:v>
                </c:pt>
                <c:pt idx="4845">
                  <c:v>777.96997099999999</c:v>
                </c:pt>
                <c:pt idx="4846">
                  <c:v>710.35998500000005</c:v>
                </c:pt>
                <c:pt idx="4847">
                  <c:v>617.48999000000003</c:v>
                </c:pt>
                <c:pt idx="4848">
                  <c:v>575.46997099999999</c:v>
                </c:pt>
                <c:pt idx="4849">
                  <c:v>565.27002000000005</c:v>
                </c:pt>
                <c:pt idx="4850">
                  <c:v>557.97997999999995</c:v>
                </c:pt>
                <c:pt idx="4851">
                  <c:v>551.35998500000005</c:v>
                </c:pt>
                <c:pt idx="4852">
                  <c:v>580.96997099999999</c:v>
                </c:pt>
                <c:pt idx="4853">
                  <c:v>707.13000499999998</c:v>
                </c:pt>
                <c:pt idx="4854">
                  <c:v>771.919983</c:v>
                </c:pt>
                <c:pt idx="4855">
                  <c:v>782.92999299999997</c:v>
                </c:pt>
                <c:pt idx="4856">
                  <c:v>720.96997099999999</c:v>
                </c:pt>
                <c:pt idx="4857">
                  <c:v>655.21002199999998</c:v>
                </c:pt>
                <c:pt idx="4858">
                  <c:v>635.04998799999998</c:v>
                </c:pt>
                <c:pt idx="4859">
                  <c:v>604.919983</c:v>
                </c:pt>
                <c:pt idx="4860">
                  <c:v>584.61999500000002</c:v>
                </c:pt>
                <c:pt idx="4861">
                  <c:v>562.669983</c:v>
                </c:pt>
                <c:pt idx="4862">
                  <c:v>550.46997099999999</c:v>
                </c:pt>
                <c:pt idx="4863">
                  <c:v>594.51000999999997</c:v>
                </c:pt>
                <c:pt idx="4864">
                  <c:v>654.46997099999999</c:v>
                </c:pt>
                <c:pt idx="4865">
                  <c:v>699.25</c:v>
                </c:pt>
                <c:pt idx="4866">
                  <c:v>743.28002900000001</c:v>
                </c:pt>
                <c:pt idx="4867">
                  <c:v>781.07000700000003</c:v>
                </c:pt>
                <c:pt idx="4868">
                  <c:v>758.97997999999995</c:v>
                </c:pt>
                <c:pt idx="4869">
                  <c:v>722.01000999999997</c:v>
                </c:pt>
                <c:pt idx="4870">
                  <c:v>624.40997300000004</c:v>
                </c:pt>
                <c:pt idx="4871">
                  <c:v>639.92999299999997</c:v>
                </c:pt>
                <c:pt idx="4872">
                  <c:v>595.82000700000003</c:v>
                </c:pt>
                <c:pt idx="4873">
                  <c:v>568.96002199999998</c:v>
                </c:pt>
                <c:pt idx="4874">
                  <c:v>558.61999500000002</c:v>
                </c:pt>
                <c:pt idx="4875">
                  <c:v>570.29998799999998</c:v>
                </c:pt>
                <c:pt idx="4876">
                  <c:v>617.60998500000005</c:v>
                </c:pt>
                <c:pt idx="4877">
                  <c:v>702.330017</c:v>
                </c:pt>
                <c:pt idx="4878">
                  <c:v>785.71997099999999</c:v>
                </c:pt>
                <c:pt idx="4879">
                  <c:v>795.23999000000003</c:v>
                </c:pt>
                <c:pt idx="4880">
                  <c:v>729.40997300000004</c:v>
                </c:pt>
                <c:pt idx="4881">
                  <c:v>691.84997599999997</c:v>
                </c:pt>
                <c:pt idx="4882">
                  <c:v>669.080017</c:v>
                </c:pt>
                <c:pt idx="4883">
                  <c:v>655.25</c:v>
                </c:pt>
                <c:pt idx="4884">
                  <c:v>589.04998799999998</c:v>
                </c:pt>
                <c:pt idx="4885">
                  <c:v>554.23999000000003</c:v>
                </c:pt>
                <c:pt idx="4886">
                  <c:v>557.95001200000002</c:v>
                </c:pt>
                <c:pt idx="4887">
                  <c:v>563.830017</c:v>
                </c:pt>
                <c:pt idx="4888">
                  <c:v>635.60998500000005</c:v>
                </c:pt>
                <c:pt idx="4889">
                  <c:v>695.85998500000005</c:v>
                </c:pt>
                <c:pt idx="4890">
                  <c:v>769.28002900000001</c:v>
                </c:pt>
                <c:pt idx="4891">
                  <c:v>788.53997800000002</c:v>
                </c:pt>
                <c:pt idx="4892">
                  <c:v>741.76000999999997</c:v>
                </c:pt>
                <c:pt idx="4893">
                  <c:v>707.76000999999997</c:v>
                </c:pt>
                <c:pt idx="4894">
                  <c:v>668.85998500000005</c:v>
                </c:pt>
                <c:pt idx="4895">
                  <c:v>632.27002000000005</c:v>
                </c:pt>
                <c:pt idx="4896">
                  <c:v>598.20001200000002</c:v>
                </c:pt>
                <c:pt idx="4897">
                  <c:v>567.55999799999995</c:v>
                </c:pt>
                <c:pt idx="4898">
                  <c:v>530.21997099999999</c:v>
                </c:pt>
                <c:pt idx="4899">
                  <c:v>523.15002400000003</c:v>
                </c:pt>
                <c:pt idx="4900">
                  <c:v>519.72997999999995</c:v>
                </c:pt>
                <c:pt idx="4901">
                  <c:v>530.36999500000002</c:v>
                </c:pt>
                <c:pt idx="4902">
                  <c:v>564.28002900000001</c:v>
                </c:pt>
                <c:pt idx="4903">
                  <c:v>582.42999299999997</c:v>
                </c:pt>
                <c:pt idx="4904">
                  <c:v>586.22997999999995</c:v>
                </c:pt>
                <c:pt idx="4905">
                  <c:v>561.830017</c:v>
                </c:pt>
                <c:pt idx="4906">
                  <c:v>535.79998799999998</c:v>
                </c:pt>
                <c:pt idx="4907">
                  <c:v>522.92999299999997</c:v>
                </c:pt>
                <c:pt idx="4908">
                  <c:v>476.35998499999999</c:v>
                </c:pt>
                <c:pt idx="4909">
                  <c:v>469.36999500000002</c:v>
                </c:pt>
                <c:pt idx="4910">
                  <c:v>483.57998700000002</c:v>
                </c:pt>
                <c:pt idx="4911">
                  <c:v>512.59002699999996</c:v>
                </c:pt>
                <c:pt idx="4912">
                  <c:v>578.11999500000002</c:v>
                </c:pt>
                <c:pt idx="4913">
                  <c:v>632.78997800000002</c:v>
                </c:pt>
                <c:pt idx="4914">
                  <c:v>671.03002900000001</c:v>
                </c:pt>
                <c:pt idx="4915">
                  <c:v>669.76000999999997</c:v>
                </c:pt>
                <c:pt idx="4916">
                  <c:v>647.15002400000003</c:v>
                </c:pt>
                <c:pt idx="4917">
                  <c:v>591.35998500000005</c:v>
                </c:pt>
                <c:pt idx="4918">
                  <c:v>454.11999500000002</c:v>
                </c:pt>
                <c:pt idx="4919">
                  <c:v>439.25</c:v>
                </c:pt>
                <c:pt idx="4920">
                  <c:v>403.39999399999999</c:v>
                </c:pt>
                <c:pt idx="4921">
                  <c:v>397.97000100000002</c:v>
                </c:pt>
                <c:pt idx="4922">
                  <c:v>364.86999500000002</c:v>
                </c:pt>
                <c:pt idx="4923">
                  <c:v>365.10000600000001</c:v>
                </c:pt>
                <c:pt idx="4924">
                  <c:v>365.17001299999998</c:v>
                </c:pt>
                <c:pt idx="4925">
                  <c:v>365.01998900000001</c:v>
                </c:pt>
                <c:pt idx="4926">
                  <c:v>365.540009</c:v>
                </c:pt>
                <c:pt idx="4927">
                  <c:v>398.48998999999998</c:v>
                </c:pt>
                <c:pt idx="4928">
                  <c:v>389.790009</c:v>
                </c:pt>
                <c:pt idx="4929">
                  <c:v>366.14001500000001</c:v>
                </c:pt>
                <c:pt idx="4930">
                  <c:v>374.10000600000001</c:v>
                </c:pt>
                <c:pt idx="4931">
                  <c:v>371.11999500000002</c:v>
                </c:pt>
                <c:pt idx="4932">
                  <c:v>361.16000400000001</c:v>
                </c:pt>
                <c:pt idx="4933">
                  <c:v>347.61999500000002</c:v>
                </c:pt>
                <c:pt idx="4934">
                  <c:v>355.86999500000002</c:v>
                </c:pt>
                <c:pt idx="4935">
                  <c:v>369.26001000000002</c:v>
                </c:pt>
                <c:pt idx="4936">
                  <c:v>499.55999800000001</c:v>
                </c:pt>
                <c:pt idx="4937">
                  <c:v>597.96002199999998</c:v>
                </c:pt>
                <c:pt idx="4938">
                  <c:v>652.77002000000005</c:v>
                </c:pt>
                <c:pt idx="4939">
                  <c:v>680.21997099999999</c:v>
                </c:pt>
                <c:pt idx="4940">
                  <c:v>683.11999500000002</c:v>
                </c:pt>
                <c:pt idx="4941">
                  <c:v>683.19000200000005</c:v>
                </c:pt>
                <c:pt idx="4942">
                  <c:v>639.09002699999996</c:v>
                </c:pt>
                <c:pt idx="4943">
                  <c:v>560.77002000000005</c:v>
                </c:pt>
                <c:pt idx="4944">
                  <c:v>539.95001200000002</c:v>
                </c:pt>
                <c:pt idx="4945">
                  <c:v>520.15997300000004</c:v>
                </c:pt>
                <c:pt idx="4946">
                  <c:v>513.69000200000005</c:v>
                </c:pt>
                <c:pt idx="4947">
                  <c:v>538.76000999999997</c:v>
                </c:pt>
                <c:pt idx="4948">
                  <c:v>568.51000999999997</c:v>
                </c:pt>
                <c:pt idx="4949">
                  <c:v>673.36999500000002</c:v>
                </c:pt>
                <c:pt idx="4950">
                  <c:v>743.42999299999997</c:v>
                </c:pt>
                <c:pt idx="4951">
                  <c:v>758.59997599999997</c:v>
                </c:pt>
                <c:pt idx="4952">
                  <c:v>736.73999000000003</c:v>
                </c:pt>
                <c:pt idx="4953">
                  <c:v>681.84997599999997</c:v>
                </c:pt>
                <c:pt idx="4954">
                  <c:v>669.21002199999998</c:v>
                </c:pt>
                <c:pt idx="4955">
                  <c:v>645.78002900000001</c:v>
                </c:pt>
                <c:pt idx="4956">
                  <c:v>612.830017</c:v>
                </c:pt>
                <c:pt idx="4957">
                  <c:v>609.78002900000001</c:v>
                </c:pt>
                <c:pt idx="4958">
                  <c:v>620.48999000000003</c:v>
                </c:pt>
                <c:pt idx="4959">
                  <c:v>620.34997599999997</c:v>
                </c:pt>
                <c:pt idx="4960">
                  <c:v>682.21997099999999</c:v>
                </c:pt>
                <c:pt idx="4961">
                  <c:v>769.09002699999996</c:v>
                </c:pt>
                <c:pt idx="4962">
                  <c:v>810.669983</c:v>
                </c:pt>
                <c:pt idx="4963">
                  <c:v>810.669983</c:v>
                </c:pt>
                <c:pt idx="4964">
                  <c:v>779.580017</c:v>
                </c:pt>
                <c:pt idx="4965">
                  <c:v>706.53997800000002</c:v>
                </c:pt>
                <c:pt idx="4966">
                  <c:v>624.28997800000002</c:v>
                </c:pt>
                <c:pt idx="4967">
                  <c:v>595.55999799999995</c:v>
                </c:pt>
                <c:pt idx="4968">
                  <c:v>560.01000999999997</c:v>
                </c:pt>
                <c:pt idx="4969">
                  <c:v>539.55999799999995</c:v>
                </c:pt>
                <c:pt idx="4970">
                  <c:v>536.73999000000003</c:v>
                </c:pt>
                <c:pt idx="4971">
                  <c:v>528.17999299999997</c:v>
                </c:pt>
                <c:pt idx="4972">
                  <c:v>565.36999500000002</c:v>
                </c:pt>
                <c:pt idx="4973">
                  <c:v>677.89001499999995</c:v>
                </c:pt>
                <c:pt idx="4974">
                  <c:v>743.11999500000002</c:v>
                </c:pt>
                <c:pt idx="4975">
                  <c:v>751</c:v>
                </c:pt>
                <c:pt idx="4976">
                  <c:v>663.90997300000004</c:v>
                </c:pt>
                <c:pt idx="4977">
                  <c:v>625.30999799999995</c:v>
                </c:pt>
                <c:pt idx="4978">
                  <c:v>622.26000999999997</c:v>
                </c:pt>
                <c:pt idx="4979">
                  <c:v>617.28002900000001</c:v>
                </c:pt>
                <c:pt idx="4980">
                  <c:v>590.72997999999995</c:v>
                </c:pt>
                <c:pt idx="4981">
                  <c:v>580.09002699999996</c:v>
                </c:pt>
                <c:pt idx="4982">
                  <c:v>593.47997999999995</c:v>
                </c:pt>
                <c:pt idx="4983">
                  <c:v>616.23999000000003</c:v>
                </c:pt>
                <c:pt idx="4984">
                  <c:v>689.78997800000002</c:v>
                </c:pt>
                <c:pt idx="4985">
                  <c:v>754.419983</c:v>
                </c:pt>
                <c:pt idx="4986">
                  <c:v>832.51000999999997</c:v>
                </c:pt>
                <c:pt idx="4987">
                  <c:v>801.65002400000003</c:v>
                </c:pt>
                <c:pt idx="4988">
                  <c:v>778.96002199999998</c:v>
                </c:pt>
                <c:pt idx="4989">
                  <c:v>699.01000999999997</c:v>
                </c:pt>
                <c:pt idx="4990">
                  <c:v>605.53002900000001</c:v>
                </c:pt>
                <c:pt idx="4991">
                  <c:v>614.23999000000003</c:v>
                </c:pt>
                <c:pt idx="4992">
                  <c:v>560.84002699999996</c:v>
                </c:pt>
                <c:pt idx="4993">
                  <c:v>528.78002900000001</c:v>
                </c:pt>
                <c:pt idx="4994">
                  <c:v>550.65002400000003</c:v>
                </c:pt>
                <c:pt idx="4995">
                  <c:v>553.40002400000003</c:v>
                </c:pt>
                <c:pt idx="4996">
                  <c:v>571.25</c:v>
                </c:pt>
                <c:pt idx="4997">
                  <c:v>705.94000200000005</c:v>
                </c:pt>
                <c:pt idx="4998">
                  <c:v>812.80999799999995</c:v>
                </c:pt>
                <c:pt idx="4999">
                  <c:v>831.92999299999997</c:v>
                </c:pt>
                <c:pt idx="5000">
                  <c:v>706.15997300000004</c:v>
                </c:pt>
                <c:pt idx="5001">
                  <c:v>632.76000999999997</c:v>
                </c:pt>
                <c:pt idx="5002">
                  <c:v>595.04998799999998</c:v>
                </c:pt>
                <c:pt idx="5003">
                  <c:v>528.26000999999997</c:v>
                </c:pt>
                <c:pt idx="5004">
                  <c:v>452.10998499999999</c:v>
                </c:pt>
                <c:pt idx="5005">
                  <c:v>435.97000100000002</c:v>
                </c:pt>
                <c:pt idx="5006">
                  <c:v>419.16000400000001</c:v>
                </c:pt>
                <c:pt idx="5007">
                  <c:v>406.07000699999998</c:v>
                </c:pt>
                <c:pt idx="5008">
                  <c:v>477.01998900000001</c:v>
                </c:pt>
                <c:pt idx="5009">
                  <c:v>604.57000700000003</c:v>
                </c:pt>
                <c:pt idx="5010">
                  <c:v>677.75</c:v>
                </c:pt>
                <c:pt idx="5011">
                  <c:v>706.01000999999997</c:v>
                </c:pt>
                <c:pt idx="5012">
                  <c:v>656.40997300000004</c:v>
                </c:pt>
                <c:pt idx="5013">
                  <c:v>617.44000200000005</c:v>
                </c:pt>
                <c:pt idx="5014">
                  <c:v>531.69000200000005</c:v>
                </c:pt>
                <c:pt idx="5015">
                  <c:v>413.36999500000002</c:v>
                </c:pt>
                <c:pt idx="5016">
                  <c:v>372.60998499999999</c:v>
                </c:pt>
                <c:pt idx="5017">
                  <c:v>341.97000100000002</c:v>
                </c:pt>
                <c:pt idx="5018">
                  <c:v>323.01001000000002</c:v>
                </c:pt>
                <c:pt idx="5019">
                  <c:v>332.52999899999998</c:v>
                </c:pt>
                <c:pt idx="5020">
                  <c:v>378.19000199999999</c:v>
                </c:pt>
                <c:pt idx="5021">
                  <c:v>428.76998900000001</c:v>
                </c:pt>
                <c:pt idx="5022">
                  <c:v>514.89001499999995</c:v>
                </c:pt>
                <c:pt idx="5023">
                  <c:v>490.42001299999998</c:v>
                </c:pt>
                <c:pt idx="5024">
                  <c:v>361.38000499999998</c:v>
                </c:pt>
                <c:pt idx="5025">
                  <c:v>73.110000999999997</c:v>
                </c:pt>
                <c:pt idx="5026">
                  <c:v>0.52</c:v>
                </c:pt>
                <c:pt idx="5027">
                  <c:v>0</c:v>
                </c:pt>
                <c:pt idx="5028">
                  <c:v>-36.82</c:v>
                </c:pt>
                <c:pt idx="5029">
                  <c:v>-65.900002000000001</c:v>
                </c:pt>
                <c:pt idx="5030">
                  <c:v>-8.11</c:v>
                </c:pt>
                <c:pt idx="5031">
                  <c:v>0.67</c:v>
                </c:pt>
                <c:pt idx="5032">
                  <c:v>332.38000499999998</c:v>
                </c:pt>
                <c:pt idx="5033">
                  <c:v>557.65997300000004</c:v>
                </c:pt>
                <c:pt idx="5034">
                  <c:v>464.76001000000002</c:v>
                </c:pt>
                <c:pt idx="5035">
                  <c:v>416.64001500000001</c:v>
                </c:pt>
                <c:pt idx="5036">
                  <c:v>416.86999500000002</c:v>
                </c:pt>
                <c:pt idx="5037">
                  <c:v>443.72000100000002</c:v>
                </c:pt>
                <c:pt idx="5038">
                  <c:v>412.10998499999999</c:v>
                </c:pt>
                <c:pt idx="5039">
                  <c:v>359.60000600000001</c:v>
                </c:pt>
                <c:pt idx="5040">
                  <c:v>370.459991</c:v>
                </c:pt>
                <c:pt idx="5041">
                  <c:v>358.85000600000001</c:v>
                </c:pt>
                <c:pt idx="5042">
                  <c:v>348.51998900000001</c:v>
                </c:pt>
                <c:pt idx="5043">
                  <c:v>343.67999300000002</c:v>
                </c:pt>
                <c:pt idx="5044">
                  <c:v>346.95001200000002</c:v>
                </c:pt>
                <c:pt idx="5045">
                  <c:v>372.83999599999999</c:v>
                </c:pt>
                <c:pt idx="5046">
                  <c:v>391.27999899999998</c:v>
                </c:pt>
                <c:pt idx="5047">
                  <c:v>398.86999500000002</c:v>
                </c:pt>
                <c:pt idx="5048">
                  <c:v>395.14999399999999</c:v>
                </c:pt>
                <c:pt idx="5049">
                  <c:v>391.35998499999999</c:v>
                </c:pt>
                <c:pt idx="5050">
                  <c:v>374.17999300000002</c:v>
                </c:pt>
                <c:pt idx="5051">
                  <c:v>362.20001200000002</c:v>
                </c:pt>
                <c:pt idx="5052">
                  <c:v>323.38000499999998</c:v>
                </c:pt>
                <c:pt idx="5053">
                  <c:v>299.5</c:v>
                </c:pt>
                <c:pt idx="5054">
                  <c:v>323.52999899999998</c:v>
                </c:pt>
                <c:pt idx="5055">
                  <c:v>348.51998900000001</c:v>
                </c:pt>
                <c:pt idx="5056">
                  <c:v>398.11999500000002</c:v>
                </c:pt>
                <c:pt idx="5057">
                  <c:v>546.34997599999997</c:v>
                </c:pt>
                <c:pt idx="5058">
                  <c:v>688.70001200000002</c:v>
                </c:pt>
                <c:pt idx="5059">
                  <c:v>769.54998799999998</c:v>
                </c:pt>
                <c:pt idx="5060">
                  <c:v>751.17999299999997</c:v>
                </c:pt>
                <c:pt idx="5061">
                  <c:v>632.17999299999997</c:v>
                </c:pt>
                <c:pt idx="5062">
                  <c:v>517.78997800000002</c:v>
                </c:pt>
                <c:pt idx="5063">
                  <c:v>438.83999599999999</c:v>
                </c:pt>
                <c:pt idx="5064">
                  <c:v>398.89001500000001</c:v>
                </c:pt>
                <c:pt idx="5065">
                  <c:v>310.60998499999999</c:v>
                </c:pt>
                <c:pt idx="5066">
                  <c:v>289.709991</c:v>
                </c:pt>
                <c:pt idx="5067">
                  <c:v>267.17001299999998</c:v>
                </c:pt>
                <c:pt idx="5068">
                  <c:v>248.199997</c:v>
                </c:pt>
                <c:pt idx="5069">
                  <c:v>300.709991</c:v>
                </c:pt>
                <c:pt idx="5070">
                  <c:v>301.76001000000002</c:v>
                </c:pt>
                <c:pt idx="5071">
                  <c:v>270.22000100000002</c:v>
                </c:pt>
                <c:pt idx="5072">
                  <c:v>275.13000499999998</c:v>
                </c:pt>
                <c:pt idx="5073">
                  <c:v>299.38000499999998</c:v>
                </c:pt>
                <c:pt idx="5074">
                  <c:v>297.66000400000001</c:v>
                </c:pt>
                <c:pt idx="5075">
                  <c:v>298.48001099999999</c:v>
                </c:pt>
                <c:pt idx="5076">
                  <c:v>275.79998799999998</c:v>
                </c:pt>
                <c:pt idx="5077">
                  <c:v>40.159999999999997</c:v>
                </c:pt>
                <c:pt idx="5078">
                  <c:v>0.3</c:v>
                </c:pt>
                <c:pt idx="5079">
                  <c:v>-10.26</c:v>
                </c:pt>
                <c:pt idx="5080">
                  <c:v>70.209998999999996</c:v>
                </c:pt>
                <c:pt idx="5081">
                  <c:v>376.42999300000002</c:v>
                </c:pt>
                <c:pt idx="5082">
                  <c:v>487.41000400000001</c:v>
                </c:pt>
                <c:pt idx="5083">
                  <c:v>520.13000499999998</c:v>
                </c:pt>
                <c:pt idx="5084">
                  <c:v>497.07000699999998</c:v>
                </c:pt>
                <c:pt idx="5085">
                  <c:v>448.88000499999998</c:v>
                </c:pt>
                <c:pt idx="5086">
                  <c:v>432.66000400000001</c:v>
                </c:pt>
                <c:pt idx="5087">
                  <c:v>372.39999399999999</c:v>
                </c:pt>
                <c:pt idx="5088">
                  <c:v>366.89001500000001</c:v>
                </c:pt>
                <c:pt idx="5089">
                  <c:v>367.55999800000001</c:v>
                </c:pt>
                <c:pt idx="5090">
                  <c:v>370.30999800000001</c:v>
                </c:pt>
                <c:pt idx="5091">
                  <c:v>371.88000499999998</c:v>
                </c:pt>
                <c:pt idx="5092">
                  <c:v>366.29998799999998</c:v>
                </c:pt>
                <c:pt idx="5093">
                  <c:v>372.01998900000001</c:v>
                </c:pt>
                <c:pt idx="5094">
                  <c:v>423.11999500000002</c:v>
                </c:pt>
                <c:pt idx="5095">
                  <c:v>429.80999800000001</c:v>
                </c:pt>
                <c:pt idx="5096">
                  <c:v>429.58999599999999</c:v>
                </c:pt>
                <c:pt idx="5097">
                  <c:v>440</c:v>
                </c:pt>
                <c:pt idx="5098">
                  <c:v>440.67001299999998</c:v>
                </c:pt>
                <c:pt idx="5099">
                  <c:v>446.98998999999998</c:v>
                </c:pt>
                <c:pt idx="5100">
                  <c:v>416.72000100000002</c:v>
                </c:pt>
                <c:pt idx="5101">
                  <c:v>372.32000699999998</c:v>
                </c:pt>
                <c:pt idx="5102">
                  <c:v>363.98998999999998</c:v>
                </c:pt>
                <c:pt idx="5103">
                  <c:v>378.35000600000001</c:v>
                </c:pt>
                <c:pt idx="5104">
                  <c:v>450.64001500000001</c:v>
                </c:pt>
                <c:pt idx="5105">
                  <c:v>448.92999300000002</c:v>
                </c:pt>
                <c:pt idx="5106">
                  <c:v>451.30999800000001</c:v>
                </c:pt>
                <c:pt idx="5107">
                  <c:v>451.75</c:v>
                </c:pt>
                <c:pt idx="5108">
                  <c:v>565.32000700000003</c:v>
                </c:pt>
                <c:pt idx="5109">
                  <c:v>529.40002400000003</c:v>
                </c:pt>
                <c:pt idx="5110">
                  <c:v>447.51001000000002</c:v>
                </c:pt>
                <c:pt idx="5111">
                  <c:v>456.07000699999998</c:v>
                </c:pt>
                <c:pt idx="5112">
                  <c:v>416.86999500000002</c:v>
                </c:pt>
                <c:pt idx="5113">
                  <c:v>406.91000400000001</c:v>
                </c:pt>
                <c:pt idx="5114">
                  <c:v>381.10000600000001</c:v>
                </c:pt>
                <c:pt idx="5115">
                  <c:v>381.25</c:v>
                </c:pt>
                <c:pt idx="5116">
                  <c:v>440.60000600000001</c:v>
                </c:pt>
                <c:pt idx="5117">
                  <c:v>611.21002199999998</c:v>
                </c:pt>
                <c:pt idx="5118">
                  <c:v>668.78002900000001</c:v>
                </c:pt>
                <c:pt idx="5119">
                  <c:v>724.92999299999997</c:v>
                </c:pt>
                <c:pt idx="5120">
                  <c:v>652.57000700000003</c:v>
                </c:pt>
                <c:pt idx="5121">
                  <c:v>615.830017</c:v>
                </c:pt>
                <c:pt idx="5122">
                  <c:v>594.63000499999998</c:v>
                </c:pt>
                <c:pt idx="5123">
                  <c:v>571.419983</c:v>
                </c:pt>
                <c:pt idx="5124">
                  <c:v>521.21997099999999</c:v>
                </c:pt>
                <c:pt idx="5125">
                  <c:v>477.48998999999998</c:v>
                </c:pt>
                <c:pt idx="5126">
                  <c:v>510.73001099999999</c:v>
                </c:pt>
                <c:pt idx="5127">
                  <c:v>520.40002400000003</c:v>
                </c:pt>
                <c:pt idx="5128">
                  <c:v>612.47997999999995</c:v>
                </c:pt>
                <c:pt idx="5129">
                  <c:v>711.03002900000001</c:v>
                </c:pt>
                <c:pt idx="5130">
                  <c:v>806.29998799999998</c:v>
                </c:pt>
                <c:pt idx="5131">
                  <c:v>867.96002199999998</c:v>
                </c:pt>
                <c:pt idx="5132">
                  <c:v>874.05999799999995</c:v>
                </c:pt>
                <c:pt idx="5133">
                  <c:v>780.71002199999998</c:v>
                </c:pt>
                <c:pt idx="5134">
                  <c:v>691.02002000000005</c:v>
                </c:pt>
                <c:pt idx="5135">
                  <c:v>635.40997300000004</c:v>
                </c:pt>
                <c:pt idx="5136">
                  <c:v>584.60998500000005</c:v>
                </c:pt>
                <c:pt idx="5137">
                  <c:v>578.65997300000004</c:v>
                </c:pt>
                <c:pt idx="5138">
                  <c:v>558.13000499999998</c:v>
                </c:pt>
                <c:pt idx="5139">
                  <c:v>557.97997999999995</c:v>
                </c:pt>
                <c:pt idx="5140">
                  <c:v>586.02002000000005</c:v>
                </c:pt>
                <c:pt idx="5141">
                  <c:v>749.96997099999999</c:v>
                </c:pt>
                <c:pt idx="5142">
                  <c:v>967.03002900000001</c:v>
                </c:pt>
                <c:pt idx="5143">
                  <c:v>881.63000499999998</c:v>
                </c:pt>
                <c:pt idx="5144">
                  <c:v>774.07000700000003</c:v>
                </c:pt>
                <c:pt idx="5145">
                  <c:v>715.830017</c:v>
                </c:pt>
                <c:pt idx="5146">
                  <c:v>708.23999000000003</c:v>
                </c:pt>
                <c:pt idx="5147">
                  <c:v>705.10998500000005</c:v>
                </c:pt>
                <c:pt idx="5148">
                  <c:v>661.75</c:v>
                </c:pt>
                <c:pt idx="5149">
                  <c:v>635.85998500000005</c:v>
                </c:pt>
                <c:pt idx="5150">
                  <c:v>635.40997300000004</c:v>
                </c:pt>
                <c:pt idx="5151">
                  <c:v>654.080017</c:v>
                </c:pt>
                <c:pt idx="5152">
                  <c:v>742.30999799999995</c:v>
                </c:pt>
                <c:pt idx="5153">
                  <c:v>858.57000700000003</c:v>
                </c:pt>
                <c:pt idx="5154">
                  <c:v>889.07000700000003</c:v>
                </c:pt>
                <c:pt idx="5155">
                  <c:v>875.97997999999995</c:v>
                </c:pt>
                <c:pt idx="5156">
                  <c:v>818.26000999999997</c:v>
                </c:pt>
                <c:pt idx="5157">
                  <c:v>780.32000700000003</c:v>
                </c:pt>
                <c:pt idx="5158">
                  <c:v>675.580017</c:v>
                </c:pt>
                <c:pt idx="5159">
                  <c:v>640.48999000000003</c:v>
                </c:pt>
                <c:pt idx="5160">
                  <c:v>596.82000700000003</c:v>
                </c:pt>
                <c:pt idx="5161">
                  <c:v>572.94000200000005</c:v>
                </c:pt>
                <c:pt idx="5162">
                  <c:v>570.19000200000005</c:v>
                </c:pt>
                <c:pt idx="5163">
                  <c:v>578.75</c:v>
                </c:pt>
                <c:pt idx="5164">
                  <c:v>621</c:v>
                </c:pt>
                <c:pt idx="5165">
                  <c:v>715.98999000000003</c:v>
                </c:pt>
                <c:pt idx="5166">
                  <c:v>805.10998500000005</c:v>
                </c:pt>
                <c:pt idx="5167">
                  <c:v>915.28002900000001</c:v>
                </c:pt>
                <c:pt idx="5168">
                  <c:v>853.09002699999996</c:v>
                </c:pt>
                <c:pt idx="5169">
                  <c:v>824.01000999999997</c:v>
                </c:pt>
                <c:pt idx="5170">
                  <c:v>758.61999500000002</c:v>
                </c:pt>
                <c:pt idx="5171">
                  <c:v>732.28997800000002</c:v>
                </c:pt>
                <c:pt idx="5172">
                  <c:v>713.46002199999998</c:v>
                </c:pt>
                <c:pt idx="5173">
                  <c:v>675.67999299999997</c:v>
                </c:pt>
                <c:pt idx="5174">
                  <c:v>669.65002400000003</c:v>
                </c:pt>
                <c:pt idx="5175">
                  <c:v>661.39001499999995</c:v>
                </c:pt>
                <c:pt idx="5176">
                  <c:v>713.90997300000004</c:v>
                </c:pt>
                <c:pt idx="5177">
                  <c:v>799.38000499999998</c:v>
                </c:pt>
                <c:pt idx="5178">
                  <c:v>959.169983</c:v>
                </c:pt>
                <c:pt idx="5179">
                  <c:v>922.419983</c:v>
                </c:pt>
                <c:pt idx="5180">
                  <c:v>819.02002000000005</c:v>
                </c:pt>
                <c:pt idx="5181">
                  <c:v>738.09002699999996</c:v>
                </c:pt>
                <c:pt idx="5182">
                  <c:v>669.71997099999999</c:v>
                </c:pt>
                <c:pt idx="5183">
                  <c:v>636.09997599999997</c:v>
                </c:pt>
                <c:pt idx="5184">
                  <c:v>602.34002699999996</c:v>
                </c:pt>
                <c:pt idx="5185">
                  <c:v>581.21997099999999</c:v>
                </c:pt>
                <c:pt idx="5186">
                  <c:v>581.21997099999999</c:v>
                </c:pt>
                <c:pt idx="5187">
                  <c:v>585.75</c:v>
                </c:pt>
                <c:pt idx="5188">
                  <c:v>616.919983</c:v>
                </c:pt>
                <c:pt idx="5189">
                  <c:v>729.14001499999995</c:v>
                </c:pt>
                <c:pt idx="5190">
                  <c:v>930.39001499999995</c:v>
                </c:pt>
                <c:pt idx="5191">
                  <c:v>938.57000700000003</c:v>
                </c:pt>
                <c:pt idx="5192">
                  <c:v>857.42999299999997</c:v>
                </c:pt>
                <c:pt idx="5193">
                  <c:v>804.26000999999997</c:v>
                </c:pt>
                <c:pt idx="5194">
                  <c:v>751.15997300000004</c:v>
                </c:pt>
                <c:pt idx="5195">
                  <c:v>736.28002900000001</c:v>
                </c:pt>
                <c:pt idx="5196">
                  <c:v>660.34997599999997</c:v>
                </c:pt>
                <c:pt idx="5197">
                  <c:v>617.21002199999998</c:v>
                </c:pt>
                <c:pt idx="5198">
                  <c:v>605.97997999999995</c:v>
                </c:pt>
                <c:pt idx="5199">
                  <c:v>632.97997999999995</c:v>
                </c:pt>
                <c:pt idx="5200">
                  <c:v>681.69000200000005</c:v>
                </c:pt>
                <c:pt idx="5201">
                  <c:v>799.34997599999997</c:v>
                </c:pt>
                <c:pt idx="5202">
                  <c:v>825.15997300000004</c:v>
                </c:pt>
                <c:pt idx="5203">
                  <c:v>831.03002900000001</c:v>
                </c:pt>
                <c:pt idx="5204">
                  <c:v>722.38000499999998</c:v>
                </c:pt>
                <c:pt idx="5205">
                  <c:v>617.28997800000002</c:v>
                </c:pt>
                <c:pt idx="5206">
                  <c:v>525.07000700000003</c:v>
                </c:pt>
                <c:pt idx="5207">
                  <c:v>483.57998700000002</c:v>
                </c:pt>
                <c:pt idx="5208">
                  <c:v>472.209991</c:v>
                </c:pt>
                <c:pt idx="5209">
                  <c:v>468.26001000000002</c:v>
                </c:pt>
                <c:pt idx="5210">
                  <c:v>476.44000199999999</c:v>
                </c:pt>
                <c:pt idx="5211">
                  <c:v>477.63000499999998</c:v>
                </c:pt>
                <c:pt idx="5212">
                  <c:v>494.14001500000001</c:v>
                </c:pt>
                <c:pt idx="5213">
                  <c:v>605.53997800000002</c:v>
                </c:pt>
                <c:pt idx="5214">
                  <c:v>669.27002000000005</c:v>
                </c:pt>
                <c:pt idx="5215">
                  <c:v>706.29998799999998</c:v>
                </c:pt>
                <c:pt idx="5216">
                  <c:v>640.48999000000003</c:v>
                </c:pt>
                <c:pt idx="5217">
                  <c:v>576.46002199999998</c:v>
                </c:pt>
                <c:pt idx="5218">
                  <c:v>513.70001200000002</c:v>
                </c:pt>
                <c:pt idx="5219">
                  <c:v>481.42999300000002</c:v>
                </c:pt>
                <c:pt idx="5220">
                  <c:v>439.85998499999999</c:v>
                </c:pt>
                <c:pt idx="5221">
                  <c:v>406.32000699999998</c:v>
                </c:pt>
                <c:pt idx="5222">
                  <c:v>411.07998700000002</c:v>
                </c:pt>
                <c:pt idx="5223">
                  <c:v>438.22000100000002</c:v>
                </c:pt>
                <c:pt idx="5224">
                  <c:v>484.92001299999998</c:v>
                </c:pt>
                <c:pt idx="5225">
                  <c:v>565.830017</c:v>
                </c:pt>
                <c:pt idx="5226">
                  <c:v>616.919983</c:v>
                </c:pt>
                <c:pt idx="5227">
                  <c:v>626.65997300000004</c:v>
                </c:pt>
                <c:pt idx="5228">
                  <c:v>480.16000400000001</c:v>
                </c:pt>
                <c:pt idx="5229">
                  <c:v>473.83999599999999</c:v>
                </c:pt>
                <c:pt idx="5230">
                  <c:v>467.29998799999998</c:v>
                </c:pt>
                <c:pt idx="5231">
                  <c:v>478.07000699999998</c:v>
                </c:pt>
                <c:pt idx="5232">
                  <c:v>439.01998900000001</c:v>
                </c:pt>
                <c:pt idx="5233">
                  <c:v>429.73001099999999</c:v>
                </c:pt>
                <c:pt idx="5234">
                  <c:v>424</c:v>
                </c:pt>
                <c:pt idx="5235">
                  <c:v>431.88000499999998</c:v>
                </c:pt>
                <c:pt idx="5236">
                  <c:v>451.89001500000001</c:v>
                </c:pt>
                <c:pt idx="5237">
                  <c:v>452.48998999999998</c:v>
                </c:pt>
                <c:pt idx="5238">
                  <c:v>467.290009</c:v>
                </c:pt>
                <c:pt idx="5239">
                  <c:v>477.02999899999998</c:v>
                </c:pt>
                <c:pt idx="5240">
                  <c:v>445.48998999999998</c:v>
                </c:pt>
                <c:pt idx="5241">
                  <c:v>417.52999899999998</c:v>
                </c:pt>
                <c:pt idx="5242">
                  <c:v>399.38000499999998</c:v>
                </c:pt>
                <c:pt idx="5243">
                  <c:v>398.11999500000002</c:v>
                </c:pt>
                <c:pt idx="5244">
                  <c:v>383.47000100000002</c:v>
                </c:pt>
                <c:pt idx="5245">
                  <c:v>398.19000199999999</c:v>
                </c:pt>
                <c:pt idx="5246">
                  <c:v>398.040009</c:v>
                </c:pt>
                <c:pt idx="5247">
                  <c:v>424</c:v>
                </c:pt>
                <c:pt idx="5248">
                  <c:v>513.77002000000005</c:v>
                </c:pt>
                <c:pt idx="5249">
                  <c:v>572.669983</c:v>
                </c:pt>
                <c:pt idx="5250">
                  <c:v>595.580017</c:v>
                </c:pt>
                <c:pt idx="5251">
                  <c:v>558.53997800000002</c:v>
                </c:pt>
                <c:pt idx="5252">
                  <c:v>513.169983</c:v>
                </c:pt>
                <c:pt idx="5253">
                  <c:v>477.39999399999999</c:v>
                </c:pt>
                <c:pt idx="5254">
                  <c:v>431.51001000000002</c:v>
                </c:pt>
                <c:pt idx="5255">
                  <c:v>119.139999</c:v>
                </c:pt>
                <c:pt idx="5256">
                  <c:v>9.44</c:v>
                </c:pt>
                <c:pt idx="5257">
                  <c:v>4.9800000000000004</c:v>
                </c:pt>
                <c:pt idx="5258">
                  <c:v>4.3899999999999997</c:v>
                </c:pt>
                <c:pt idx="5259">
                  <c:v>0.52</c:v>
                </c:pt>
                <c:pt idx="5260">
                  <c:v>0.3</c:v>
                </c:pt>
                <c:pt idx="5261">
                  <c:v>0.3</c:v>
                </c:pt>
                <c:pt idx="5262">
                  <c:v>0.67</c:v>
                </c:pt>
                <c:pt idx="5263">
                  <c:v>6.25</c:v>
                </c:pt>
                <c:pt idx="5264">
                  <c:v>22.309999000000001</c:v>
                </c:pt>
                <c:pt idx="5265">
                  <c:v>170.229996</c:v>
                </c:pt>
                <c:pt idx="5266">
                  <c:v>0.74</c:v>
                </c:pt>
                <c:pt idx="5267">
                  <c:v>0.37</c:v>
                </c:pt>
                <c:pt idx="5268">
                  <c:v>7.0000000000000007E-2</c:v>
                </c:pt>
                <c:pt idx="5269">
                  <c:v>-80.25</c:v>
                </c:pt>
                <c:pt idx="5270">
                  <c:v>-119.660004</c:v>
                </c:pt>
                <c:pt idx="5271">
                  <c:v>-43.130001</c:v>
                </c:pt>
                <c:pt idx="5272">
                  <c:v>0</c:v>
                </c:pt>
                <c:pt idx="5273">
                  <c:v>302.98001099999999</c:v>
                </c:pt>
                <c:pt idx="5274">
                  <c:v>461.08999599999999</c:v>
                </c:pt>
                <c:pt idx="5275">
                  <c:v>506.08999599999999</c:v>
                </c:pt>
                <c:pt idx="5276">
                  <c:v>490.10000600000001</c:v>
                </c:pt>
                <c:pt idx="5277">
                  <c:v>473.959991</c:v>
                </c:pt>
                <c:pt idx="5278">
                  <c:v>420.790009</c:v>
                </c:pt>
                <c:pt idx="5279">
                  <c:v>327.52999899999998</c:v>
                </c:pt>
                <c:pt idx="5280">
                  <c:v>291.52999899999998</c:v>
                </c:pt>
                <c:pt idx="5281">
                  <c:v>284.60998499999999</c:v>
                </c:pt>
                <c:pt idx="5282">
                  <c:v>237.38999899999999</c:v>
                </c:pt>
                <c:pt idx="5283">
                  <c:v>278.89001500000001</c:v>
                </c:pt>
                <c:pt idx="5284">
                  <c:v>378.39001500000001</c:v>
                </c:pt>
                <c:pt idx="5285">
                  <c:v>537.169983</c:v>
                </c:pt>
                <c:pt idx="5286">
                  <c:v>612.72997999999995</c:v>
                </c:pt>
                <c:pt idx="5287">
                  <c:v>646.28002900000001</c:v>
                </c:pt>
                <c:pt idx="5288">
                  <c:v>588.48999000000003</c:v>
                </c:pt>
                <c:pt idx="5289">
                  <c:v>487.04998799999998</c:v>
                </c:pt>
                <c:pt idx="5290">
                  <c:v>476.92999300000002</c:v>
                </c:pt>
                <c:pt idx="5291">
                  <c:v>464.22000100000002</c:v>
                </c:pt>
                <c:pt idx="5292">
                  <c:v>455.290009</c:v>
                </c:pt>
                <c:pt idx="5293">
                  <c:v>456.77999899999998</c:v>
                </c:pt>
                <c:pt idx="5294">
                  <c:v>408.80999800000001</c:v>
                </c:pt>
                <c:pt idx="5295">
                  <c:v>423.540009</c:v>
                </c:pt>
                <c:pt idx="5296">
                  <c:v>557.47997999999995</c:v>
                </c:pt>
                <c:pt idx="5297">
                  <c:v>679.52002000000005</c:v>
                </c:pt>
                <c:pt idx="5298">
                  <c:v>765.34002699999996</c:v>
                </c:pt>
                <c:pt idx="5299">
                  <c:v>800.29998799999998</c:v>
                </c:pt>
                <c:pt idx="5300">
                  <c:v>766.01000999999997</c:v>
                </c:pt>
                <c:pt idx="5301">
                  <c:v>716.47997999999995</c:v>
                </c:pt>
                <c:pt idx="5302">
                  <c:v>622.10998500000005</c:v>
                </c:pt>
                <c:pt idx="5303">
                  <c:v>547.73999000000003</c:v>
                </c:pt>
                <c:pt idx="5304">
                  <c:v>527.73999000000003</c:v>
                </c:pt>
                <c:pt idx="5305">
                  <c:v>500.44000199999999</c:v>
                </c:pt>
                <c:pt idx="5306">
                  <c:v>483.85998499999999</c:v>
                </c:pt>
                <c:pt idx="5307">
                  <c:v>500.07000699999998</c:v>
                </c:pt>
                <c:pt idx="5308">
                  <c:v>524.39001499999995</c:v>
                </c:pt>
                <c:pt idx="5309">
                  <c:v>639.28997800000002</c:v>
                </c:pt>
                <c:pt idx="5310">
                  <c:v>782.60998500000005</c:v>
                </c:pt>
                <c:pt idx="5311">
                  <c:v>855.27002000000005</c:v>
                </c:pt>
                <c:pt idx="5312">
                  <c:v>790.94000200000005</c:v>
                </c:pt>
                <c:pt idx="5313">
                  <c:v>723.47997999999995</c:v>
                </c:pt>
                <c:pt idx="5314">
                  <c:v>655.35998500000005</c:v>
                </c:pt>
                <c:pt idx="5315">
                  <c:v>629.17999299999997</c:v>
                </c:pt>
                <c:pt idx="5316">
                  <c:v>594.29998799999998</c:v>
                </c:pt>
                <c:pt idx="5317">
                  <c:v>550.86999500000002</c:v>
                </c:pt>
                <c:pt idx="5318">
                  <c:v>561.42999299999997</c:v>
                </c:pt>
                <c:pt idx="5319">
                  <c:v>597.57000700000003</c:v>
                </c:pt>
                <c:pt idx="5320">
                  <c:v>665.69000200000005</c:v>
                </c:pt>
                <c:pt idx="5321">
                  <c:v>777.46997099999999</c:v>
                </c:pt>
                <c:pt idx="5322">
                  <c:v>864.85998500000005</c:v>
                </c:pt>
                <c:pt idx="5323">
                  <c:v>1020.150024</c:v>
                </c:pt>
                <c:pt idx="5324">
                  <c:v>892.45001200000002</c:v>
                </c:pt>
                <c:pt idx="5325">
                  <c:v>829.97997999999995</c:v>
                </c:pt>
                <c:pt idx="5326">
                  <c:v>686.07000700000003</c:v>
                </c:pt>
                <c:pt idx="5327">
                  <c:v>677.330017</c:v>
                </c:pt>
                <c:pt idx="5328">
                  <c:v>632.92999299999997</c:v>
                </c:pt>
                <c:pt idx="5329">
                  <c:v>624.22997999999995</c:v>
                </c:pt>
                <c:pt idx="5330">
                  <c:v>610.61999500000002</c:v>
                </c:pt>
                <c:pt idx="5331">
                  <c:v>612.26000999999997</c:v>
                </c:pt>
                <c:pt idx="5332">
                  <c:v>658.28997800000002</c:v>
                </c:pt>
                <c:pt idx="5333">
                  <c:v>802.95001200000002</c:v>
                </c:pt>
                <c:pt idx="5334">
                  <c:v>996.919983</c:v>
                </c:pt>
                <c:pt idx="5335">
                  <c:v>904.46997099999999</c:v>
                </c:pt>
                <c:pt idx="5336">
                  <c:v>810.53997800000002</c:v>
                </c:pt>
                <c:pt idx="5337">
                  <c:v>691.46002199999998</c:v>
                </c:pt>
                <c:pt idx="5338">
                  <c:v>659.19000200000005</c:v>
                </c:pt>
                <c:pt idx="5339">
                  <c:v>629.21002199999998</c:v>
                </c:pt>
                <c:pt idx="5340">
                  <c:v>611.44000200000005</c:v>
                </c:pt>
                <c:pt idx="5341">
                  <c:v>597.15997300000004</c:v>
                </c:pt>
                <c:pt idx="5342">
                  <c:v>617.02002000000005</c:v>
                </c:pt>
                <c:pt idx="5343">
                  <c:v>654.86999500000002</c:v>
                </c:pt>
                <c:pt idx="5344">
                  <c:v>777</c:v>
                </c:pt>
                <c:pt idx="5345">
                  <c:v>855.30999799999995</c:v>
                </c:pt>
                <c:pt idx="5346">
                  <c:v>955.419983</c:v>
                </c:pt>
                <c:pt idx="5347">
                  <c:v>1041.400024</c:v>
                </c:pt>
                <c:pt idx="5348">
                  <c:v>929.76000999999997</c:v>
                </c:pt>
                <c:pt idx="5349">
                  <c:v>870.19000200000005</c:v>
                </c:pt>
                <c:pt idx="5350">
                  <c:v>766.05999799999995</c:v>
                </c:pt>
                <c:pt idx="5351">
                  <c:v>718.98999000000003</c:v>
                </c:pt>
                <c:pt idx="5352">
                  <c:v>682.03002900000001</c:v>
                </c:pt>
                <c:pt idx="5353">
                  <c:v>669.76000999999997</c:v>
                </c:pt>
                <c:pt idx="5354">
                  <c:v>647.07000700000003</c:v>
                </c:pt>
                <c:pt idx="5355">
                  <c:v>629.52002000000005</c:v>
                </c:pt>
                <c:pt idx="5356">
                  <c:v>647.21997099999999</c:v>
                </c:pt>
                <c:pt idx="5357">
                  <c:v>795.22997999999995</c:v>
                </c:pt>
                <c:pt idx="5358">
                  <c:v>892.51000999999997</c:v>
                </c:pt>
                <c:pt idx="5359">
                  <c:v>898.23999000000003</c:v>
                </c:pt>
                <c:pt idx="5360">
                  <c:v>810.70001200000002</c:v>
                </c:pt>
                <c:pt idx="5361">
                  <c:v>763.98999000000003</c:v>
                </c:pt>
                <c:pt idx="5362">
                  <c:v>729.330017</c:v>
                </c:pt>
                <c:pt idx="5363">
                  <c:v>706.57000700000003</c:v>
                </c:pt>
                <c:pt idx="5364">
                  <c:v>683.80999799999995</c:v>
                </c:pt>
                <c:pt idx="5365">
                  <c:v>691.61999500000002</c:v>
                </c:pt>
                <c:pt idx="5366">
                  <c:v>706.20001200000002</c:v>
                </c:pt>
                <c:pt idx="5367">
                  <c:v>750.53002900000001</c:v>
                </c:pt>
                <c:pt idx="5368">
                  <c:v>828.54998799999998</c:v>
                </c:pt>
                <c:pt idx="5369">
                  <c:v>943.01000999999997</c:v>
                </c:pt>
                <c:pt idx="5370">
                  <c:v>1078.4499510000001</c:v>
                </c:pt>
                <c:pt idx="5371">
                  <c:v>1071.01001</c:v>
                </c:pt>
                <c:pt idx="5372">
                  <c:v>991.95001200000002</c:v>
                </c:pt>
                <c:pt idx="5373">
                  <c:v>885.07000700000003</c:v>
                </c:pt>
                <c:pt idx="5374">
                  <c:v>796.71997099999999</c:v>
                </c:pt>
                <c:pt idx="5375">
                  <c:v>705.53997800000002</c:v>
                </c:pt>
                <c:pt idx="5376">
                  <c:v>634.89001499999995</c:v>
                </c:pt>
                <c:pt idx="5377">
                  <c:v>602.46002199999998</c:v>
                </c:pt>
                <c:pt idx="5378">
                  <c:v>594.65002400000003</c:v>
                </c:pt>
                <c:pt idx="5379">
                  <c:v>604.61999500000002</c:v>
                </c:pt>
                <c:pt idx="5380">
                  <c:v>634.07000700000003</c:v>
                </c:pt>
                <c:pt idx="5381">
                  <c:v>840.36999500000002</c:v>
                </c:pt>
                <c:pt idx="5382">
                  <c:v>922.17999299999997</c:v>
                </c:pt>
                <c:pt idx="5383">
                  <c:v>906.78002900000001</c:v>
                </c:pt>
                <c:pt idx="5384">
                  <c:v>815.53002900000001</c:v>
                </c:pt>
                <c:pt idx="5385">
                  <c:v>743.53997800000002</c:v>
                </c:pt>
                <c:pt idx="5386">
                  <c:v>654.59997599999997</c:v>
                </c:pt>
                <c:pt idx="5387">
                  <c:v>622.84002699999996</c:v>
                </c:pt>
                <c:pt idx="5388">
                  <c:v>550.70001200000002</c:v>
                </c:pt>
                <c:pt idx="5389">
                  <c:v>535.75</c:v>
                </c:pt>
                <c:pt idx="5390">
                  <c:v>534.419983</c:v>
                </c:pt>
                <c:pt idx="5391">
                  <c:v>539.77002000000005</c:v>
                </c:pt>
                <c:pt idx="5392">
                  <c:v>640.53997800000002</c:v>
                </c:pt>
                <c:pt idx="5393">
                  <c:v>780.21002199999998</c:v>
                </c:pt>
                <c:pt idx="5394">
                  <c:v>873.69000200000005</c:v>
                </c:pt>
                <c:pt idx="5395">
                  <c:v>860.29998799999998</c:v>
                </c:pt>
                <c:pt idx="5396">
                  <c:v>860.96997099999999</c:v>
                </c:pt>
                <c:pt idx="5397">
                  <c:v>795.080017</c:v>
                </c:pt>
                <c:pt idx="5398">
                  <c:v>685.60998500000005</c:v>
                </c:pt>
                <c:pt idx="5399">
                  <c:v>580.21002199999998</c:v>
                </c:pt>
                <c:pt idx="5400">
                  <c:v>562.65997300000004</c:v>
                </c:pt>
                <c:pt idx="5401">
                  <c:v>532.09997599999997</c:v>
                </c:pt>
                <c:pt idx="5402">
                  <c:v>516.47997999999995</c:v>
                </c:pt>
                <c:pt idx="5403">
                  <c:v>513.580017</c:v>
                </c:pt>
                <c:pt idx="5404">
                  <c:v>514.61999500000002</c:v>
                </c:pt>
                <c:pt idx="5405">
                  <c:v>518.34002699999996</c:v>
                </c:pt>
                <c:pt idx="5406">
                  <c:v>546.669983</c:v>
                </c:pt>
                <c:pt idx="5407">
                  <c:v>557.90002400000003</c:v>
                </c:pt>
                <c:pt idx="5408">
                  <c:v>549.27002000000005</c:v>
                </c:pt>
                <c:pt idx="5409">
                  <c:v>470.45001200000002</c:v>
                </c:pt>
                <c:pt idx="5410">
                  <c:v>431.92001299999998</c:v>
                </c:pt>
                <c:pt idx="5411">
                  <c:v>375.10998499999999</c:v>
                </c:pt>
                <c:pt idx="5412">
                  <c:v>11.01</c:v>
                </c:pt>
                <c:pt idx="5413">
                  <c:v>0</c:v>
                </c:pt>
                <c:pt idx="5414">
                  <c:v>73.550003000000004</c:v>
                </c:pt>
                <c:pt idx="5415">
                  <c:v>374.44000199999999</c:v>
                </c:pt>
                <c:pt idx="5416">
                  <c:v>437.64999399999999</c:v>
                </c:pt>
                <c:pt idx="5417">
                  <c:v>558.64001499999995</c:v>
                </c:pt>
                <c:pt idx="5418">
                  <c:v>587.34997599999997</c:v>
                </c:pt>
                <c:pt idx="5419">
                  <c:v>642.75</c:v>
                </c:pt>
                <c:pt idx="5420">
                  <c:v>568.39001499999995</c:v>
                </c:pt>
                <c:pt idx="5421">
                  <c:v>563.47997999999995</c:v>
                </c:pt>
                <c:pt idx="5422">
                  <c:v>553.73999000000003</c:v>
                </c:pt>
                <c:pt idx="5423">
                  <c:v>548.05999799999995</c:v>
                </c:pt>
                <c:pt idx="5424">
                  <c:v>519.65997300000004</c:v>
                </c:pt>
                <c:pt idx="5425">
                  <c:v>482.76998900000001</c:v>
                </c:pt>
                <c:pt idx="5426">
                  <c:v>464.25</c:v>
                </c:pt>
                <c:pt idx="5427">
                  <c:v>444.10000600000001</c:v>
                </c:pt>
                <c:pt idx="5428">
                  <c:v>446.040009</c:v>
                </c:pt>
                <c:pt idx="5429">
                  <c:v>438.82000699999998</c:v>
                </c:pt>
                <c:pt idx="5430">
                  <c:v>433.83999599999999</c:v>
                </c:pt>
                <c:pt idx="5431">
                  <c:v>427.82000699999998</c:v>
                </c:pt>
                <c:pt idx="5432">
                  <c:v>398.14001500000001</c:v>
                </c:pt>
                <c:pt idx="5433">
                  <c:v>399.10998499999999</c:v>
                </c:pt>
                <c:pt idx="5434">
                  <c:v>394.5</c:v>
                </c:pt>
                <c:pt idx="5435">
                  <c:v>393.76001000000002</c:v>
                </c:pt>
                <c:pt idx="5436">
                  <c:v>223.53999300000001</c:v>
                </c:pt>
                <c:pt idx="5437">
                  <c:v>92.959998999999996</c:v>
                </c:pt>
                <c:pt idx="5438">
                  <c:v>151.779999</c:v>
                </c:pt>
                <c:pt idx="5439">
                  <c:v>381.64001500000001</c:v>
                </c:pt>
                <c:pt idx="5440">
                  <c:v>498.60998499999999</c:v>
                </c:pt>
                <c:pt idx="5441">
                  <c:v>613.5</c:v>
                </c:pt>
                <c:pt idx="5442">
                  <c:v>684.07000700000003</c:v>
                </c:pt>
                <c:pt idx="5443">
                  <c:v>706.09002699999996</c:v>
                </c:pt>
                <c:pt idx="5444">
                  <c:v>694.92999299999997</c:v>
                </c:pt>
                <c:pt idx="5445">
                  <c:v>645.26000999999997</c:v>
                </c:pt>
                <c:pt idx="5446">
                  <c:v>572.22997999999995</c:v>
                </c:pt>
                <c:pt idx="5447">
                  <c:v>507.08999599999999</c:v>
                </c:pt>
                <c:pt idx="5448">
                  <c:v>483.58999599999999</c:v>
                </c:pt>
                <c:pt idx="5449">
                  <c:v>461.64999399999999</c:v>
                </c:pt>
                <c:pt idx="5450">
                  <c:v>447.14999399999999</c:v>
                </c:pt>
                <c:pt idx="5451">
                  <c:v>452.27999899999998</c:v>
                </c:pt>
                <c:pt idx="5452">
                  <c:v>506.11999500000002</c:v>
                </c:pt>
                <c:pt idx="5453">
                  <c:v>671.14001499999995</c:v>
                </c:pt>
                <c:pt idx="5454">
                  <c:v>747.21002199999998</c:v>
                </c:pt>
                <c:pt idx="5455">
                  <c:v>719.32000700000003</c:v>
                </c:pt>
                <c:pt idx="5456">
                  <c:v>594.90997300000004</c:v>
                </c:pt>
                <c:pt idx="5457">
                  <c:v>565.169983</c:v>
                </c:pt>
                <c:pt idx="5458">
                  <c:v>541.669983</c:v>
                </c:pt>
                <c:pt idx="5459">
                  <c:v>530.07000700000003</c:v>
                </c:pt>
                <c:pt idx="5460">
                  <c:v>518.46997099999999</c:v>
                </c:pt>
                <c:pt idx="5461">
                  <c:v>512.80999799999995</c:v>
                </c:pt>
                <c:pt idx="5462">
                  <c:v>504.19000199999999</c:v>
                </c:pt>
                <c:pt idx="5463">
                  <c:v>505.52999899999998</c:v>
                </c:pt>
                <c:pt idx="5464">
                  <c:v>521.73999000000003</c:v>
                </c:pt>
                <c:pt idx="5465">
                  <c:v>532.29998799999998</c:v>
                </c:pt>
                <c:pt idx="5466">
                  <c:v>581.01000999999997</c:v>
                </c:pt>
                <c:pt idx="5467">
                  <c:v>588.36999500000002</c:v>
                </c:pt>
                <c:pt idx="5468">
                  <c:v>571.85998500000005</c:v>
                </c:pt>
                <c:pt idx="5469">
                  <c:v>508.64999399999999</c:v>
                </c:pt>
                <c:pt idx="5470">
                  <c:v>446.32998700000002</c:v>
                </c:pt>
                <c:pt idx="5471">
                  <c:v>454.44000199999999</c:v>
                </c:pt>
                <c:pt idx="5472">
                  <c:v>442.10000600000001</c:v>
                </c:pt>
                <c:pt idx="5473">
                  <c:v>360.82000699999998</c:v>
                </c:pt>
                <c:pt idx="5474">
                  <c:v>279.540009</c:v>
                </c:pt>
                <c:pt idx="5475">
                  <c:v>261.10000600000001</c:v>
                </c:pt>
                <c:pt idx="5476">
                  <c:v>372.26998900000001</c:v>
                </c:pt>
                <c:pt idx="5477">
                  <c:v>478.540009</c:v>
                </c:pt>
                <c:pt idx="5478">
                  <c:v>546.51000999999997</c:v>
                </c:pt>
                <c:pt idx="5479">
                  <c:v>529.26000999999997</c:v>
                </c:pt>
                <c:pt idx="5480">
                  <c:v>515.34997599999997</c:v>
                </c:pt>
                <c:pt idx="5481">
                  <c:v>511.92999300000002</c:v>
                </c:pt>
                <c:pt idx="5482">
                  <c:v>491.63000499999998</c:v>
                </c:pt>
                <c:pt idx="5483">
                  <c:v>473.10998499999999</c:v>
                </c:pt>
                <c:pt idx="5484">
                  <c:v>468.64999399999999</c:v>
                </c:pt>
                <c:pt idx="5485">
                  <c:v>457.72000100000002</c:v>
                </c:pt>
                <c:pt idx="5486">
                  <c:v>364.98001099999999</c:v>
                </c:pt>
                <c:pt idx="5487">
                  <c:v>402.91000400000001</c:v>
                </c:pt>
                <c:pt idx="5488">
                  <c:v>513.78997800000002</c:v>
                </c:pt>
                <c:pt idx="5489">
                  <c:v>634.78002900000001</c:v>
                </c:pt>
                <c:pt idx="5490">
                  <c:v>687.05999799999995</c:v>
                </c:pt>
                <c:pt idx="5491">
                  <c:v>672.92999299999997</c:v>
                </c:pt>
                <c:pt idx="5492">
                  <c:v>645.71002199999998</c:v>
                </c:pt>
                <c:pt idx="5493">
                  <c:v>588.15002400000003</c:v>
                </c:pt>
                <c:pt idx="5494">
                  <c:v>495.11999500000002</c:v>
                </c:pt>
                <c:pt idx="5495">
                  <c:v>458.45001200000002</c:v>
                </c:pt>
                <c:pt idx="5496">
                  <c:v>450.790009</c:v>
                </c:pt>
                <c:pt idx="5497">
                  <c:v>459.790009</c:v>
                </c:pt>
                <c:pt idx="5498">
                  <c:v>470.57998700000002</c:v>
                </c:pt>
                <c:pt idx="5499">
                  <c:v>467.23001099999999</c:v>
                </c:pt>
                <c:pt idx="5500">
                  <c:v>489.69000199999999</c:v>
                </c:pt>
                <c:pt idx="5501">
                  <c:v>595.28002900000001</c:v>
                </c:pt>
                <c:pt idx="5502">
                  <c:v>713.669983</c:v>
                </c:pt>
                <c:pt idx="5503">
                  <c:v>676.19000200000005</c:v>
                </c:pt>
                <c:pt idx="5504">
                  <c:v>584.04998799999998</c:v>
                </c:pt>
                <c:pt idx="5505">
                  <c:v>579.82000700000003</c:v>
                </c:pt>
                <c:pt idx="5506">
                  <c:v>574.53997800000002</c:v>
                </c:pt>
                <c:pt idx="5507">
                  <c:v>569.84997599999997</c:v>
                </c:pt>
                <c:pt idx="5508">
                  <c:v>539.44000200000005</c:v>
                </c:pt>
                <c:pt idx="5509">
                  <c:v>505.75</c:v>
                </c:pt>
                <c:pt idx="5510">
                  <c:v>496.38000499999998</c:v>
                </c:pt>
                <c:pt idx="5511">
                  <c:v>496.52999899999998</c:v>
                </c:pt>
                <c:pt idx="5512">
                  <c:v>558.03002900000001</c:v>
                </c:pt>
                <c:pt idx="5513">
                  <c:v>606.44000200000005</c:v>
                </c:pt>
                <c:pt idx="5514">
                  <c:v>574.90997300000004</c:v>
                </c:pt>
                <c:pt idx="5515">
                  <c:v>575.34997599999997</c:v>
                </c:pt>
                <c:pt idx="5516">
                  <c:v>575.34997599999997</c:v>
                </c:pt>
                <c:pt idx="5517">
                  <c:v>580.63000499999998</c:v>
                </c:pt>
                <c:pt idx="5518">
                  <c:v>496.75</c:v>
                </c:pt>
                <c:pt idx="5519">
                  <c:v>487.82998700000002</c:v>
                </c:pt>
                <c:pt idx="5520">
                  <c:v>481.05999800000001</c:v>
                </c:pt>
                <c:pt idx="5521">
                  <c:v>466.19000199999999</c:v>
                </c:pt>
                <c:pt idx="5522">
                  <c:v>453.69000199999999</c:v>
                </c:pt>
                <c:pt idx="5523">
                  <c:v>450.20001200000002</c:v>
                </c:pt>
                <c:pt idx="5524">
                  <c:v>479.13000499999998</c:v>
                </c:pt>
                <c:pt idx="5525">
                  <c:v>623.90997300000004</c:v>
                </c:pt>
                <c:pt idx="5526">
                  <c:v>704.669983</c:v>
                </c:pt>
                <c:pt idx="5527">
                  <c:v>758.65997300000004</c:v>
                </c:pt>
                <c:pt idx="5528">
                  <c:v>701.03002900000001</c:v>
                </c:pt>
                <c:pt idx="5529">
                  <c:v>668.60998500000005</c:v>
                </c:pt>
                <c:pt idx="5530">
                  <c:v>674.78002900000001</c:v>
                </c:pt>
                <c:pt idx="5531">
                  <c:v>688.97997999999995</c:v>
                </c:pt>
                <c:pt idx="5532">
                  <c:v>699.98999000000003</c:v>
                </c:pt>
                <c:pt idx="5533">
                  <c:v>668.53002900000001</c:v>
                </c:pt>
                <c:pt idx="5534">
                  <c:v>668.60998500000005</c:v>
                </c:pt>
                <c:pt idx="5535">
                  <c:v>679.09002699999996</c:v>
                </c:pt>
                <c:pt idx="5536">
                  <c:v>747.42999299999997</c:v>
                </c:pt>
                <c:pt idx="5537">
                  <c:v>854.73999000000003</c:v>
                </c:pt>
                <c:pt idx="5538">
                  <c:v>942.78997800000002</c:v>
                </c:pt>
                <c:pt idx="5539">
                  <c:v>952.75</c:v>
                </c:pt>
                <c:pt idx="5540">
                  <c:v>889.46997099999999</c:v>
                </c:pt>
                <c:pt idx="5541">
                  <c:v>818.52002000000005</c:v>
                </c:pt>
                <c:pt idx="5542">
                  <c:v>743.64001499999995</c:v>
                </c:pt>
                <c:pt idx="5543">
                  <c:v>706.5</c:v>
                </c:pt>
                <c:pt idx="5544">
                  <c:v>641.20001200000002</c:v>
                </c:pt>
                <c:pt idx="5545">
                  <c:v>622.67999299999997</c:v>
                </c:pt>
                <c:pt idx="5546">
                  <c:v>618.73999000000003</c:v>
                </c:pt>
                <c:pt idx="5547">
                  <c:v>624.39001499999995</c:v>
                </c:pt>
                <c:pt idx="5548">
                  <c:v>659.64001499999995</c:v>
                </c:pt>
                <c:pt idx="5549">
                  <c:v>766.80999799999995</c:v>
                </c:pt>
                <c:pt idx="5550">
                  <c:v>884.97997999999995</c:v>
                </c:pt>
                <c:pt idx="5551">
                  <c:v>927.669983</c:v>
                </c:pt>
                <c:pt idx="5552">
                  <c:v>847.79998799999998</c:v>
                </c:pt>
                <c:pt idx="5553">
                  <c:v>795.65997300000004</c:v>
                </c:pt>
                <c:pt idx="5554">
                  <c:v>780.85998500000005</c:v>
                </c:pt>
                <c:pt idx="5555">
                  <c:v>737.05999799999995</c:v>
                </c:pt>
                <c:pt idx="5556">
                  <c:v>669.30999799999995</c:v>
                </c:pt>
                <c:pt idx="5557">
                  <c:v>633.46997099999999</c:v>
                </c:pt>
                <c:pt idx="5558">
                  <c:v>630.71997099999999</c:v>
                </c:pt>
                <c:pt idx="5559">
                  <c:v>669.39001499999995</c:v>
                </c:pt>
                <c:pt idx="5560">
                  <c:v>768.29998799999998</c:v>
                </c:pt>
                <c:pt idx="5561">
                  <c:v>842.36999500000002</c:v>
                </c:pt>
                <c:pt idx="5562">
                  <c:v>931.23999000000003</c:v>
                </c:pt>
                <c:pt idx="5563">
                  <c:v>938.080017</c:v>
                </c:pt>
                <c:pt idx="5564">
                  <c:v>929.080017</c:v>
                </c:pt>
                <c:pt idx="5565">
                  <c:v>823.17999299999997</c:v>
                </c:pt>
                <c:pt idx="5566">
                  <c:v>788.29998799999998</c:v>
                </c:pt>
                <c:pt idx="5567">
                  <c:v>762.35998500000005</c:v>
                </c:pt>
                <c:pt idx="5568">
                  <c:v>707.98999000000003</c:v>
                </c:pt>
                <c:pt idx="5569">
                  <c:v>658.30999799999995</c:v>
                </c:pt>
                <c:pt idx="5570">
                  <c:v>619.57000700000003</c:v>
                </c:pt>
                <c:pt idx="5571">
                  <c:v>605.44000200000005</c:v>
                </c:pt>
                <c:pt idx="5572">
                  <c:v>611.09002699999996</c:v>
                </c:pt>
                <c:pt idx="5573">
                  <c:v>670.80999799999995</c:v>
                </c:pt>
                <c:pt idx="5574">
                  <c:v>692.45001200000002</c:v>
                </c:pt>
                <c:pt idx="5575">
                  <c:v>717.14001499999995</c:v>
                </c:pt>
                <c:pt idx="5576">
                  <c:v>687.169983</c:v>
                </c:pt>
                <c:pt idx="5577">
                  <c:v>609.45001200000002</c:v>
                </c:pt>
                <c:pt idx="5578">
                  <c:v>588.330017</c:v>
                </c:pt>
                <c:pt idx="5579">
                  <c:v>585.95001200000002</c:v>
                </c:pt>
                <c:pt idx="5580">
                  <c:v>573.09002699999996</c:v>
                </c:pt>
                <c:pt idx="5581">
                  <c:v>569.59002699999996</c:v>
                </c:pt>
                <c:pt idx="5582">
                  <c:v>580.52002000000005</c:v>
                </c:pt>
                <c:pt idx="5583">
                  <c:v>594.88000499999998</c:v>
                </c:pt>
                <c:pt idx="5584">
                  <c:v>708.51000999999997</c:v>
                </c:pt>
                <c:pt idx="5585">
                  <c:v>802.59002699999996</c:v>
                </c:pt>
                <c:pt idx="5586">
                  <c:v>833.53002900000001</c:v>
                </c:pt>
                <c:pt idx="5587">
                  <c:v>834.20001200000002</c:v>
                </c:pt>
                <c:pt idx="5588">
                  <c:v>803.19000200000005</c:v>
                </c:pt>
                <c:pt idx="5589">
                  <c:v>788.30999799999995</c:v>
                </c:pt>
                <c:pt idx="5590">
                  <c:v>720.34002699999996</c:v>
                </c:pt>
                <c:pt idx="5591">
                  <c:v>631.46997099999999</c:v>
                </c:pt>
                <c:pt idx="5592">
                  <c:v>586.77002000000005</c:v>
                </c:pt>
                <c:pt idx="5593">
                  <c:v>557.69000200000005</c:v>
                </c:pt>
                <c:pt idx="5594">
                  <c:v>536.79998799999998</c:v>
                </c:pt>
                <c:pt idx="5595">
                  <c:v>520.95001200000002</c:v>
                </c:pt>
                <c:pt idx="5596">
                  <c:v>500.79998799999998</c:v>
                </c:pt>
                <c:pt idx="5597">
                  <c:v>504.97000100000002</c:v>
                </c:pt>
                <c:pt idx="5598">
                  <c:v>523.330017</c:v>
                </c:pt>
                <c:pt idx="5599">
                  <c:v>553.830017</c:v>
                </c:pt>
                <c:pt idx="5600">
                  <c:v>571.45001200000002</c:v>
                </c:pt>
                <c:pt idx="5601">
                  <c:v>566.39001499999995</c:v>
                </c:pt>
                <c:pt idx="5602">
                  <c:v>574.95001200000002</c:v>
                </c:pt>
                <c:pt idx="5603">
                  <c:v>568.47997999999995</c:v>
                </c:pt>
                <c:pt idx="5604">
                  <c:v>529.51000999999997</c:v>
                </c:pt>
                <c:pt idx="5605">
                  <c:v>511.66000400000001</c:v>
                </c:pt>
                <c:pt idx="5606">
                  <c:v>496.41000400000001</c:v>
                </c:pt>
                <c:pt idx="5607">
                  <c:v>510.17001299999998</c:v>
                </c:pt>
                <c:pt idx="5608">
                  <c:v>606.78002900000001</c:v>
                </c:pt>
                <c:pt idx="5609">
                  <c:v>654.59997599999997</c:v>
                </c:pt>
                <c:pt idx="5610">
                  <c:v>706.51000999999997</c:v>
                </c:pt>
                <c:pt idx="5611">
                  <c:v>728.52002000000005</c:v>
                </c:pt>
                <c:pt idx="5612">
                  <c:v>710.080017</c:v>
                </c:pt>
                <c:pt idx="5613">
                  <c:v>670.05999799999995</c:v>
                </c:pt>
                <c:pt idx="5614">
                  <c:v>609.45001200000002</c:v>
                </c:pt>
                <c:pt idx="5615">
                  <c:v>566.32000700000003</c:v>
                </c:pt>
                <c:pt idx="5616">
                  <c:v>564.67999299999997</c:v>
                </c:pt>
                <c:pt idx="5617">
                  <c:v>562.96997099999999</c:v>
                </c:pt>
                <c:pt idx="5618">
                  <c:v>546.76000999999997</c:v>
                </c:pt>
                <c:pt idx="5619">
                  <c:v>564.09002699999996</c:v>
                </c:pt>
                <c:pt idx="5620">
                  <c:v>583.34997599999997</c:v>
                </c:pt>
                <c:pt idx="5621">
                  <c:v>701.96997099999999</c:v>
                </c:pt>
                <c:pt idx="5622">
                  <c:v>827.65002400000003</c:v>
                </c:pt>
                <c:pt idx="5623">
                  <c:v>862.22997999999995</c:v>
                </c:pt>
                <c:pt idx="5624">
                  <c:v>849.15002400000003</c:v>
                </c:pt>
                <c:pt idx="5625">
                  <c:v>795.59997599999997</c:v>
                </c:pt>
                <c:pt idx="5626">
                  <c:v>769.5</c:v>
                </c:pt>
                <c:pt idx="5627">
                  <c:v>739.53002900000001</c:v>
                </c:pt>
                <c:pt idx="5628">
                  <c:v>699.07000700000003</c:v>
                </c:pt>
                <c:pt idx="5629">
                  <c:v>637.27002000000005</c:v>
                </c:pt>
                <c:pt idx="5630">
                  <c:v>624.330017</c:v>
                </c:pt>
                <c:pt idx="5631">
                  <c:v>624.330017</c:v>
                </c:pt>
                <c:pt idx="5632">
                  <c:v>706.21002199999998</c:v>
                </c:pt>
                <c:pt idx="5633">
                  <c:v>780.86999500000002</c:v>
                </c:pt>
                <c:pt idx="5634">
                  <c:v>849.15002400000003</c:v>
                </c:pt>
                <c:pt idx="5635">
                  <c:v>825.419983</c:v>
                </c:pt>
                <c:pt idx="5636">
                  <c:v>759.15997300000004</c:v>
                </c:pt>
                <c:pt idx="5637">
                  <c:v>698.46997099999999</c:v>
                </c:pt>
                <c:pt idx="5638">
                  <c:v>618.01000999999997</c:v>
                </c:pt>
                <c:pt idx="5639">
                  <c:v>600.54998799999998</c:v>
                </c:pt>
                <c:pt idx="5640">
                  <c:v>585.36999500000002</c:v>
                </c:pt>
                <c:pt idx="5641">
                  <c:v>583.07000700000003</c:v>
                </c:pt>
                <c:pt idx="5642">
                  <c:v>589.09002699999996</c:v>
                </c:pt>
                <c:pt idx="5643">
                  <c:v>600.69000200000005</c:v>
                </c:pt>
                <c:pt idx="5644">
                  <c:v>632.22997999999995</c:v>
                </c:pt>
                <c:pt idx="5645">
                  <c:v>745.20001200000002</c:v>
                </c:pt>
                <c:pt idx="5646">
                  <c:v>885.01000999999997</c:v>
                </c:pt>
                <c:pt idx="5647">
                  <c:v>944.88000499999998</c:v>
                </c:pt>
                <c:pt idx="5648">
                  <c:v>795.54998799999998</c:v>
                </c:pt>
                <c:pt idx="5649">
                  <c:v>751.15002400000003</c:v>
                </c:pt>
                <c:pt idx="5650">
                  <c:v>713.96002199999998</c:v>
                </c:pt>
                <c:pt idx="5651">
                  <c:v>654.46002199999998</c:v>
                </c:pt>
                <c:pt idx="5652">
                  <c:v>614.22997999999995</c:v>
                </c:pt>
                <c:pt idx="5653">
                  <c:v>598.169983</c:v>
                </c:pt>
                <c:pt idx="5654">
                  <c:v>607.46002199999998</c:v>
                </c:pt>
                <c:pt idx="5655">
                  <c:v>655.13000499999998</c:v>
                </c:pt>
                <c:pt idx="5656">
                  <c:v>764.90997300000004</c:v>
                </c:pt>
                <c:pt idx="5657">
                  <c:v>814.51000999999997</c:v>
                </c:pt>
                <c:pt idx="5658">
                  <c:v>911.03997800000002</c:v>
                </c:pt>
                <c:pt idx="5659">
                  <c:v>888.28997800000002</c:v>
                </c:pt>
                <c:pt idx="5660">
                  <c:v>790.55999799999995</c:v>
                </c:pt>
                <c:pt idx="5661">
                  <c:v>743.71002199999998</c:v>
                </c:pt>
                <c:pt idx="5662">
                  <c:v>666.28997800000002</c:v>
                </c:pt>
                <c:pt idx="5663">
                  <c:v>616.419983</c:v>
                </c:pt>
                <c:pt idx="5664">
                  <c:v>607.57000700000003</c:v>
                </c:pt>
                <c:pt idx="5665">
                  <c:v>602.59002699999996</c:v>
                </c:pt>
                <c:pt idx="5666">
                  <c:v>573.80999799999995</c:v>
                </c:pt>
                <c:pt idx="5667">
                  <c:v>558.19000200000005</c:v>
                </c:pt>
                <c:pt idx="5668">
                  <c:v>531.86999500000002</c:v>
                </c:pt>
                <c:pt idx="5669">
                  <c:v>649.28997800000002</c:v>
                </c:pt>
                <c:pt idx="5670">
                  <c:v>630.84997599999997</c:v>
                </c:pt>
                <c:pt idx="5671">
                  <c:v>751.32000700000003</c:v>
                </c:pt>
                <c:pt idx="5672">
                  <c:v>658.05999799999995</c:v>
                </c:pt>
                <c:pt idx="5673">
                  <c:v>628.09997599999997</c:v>
                </c:pt>
                <c:pt idx="5674">
                  <c:v>607.78997800000002</c:v>
                </c:pt>
                <c:pt idx="5675">
                  <c:v>550.53002900000001</c:v>
                </c:pt>
                <c:pt idx="5676">
                  <c:v>516.09997599999997</c:v>
                </c:pt>
                <c:pt idx="5677">
                  <c:v>471.02999899999998</c:v>
                </c:pt>
                <c:pt idx="5678">
                  <c:v>480.70001200000002</c:v>
                </c:pt>
                <c:pt idx="5679">
                  <c:v>534.25</c:v>
                </c:pt>
                <c:pt idx="5680">
                  <c:v>601.98999000000003</c:v>
                </c:pt>
                <c:pt idx="5681">
                  <c:v>675.169983</c:v>
                </c:pt>
                <c:pt idx="5682">
                  <c:v>700.830017</c:v>
                </c:pt>
                <c:pt idx="5683">
                  <c:v>713.90997300000004</c:v>
                </c:pt>
                <c:pt idx="5684">
                  <c:v>683.5</c:v>
                </c:pt>
                <c:pt idx="5685">
                  <c:v>607.78997800000002</c:v>
                </c:pt>
                <c:pt idx="5686">
                  <c:v>549.48999000000003</c:v>
                </c:pt>
                <c:pt idx="5687">
                  <c:v>551.03002900000001</c:v>
                </c:pt>
                <c:pt idx="5688">
                  <c:v>528.34997599999997</c:v>
                </c:pt>
                <c:pt idx="5689">
                  <c:v>527.830017</c:v>
                </c:pt>
                <c:pt idx="5690">
                  <c:v>520.169983</c:v>
                </c:pt>
                <c:pt idx="5691">
                  <c:v>535.03997800000002</c:v>
                </c:pt>
                <c:pt idx="5692">
                  <c:v>580.78002900000001</c:v>
                </c:pt>
                <c:pt idx="5693">
                  <c:v>714.40997300000004</c:v>
                </c:pt>
                <c:pt idx="5694">
                  <c:v>832.86999500000002</c:v>
                </c:pt>
                <c:pt idx="5695">
                  <c:v>926.92999299999997</c:v>
                </c:pt>
                <c:pt idx="5696">
                  <c:v>842.90002400000003</c:v>
                </c:pt>
                <c:pt idx="5697">
                  <c:v>775.09002699999996</c:v>
                </c:pt>
                <c:pt idx="5698">
                  <c:v>761.10998500000005</c:v>
                </c:pt>
                <c:pt idx="5699">
                  <c:v>674.77002000000005</c:v>
                </c:pt>
                <c:pt idx="5700">
                  <c:v>668.669983</c:v>
                </c:pt>
                <c:pt idx="5701">
                  <c:v>636.25</c:v>
                </c:pt>
                <c:pt idx="5702">
                  <c:v>611.40997300000004</c:v>
                </c:pt>
                <c:pt idx="5703">
                  <c:v>593.78997800000002</c:v>
                </c:pt>
                <c:pt idx="5704">
                  <c:v>673.580017</c:v>
                </c:pt>
                <c:pt idx="5705">
                  <c:v>653.72997999999995</c:v>
                </c:pt>
                <c:pt idx="5706">
                  <c:v>656.09997599999997</c:v>
                </c:pt>
                <c:pt idx="5707">
                  <c:v>762.89001499999995</c:v>
                </c:pt>
                <c:pt idx="5708">
                  <c:v>658.03997800000002</c:v>
                </c:pt>
                <c:pt idx="5709">
                  <c:v>651.86999500000002</c:v>
                </c:pt>
                <c:pt idx="5710">
                  <c:v>579.05999799999995</c:v>
                </c:pt>
                <c:pt idx="5711">
                  <c:v>615.21002199999998</c:v>
                </c:pt>
                <c:pt idx="5712">
                  <c:v>558.98999000000003</c:v>
                </c:pt>
                <c:pt idx="5713">
                  <c:v>591.71002199999998</c:v>
                </c:pt>
                <c:pt idx="5714">
                  <c:v>551.40997300000004</c:v>
                </c:pt>
                <c:pt idx="5715">
                  <c:v>580.71002199999998</c:v>
                </c:pt>
                <c:pt idx="5716">
                  <c:v>624.51000999999997</c:v>
                </c:pt>
                <c:pt idx="5717">
                  <c:v>658.78997800000002</c:v>
                </c:pt>
                <c:pt idx="5718">
                  <c:v>663.84997599999997</c:v>
                </c:pt>
                <c:pt idx="5719">
                  <c:v>755.76000999999997</c:v>
                </c:pt>
                <c:pt idx="5720">
                  <c:v>745.419983</c:v>
                </c:pt>
                <c:pt idx="5721">
                  <c:v>741.63000499999998</c:v>
                </c:pt>
                <c:pt idx="5722">
                  <c:v>688.60998500000005</c:v>
                </c:pt>
                <c:pt idx="5723">
                  <c:v>667.71002199999998</c:v>
                </c:pt>
                <c:pt idx="5724">
                  <c:v>683.40997300000004</c:v>
                </c:pt>
                <c:pt idx="5725">
                  <c:v>626.96002199999998</c:v>
                </c:pt>
                <c:pt idx="5726">
                  <c:v>612.15997300000004</c:v>
                </c:pt>
                <c:pt idx="5727">
                  <c:v>630.60998500000005</c:v>
                </c:pt>
                <c:pt idx="5728">
                  <c:v>718.35998500000005</c:v>
                </c:pt>
                <c:pt idx="5729">
                  <c:v>779.330017</c:v>
                </c:pt>
                <c:pt idx="5730">
                  <c:v>845.82000700000003</c:v>
                </c:pt>
                <c:pt idx="5731">
                  <c:v>840.830017</c:v>
                </c:pt>
                <c:pt idx="5732">
                  <c:v>779.330017</c:v>
                </c:pt>
                <c:pt idx="5733">
                  <c:v>742.90002400000003</c:v>
                </c:pt>
                <c:pt idx="5734">
                  <c:v>660.95001200000002</c:v>
                </c:pt>
                <c:pt idx="5735">
                  <c:v>659.98999000000003</c:v>
                </c:pt>
                <c:pt idx="5736">
                  <c:v>604.65997300000004</c:v>
                </c:pt>
                <c:pt idx="5737">
                  <c:v>577.82000700000003</c:v>
                </c:pt>
                <c:pt idx="5738">
                  <c:v>566.07000700000003</c:v>
                </c:pt>
                <c:pt idx="5739">
                  <c:v>574.84002699999996</c:v>
                </c:pt>
                <c:pt idx="5740">
                  <c:v>569.78002900000001</c:v>
                </c:pt>
                <c:pt idx="5741">
                  <c:v>580.27002000000005</c:v>
                </c:pt>
                <c:pt idx="5742">
                  <c:v>632.09997599999997</c:v>
                </c:pt>
                <c:pt idx="5743">
                  <c:v>669.35998500000005</c:v>
                </c:pt>
                <c:pt idx="5744">
                  <c:v>680.80999799999995</c:v>
                </c:pt>
                <c:pt idx="5745">
                  <c:v>654.26000999999997</c:v>
                </c:pt>
                <c:pt idx="5746">
                  <c:v>640.13000499999998</c:v>
                </c:pt>
                <c:pt idx="5747">
                  <c:v>602.42999299999997</c:v>
                </c:pt>
                <c:pt idx="5748">
                  <c:v>559.75</c:v>
                </c:pt>
                <c:pt idx="5749">
                  <c:v>522.64001499999995</c:v>
                </c:pt>
                <c:pt idx="5750">
                  <c:v>507.32000699999998</c:v>
                </c:pt>
                <c:pt idx="5751">
                  <c:v>554.46997099999999</c:v>
                </c:pt>
                <c:pt idx="5752">
                  <c:v>691.29998799999998</c:v>
                </c:pt>
                <c:pt idx="5753">
                  <c:v>700.44000200000005</c:v>
                </c:pt>
                <c:pt idx="5754">
                  <c:v>721.34002699999996</c:v>
                </c:pt>
                <c:pt idx="5755">
                  <c:v>753.46997099999999</c:v>
                </c:pt>
                <c:pt idx="5756">
                  <c:v>714.57000700000003</c:v>
                </c:pt>
                <c:pt idx="5757">
                  <c:v>699.63000499999998</c:v>
                </c:pt>
                <c:pt idx="5758">
                  <c:v>627.94000200000005</c:v>
                </c:pt>
                <c:pt idx="5759">
                  <c:v>580.46997099999999</c:v>
                </c:pt>
                <c:pt idx="5760">
                  <c:v>547.080017</c:v>
                </c:pt>
                <c:pt idx="5761">
                  <c:v>524.54998799999998</c:v>
                </c:pt>
                <c:pt idx="5762">
                  <c:v>511.23998999999998</c:v>
                </c:pt>
                <c:pt idx="5763">
                  <c:v>500.459991</c:v>
                </c:pt>
                <c:pt idx="5764">
                  <c:v>515.919983</c:v>
                </c:pt>
                <c:pt idx="5765">
                  <c:v>525.89001499999995</c:v>
                </c:pt>
                <c:pt idx="5766">
                  <c:v>545.45001200000002</c:v>
                </c:pt>
                <c:pt idx="5767">
                  <c:v>572.88000499999998</c:v>
                </c:pt>
                <c:pt idx="5768">
                  <c:v>600.25</c:v>
                </c:pt>
                <c:pt idx="5769">
                  <c:v>599.72997999999995</c:v>
                </c:pt>
                <c:pt idx="5770">
                  <c:v>621.73999000000003</c:v>
                </c:pt>
                <c:pt idx="5771">
                  <c:v>616.01000999999997</c:v>
                </c:pt>
                <c:pt idx="5772">
                  <c:v>581.80999799999995</c:v>
                </c:pt>
                <c:pt idx="5773">
                  <c:v>557.04998799999998</c:v>
                </c:pt>
                <c:pt idx="5774">
                  <c:v>549.01000999999997</c:v>
                </c:pt>
                <c:pt idx="5775">
                  <c:v>556.080017</c:v>
                </c:pt>
                <c:pt idx="5776">
                  <c:v>659.96002199999998</c:v>
                </c:pt>
                <c:pt idx="5777">
                  <c:v>713.72997999999995</c:v>
                </c:pt>
                <c:pt idx="5778">
                  <c:v>751.5</c:v>
                </c:pt>
                <c:pt idx="5779">
                  <c:v>755.96002199999998</c:v>
                </c:pt>
                <c:pt idx="5780">
                  <c:v>697.96002199999998</c:v>
                </c:pt>
                <c:pt idx="5781">
                  <c:v>681.53002900000001</c:v>
                </c:pt>
                <c:pt idx="5782">
                  <c:v>643.75</c:v>
                </c:pt>
                <c:pt idx="5783">
                  <c:v>592.669983</c:v>
                </c:pt>
                <c:pt idx="5784">
                  <c:v>583.15002400000003</c:v>
                </c:pt>
                <c:pt idx="5785">
                  <c:v>569.39001499999995</c:v>
                </c:pt>
                <c:pt idx="5786">
                  <c:v>541.35998500000005</c:v>
                </c:pt>
                <c:pt idx="5787">
                  <c:v>549.90997300000004</c:v>
                </c:pt>
                <c:pt idx="5788">
                  <c:v>592.21997099999999</c:v>
                </c:pt>
                <c:pt idx="5789">
                  <c:v>819.25</c:v>
                </c:pt>
                <c:pt idx="5790">
                  <c:v>936.96002199999998</c:v>
                </c:pt>
                <c:pt idx="5791">
                  <c:v>980.97997999999995</c:v>
                </c:pt>
                <c:pt idx="5792">
                  <c:v>988.419983</c:v>
                </c:pt>
                <c:pt idx="5793">
                  <c:v>955.77002000000005</c:v>
                </c:pt>
                <c:pt idx="5794">
                  <c:v>937.70001200000002</c:v>
                </c:pt>
                <c:pt idx="5795">
                  <c:v>907.21997099999999</c:v>
                </c:pt>
                <c:pt idx="5796">
                  <c:v>837.32000700000003</c:v>
                </c:pt>
                <c:pt idx="5797">
                  <c:v>780.34997599999997</c:v>
                </c:pt>
                <c:pt idx="5798">
                  <c:v>751.05999799999995</c:v>
                </c:pt>
                <c:pt idx="5799">
                  <c:v>750.97997999999995</c:v>
                </c:pt>
                <c:pt idx="5800">
                  <c:v>814.85998500000005</c:v>
                </c:pt>
                <c:pt idx="5801">
                  <c:v>868.09997599999997</c:v>
                </c:pt>
                <c:pt idx="5802">
                  <c:v>955.40002400000003</c:v>
                </c:pt>
                <c:pt idx="5803">
                  <c:v>967</c:v>
                </c:pt>
                <c:pt idx="5804">
                  <c:v>851.21997099999999</c:v>
                </c:pt>
                <c:pt idx="5805">
                  <c:v>793</c:v>
                </c:pt>
                <c:pt idx="5806">
                  <c:v>696.03002900000001</c:v>
                </c:pt>
                <c:pt idx="5807">
                  <c:v>705.46997099999999</c:v>
                </c:pt>
                <c:pt idx="5808">
                  <c:v>669.40997300000004</c:v>
                </c:pt>
                <c:pt idx="5809">
                  <c:v>650.96002199999998</c:v>
                </c:pt>
                <c:pt idx="5810">
                  <c:v>647.61999500000002</c:v>
                </c:pt>
                <c:pt idx="5811">
                  <c:v>660.19000200000005</c:v>
                </c:pt>
                <c:pt idx="5812">
                  <c:v>692.38000499999998</c:v>
                </c:pt>
                <c:pt idx="5813">
                  <c:v>855.15997300000004</c:v>
                </c:pt>
                <c:pt idx="5814">
                  <c:v>999.86999500000002</c:v>
                </c:pt>
                <c:pt idx="5815">
                  <c:v>1018.909973</c:v>
                </c:pt>
                <c:pt idx="5816">
                  <c:v>1010.130005</c:v>
                </c:pt>
                <c:pt idx="5817">
                  <c:v>930.48999000000003</c:v>
                </c:pt>
                <c:pt idx="5818">
                  <c:v>864.01000999999997</c:v>
                </c:pt>
                <c:pt idx="5819">
                  <c:v>844.830017</c:v>
                </c:pt>
                <c:pt idx="5820">
                  <c:v>778.27002000000005</c:v>
                </c:pt>
                <c:pt idx="5821">
                  <c:v>722.79998799999998</c:v>
                </c:pt>
                <c:pt idx="5822">
                  <c:v>708.21997099999999</c:v>
                </c:pt>
                <c:pt idx="5823">
                  <c:v>710.22997999999995</c:v>
                </c:pt>
                <c:pt idx="5824">
                  <c:v>821.330017</c:v>
                </c:pt>
                <c:pt idx="5825">
                  <c:v>920.67999299999997</c:v>
                </c:pt>
                <c:pt idx="5826">
                  <c:v>996.96997099999999</c:v>
                </c:pt>
                <c:pt idx="5827">
                  <c:v>1003.1400149999999</c:v>
                </c:pt>
                <c:pt idx="5828">
                  <c:v>904.09002699999996</c:v>
                </c:pt>
                <c:pt idx="5829">
                  <c:v>789.13000499999998</c:v>
                </c:pt>
                <c:pt idx="5830">
                  <c:v>736.92999299999997</c:v>
                </c:pt>
                <c:pt idx="5831">
                  <c:v>704.79998799999998</c:v>
                </c:pt>
                <c:pt idx="5832">
                  <c:v>690.90002400000003</c:v>
                </c:pt>
                <c:pt idx="5833">
                  <c:v>678.26000999999997</c:v>
                </c:pt>
                <c:pt idx="5834">
                  <c:v>669.92999299999997</c:v>
                </c:pt>
                <c:pt idx="5835">
                  <c:v>692.46002199999998</c:v>
                </c:pt>
                <c:pt idx="5836">
                  <c:v>747.64001499999995</c:v>
                </c:pt>
                <c:pt idx="5837">
                  <c:v>882.67999299999997</c:v>
                </c:pt>
                <c:pt idx="5838">
                  <c:v>1007.159973</c:v>
                </c:pt>
                <c:pt idx="5839">
                  <c:v>1046.420044</c:v>
                </c:pt>
                <c:pt idx="5840">
                  <c:v>966.71002199999998</c:v>
                </c:pt>
                <c:pt idx="5841">
                  <c:v>869.96002199999998</c:v>
                </c:pt>
                <c:pt idx="5842">
                  <c:v>816.11999500000002</c:v>
                </c:pt>
                <c:pt idx="5843">
                  <c:v>772.46997099999999</c:v>
                </c:pt>
                <c:pt idx="5844">
                  <c:v>728.75</c:v>
                </c:pt>
                <c:pt idx="5845">
                  <c:v>706.28997800000002</c:v>
                </c:pt>
                <c:pt idx="5846">
                  <c:v>706.89001499999995</c:v>
                </c:pt>
                <c:pt idx="5847">
                  <c:v>725.84997599999997</c:v>
                </c:pt>
                <c:pt idx="5848">
                  <c:v>863.48999000000003</c:v>
                </c:pt>
                <c:pt idx="5849">
                  <c:v>974.14001499999995</c:v>
                </c:pt>
                <c:pt idx="5850">
                  <c:v>1085.0200199999999</c:v>
                </c:pt>
                <c:pt idx="5851">
                  <c:v>1077.7299800000001</c:v>
                </c:pt>
                <c:pt idx="5852">
                  <c:v>935.17999299999997</c:v>
                </c:pt>
                <c:pt idx="5853">
                  <c:v>850.63000499999998</c:v>
                </c:pt>
                <c:pt idx="5854">
                  <c:v>763.919983</c:v>
                </c:pt>
                <c:pt idx="5855">
                  <c:v>731.82000700000003</c:v>
                </c:pt>
                <c:pt idx="5856">
                  <c:v>720.14001499999995</c:v>
                </c:pt>
                <c:pt idx="5857">
                  <c:v>708.32000700000003</c:v>
                </c:pt>
                <c:pt idx="5858">
                  <c:v>711.73999000000003</c:v>
                </c:pt>
                <c:pt idx="5859">
                  <c:v>718.65002400000003</c:v>
                </c:pt>
                <c:pt idx="5860">
                  <c:v>780.90002400000003</c:v>
                </c:pt>
                <c:pt idx="5861">
                  <c:v>958.84997599999997</c:v>
                </c:pt>
                <c:pt idx="5862">
                  <c:v>1115.459961</c:v>
                </c:pt>
                <c:pt idx="5863">
                  <c:v>1088.540039</c:v>
                </c:pt>
                <c:pt idx="5864">
                  <c:v>972.67999299999997</c:v>
                </c:pt>
                <c:pt idx="5865">
                  <c:v>884.34002699999996</c:v>
                </c:pt>
                <c:pt idx="5866">
                  <c:v>840.30999799999995</c:v>
                </c:pt>
                <c:pt idx="5867">
                  <c:v>801.94000200000005</c:v>
                </c:pt>
                <c:pt idx="5868">
                  <c:v>751</c:v>
                </c:pt>
                <c:pt idx="5869">
                  <c:v>728.53997800000002</c:v>
                </c:pt>
                <c:pt idx="5870">
                  <c:v>781.19000200000005</c:v>
                </c:pt>
                <c:pt idx="5871">
                  <c:v>836.15002400000003</c:v>
                </c:pt>
                <c:pt idx="5872">
                  <c:v>912.15002400000003</c:v>
                </c:pt>
                <c:pt idx="5873">
                  <c:v>1026.219971</c:v>
                </c:pt>
                <c:pt idx="5874">
                  <c:v>1178.73999</c:v>
                </c:pt>
                <c:pt idx="5875">
                  <c:v>1152.1999510000001</c:v>
                </c:pt>
                <c:pt idx="5876">
                  <c:v>969.92999299999997</c:v>
                </c:pt>
                <c:pt idx="5877">
                  <c:v>861.51000999999997</c:v>
                </c:pt>
                <c:pt idx="5878">
                  <c:v>702.80999799999995</c:v>
                </c:pt>
                <c:pt idx="5879">
                  <c:v>751.01000999999997</c:v>
                </c:pt>
                <c:pt idx="5880">
                  <c:v>718.51000999999997</c:v>
                </c:pt>
                <c:pt idx="5881">
                  <c:v>710.84997599999997</c:v>
                </c:pt>
                <c:pt idx="5882">
                  <c:v>680.59002699999996</c:v>
                </c:pt>
                <c:pt idx="5883">
                  <c:v>675.830017</c:v>
                </c:pt>
                <c:pt idx="5884">
                  <c:v>712.34002699999996</c:v>
                </c:pt>
                <c:pt idx="5885">
                  <c:v>910.580017</c:v>
                </c:pt>
                <c:pt idx="5886">
                  <c:v>1011.26001</c:v>
                </c:pt>
                <c:pt idx="5887">
                  <c:v>1001.590027</c:v>
                </c:pt>
                <c:pt idx="5888">
                  <c:v>915.55999799999995</c:v>
                </c:pt>
                <c:pt idx="5889">
                  <c:v>810.71002199999998</c:v>
                </c:pt>
                <c:pt idx="5890">
                  <c:v>736.28002900000001</c:v>
                </c:pt>
                <c:pt idx="5891">
                  <c:v>666.39001499999995</c:v>
                </c:pt>
                <c:pt idx="5892">
                  <c:v>657.90997300000004</c:v>
                </c:pt>
                <c:pt idx="5893">
                  <c:v>657.23999000000003</c:v>
                </c:pt>
                <c:pt idx="5894">
                  <c:v>668.61999500000002</c:v>
                </c:pt>
                <c:pt idx="5895">
                  <c:v>686.46002199999998</c:v>
                </c:pt>
                <c:pt idx="5896">
                  <c:v>884.919983</c:v>
                </c:pt>
                <c:pt idx="5897">
                  <c:v>978.32000700000003</c:v>
                </c:pt>
                <c:pt idx="5898">
                  <c:v>1070.219971</c:v>
                </c:pt>
                <c:pt idx="5899">
                  <c:v>1066.130005</c:v>
                </c:pt>
                <c:pt idx="5900">
                  <c:v>966.19000200000005</c:v>
                </c:pt>
                <c:pt idx="5901">
                  <c:v>899.419983</c:v>
                </c:pt>
                <c:pt idx="5902">
                  <c:v>876.36999500000002</c:v>
                </c:pt>
                <c:pt idx="5903">
                  <c:v>848.82000700000003</c:v>
                </c:pt>
                <c:pt idx="5904">
                  <c:v>788.07000700000003</c:v>
                </c:pt>
                <c:pt idx="5905">
                  <c:v>729.09997599999997</c:v>
                </c:pt>
                <c:pt idx="5906">
                  <c:v>711.70001200000002</c:v>
                </c:pt>
                <c:pt idx="5907">
                  <c:v>711.330017</c:v>
                </c:pt>
                <c:pt idx="5908">
                  <c:v>715.34002699999996</c:v>
                </c:pt>
                <c:pt idx="5909">
                  <c:v>771.85998500000005</c:v>
                </c:pt>
                <c:pt idx="5910">
                  <c:v>899.60998500000005</c:v>
                </c:pt>
                <c:pt idx="5911">
                  <c:v>907.19000200000005</c:v>
                </c:pt>
                <c:pt idx="5912">
                  <c:v>862.5</c:v>
                </c:pt>
                <c:pt idx="5913">
                  <c:v>711.330017</c:v>
                </c:pt>
                <c:pt idx="5914">
                  <c:v>665.29998799999998</c:v>
                </c:pt>
                <c:pt idx="5915">
                  <c:v>665.59997599999997</c:v>
                </c:pt>
                <c:pt idx="5916">
                  <c:v>647.38000499999998</c:v>
                </c:pt>
                <c:pt idx="5917">
                  <c:v>625.80999799999995</c:v>
                </c:pt>
                <c:pt idx="5918">
                  <c:v>642.919983</c:v>
                </c:pt>
                <c:pt idx="5919">
                  <c:v>663.80999799999995</c:v>
                </c:pt>
                <c:pt idx="5920">
                  <c:v>799.669983</c:v>
                </c:pt>
                <c:pt idx="5921">
                  <c:v>946.830017</c:v>
                </c:pt>
                <c:pt idx="5922">
                  <c:v>1060</c:v>
                </c:pt>
                <c:pt idx="5923">
                  <c:v>1058.8900149999999</c:v>
                </c:pt>
                <c:pt idx="5924">
                  <c:v>951.21002199999998</c:v>
                </c:pt>
                <c:pt idx="5925">
                  <c:v>913.21997099999999</c:v>
                </c:pt>
                <c:pt idx="5926">
                  <c:v>776.02002000000005</c:v>
                </c:pt>
                <c:pt idx="5927">
                  <c:v>812.10998500000005</c:v>
                </c:pt>
                <c:pt idx="5928">
                  <c:v>742.72997999999995</c:v>
                </c:pt>
                <c:pt idx="5929">
                  <c:v>709.03997800000002</c:v>
                </c:pt>
                <c:pt idx="5930">
                  <c:v>688.15002400000003</c:v>
                </c:pt>
                <c:pt idx="5931">
                  <c:v>684.42999299999997</c:v>
                </c:pt>
                <c:pt idx="5932">
                  <c:v>688.28997800000002</c:v>
                </c:pt>
                <c:pt idx="5933">
                  <c:v>697.59002699999996</c:v>
                </c:pt>
                <c:pt idx="5934">
                  <c:v>690.669983</c:v>
                </c:pt>
                <c:pt idx="5935">
                  <c:v>694.84002699999996</c:v>
                </c:pt>
                <c:pt idx="5936">
                  <c:v>684.42999299999997</c:v>
                </c:pt>
                <c:pt idx="5937">
                  <c:v>659.44000200000005</c:v>
                </c:pt>
                <c:pt idx="5938">
                  <c:v>624.71997099999999</c:v>
                </c:pt>
                <c:pt idx="5939">
                  <c:v>605.830017</c:v>
                </c:pt>
                <c:pt idx="5940">
                  <c:v>488.26001000000002</c:v>
                </c:pt>
                <c:pt idx="5941">
                  <c:v>446.61999500000002</c:v>
                </c:pt>
                <c:pt idx="5942">
                  <c:v>513.77002000000005</c:v>
                </c:pt>
                <c:pt idx="5943">
                  <c:v>631.330017</c:v>
                </c:pt>
                <c:pt idx="5944">
                  <c:v>707.78002900000001</c:v>
                </c:pt>
                <c:pt idx="5945">
                  <c:v>947.73999000000003</c:v>
                </c:pt>
                <c:pt idx="5946">
                  <c:v>1031.329956</c:v>
                </c:pt>
                <c:pt idx="5947">
                  <c:v>1034.150024</c:v>
                </c:pt>
                <c:pt idx="5948">
                  <c:v>959.27002000000005</c:v>
                </c:pt>
                <c:pt idx="5949">
                  <c:v>907.14001499999995</c:v>
                </c:pt>
                <c:pt idx="5950">
                  <c:v>774.10998500000005</c:v>
                </c:pt>
                <c:pt idx="5951">
                  <c:v>783.17999299999997</c:v>
                </c:pt>
                <c:pt idx="5952">
                  <c:v>779.23999000000003</c:v>
                </c:pt>
                <c:pt idx="5953">
                  <c:v>757.38000499999998</c:v>
                </c:pt>
                <c:pt idx="5954">
                  <c:v>728.52002000000005</c:v>
                </c:pt>
                <c:pt idx="5955">
                  <c:v>743.61999500000002</c:v>
                </c:pt>
                <c:pt idx="5956">
                  <c:v>817.97997999999995</c:v>
                </c:pt>
                <c:pt idx="5957">
                  <c:v>1011.099976</c:v>
                </c:pt>
                <c:pt idx="5958">
                  <c:v>1226.969971</c:v>
                </c:pt>
                <c:pt idx="5959">
                  <c:v>1189.790039</c:v>
                </c:pt>
                <c:pt idx="5960">
                  <c:v>1035.5699460000001</c:v>
                </c:pt>
                <c:pt idx="5961">
                  <c:v>952.13000499999998</c:v>
                </c:pt>
                <c:pt idx="5962">
                  <c:v>823.19000200000005</c:v>
                </c:pt>
                <c:pt idx="5963">
                  <c:v>785.03997800000002</c:v>
                </c:pt>
                <c:pt idx="5964">
                  <c:v>767.85998500000005</c:v>
                </c:pt>
                <c:pt idx="5965">
                  <c:v>784.44000200000005</c:v>
                </c:pt>
                <c:pt idx="5966">
                  <c:v>855.76000999999997</c:v>
                </c:pt>
                <c:pt idx="5967">
                  <c:v>956.82000700000003</c:v>
                </c:pt>
                <c:pt idx="5968">
                  <c:v>1024.1899410000001</c:v>
                </c:pt>
                <c:pt idx="5969">
                  <c:v>1115.4300539999999</c:v>
                </c:pt>
                <c:pt idx="5970">
                  <c:v>1417.9300539999999</c:v>
                </c:pt>
                <c:pt idx="5971">
                  <c:v>1351.3100589999999</c:v>
                </c:pt>
                <c:pt idx="5972">
                  <c:v>1094.76001</c:v>
                </c:pt>
                <c:pt idx="5973">
                  <c:v>986.48999000000003</c:v>
                </c:pt>
                <c:pt idx="5974">
                  <c:v>823.85998500000005</c:v>
                </c:pt>
                <c:pt idx="5975">
                  <c:v>823.34002699999996</c:v>
                </c:pt>
                <c:pt idx="5976">
                  <c:v>832.84997599999997</c:v>
                </c:pt>
                <c:pt idx="5977">
                  <c:v>806.97997999999995</c:v>
                </c:pt>
                <c:pt idx="5978">
                  <c:v>802.14001499999995</c:v>
                </c:pt>
                <c:pt idx="5979">
                  <c:v>802.96002199999998</c:v>
                </c:pt>
                <c:pt idx="5980">
                  <c:v>824.080017</c:v>
                </c:pt>
                <c:pt idx="5981">
                  <c:v>1055.6400149999999</c:v>
                </c:pt>
                <c:pt idx="5982">
                  <c:v>1196.26001</c:v>
                </c:pt>
                <c:pt idx="5983">
                  <c:v>1222.8100589999999</c:v>
                </c:pt>
                <c:pt idx="5984">
                  <c:v>1059.660034</c:v>
                </c:pt>
                <c:pt idx="5985">
                  <c:v>1000.23999</c:v>
                </c:pt>
                <c:pt idx="5986">
                  <c:v>892.64001499999995</c:v>
                </c:pt>
                <c:pt idx="5987">
                  <c:v>807.78997800000002</c:v>
                </c:pt>
                <c:pt idx="5988">
                  <c:v>808.53997800000002</c:v>
                </c:pt>
                <c:pt idx="5989">
                  <c:v>805.19000200000005</c:v>
                </c:pt>
                <c:pt idx="5990">
                  <c:v>802.96002199999998</c:v>
                </c:pt>
                <c:pt idx="5991">
                  <c:v>840.80999799999995</c:v>
                </c:pt>
                <c:pt idx="5992">
                  <c:v>1010.059998</c:v>
                </c:pt>
                <c:pt idx="5993">
                  <c:v>1084.9399410000001</c:v>
                </c:pt>
                <c:pt idx="5994">
                  <c:v>1338.5200199999999</c:v>
                </c:pt>
                <c:pt idx="5995">
                  <c:v>1219.6099850000001</c:v>
                </c:pt>
                <c:pt idx="5996">
                  <c:v>1050.880005</c:v>
                </c:pt>
                <c:pt idx="5997">
                  <c:v>940.67999299999997</c:v>
                </c:pt>
                <c:pt idx="5998">
                  <c:v>811.28997800000002</c:v>
                </c:pt>
                <c:pt idx="5999">
                  <c:v>855.19000200000005</c:v>
                </c:pt>
                <c:pt idx="6000">
                  <c:v>818</c:v>
                </c:pt>
                <c:pt idx="6001">
                  <c:v>792.86999500000002</c:v>
                </c:pt>
                <c:pt idx="6002">
                  <c:v>779.330017</c:v>
                </c:pt>
                <c:pt idx="6003">
                  <c:v>813.84002699999996</c:v>
                </c:pt>
                <c:pt idx="6004">
                  <c:v>854.73999000000003</c:v>
                </c:pt>
                <c:pt idx="6005">
                  <c:v>1078.280029</c:v>
                </c:pt>
                <c:pt idx="6006">
                  <c:v>1124.089966</c:v>
                </c:pt>
                <c:pt idx="6007">
                  <c:v>1115.160034</c:v>
                </c:pt>
                <c:pt idx="6008">
                  <c:v>1026.219971</c:v>
                </c:pt>
                <c:pt idx="6009">
                  <c:v>923.38000499999998</c:v>
                </c:pt>
                <c:pt idx="6010">
                  <c:v>813.98999000000003</c:v>
                </c:pt>
                <c:pt idx="6011">
                  <c:v>788.47997999999995</c:v>
                </c:pt>
                <c:pt idx="6012">
                  <c:v>766.02002000000005</c:v>
                </c:pt>
                <c:pt idx="6013">
                  <c:v>772.86999500000002</c:v>
                </c:pt>
                <c:pt idx="6014">
                  <c:v>811.15997300000004</c:v>
                </c:pt>
                <c:pt idx="6015">
                  <c:v>873.92999299999997</c:v>
                </c:pt>
                <c:pt idx="6016">
                  <c:v>1011.570007</c:v>
                </c:pt>
                <c:pt idx="6017">
                  <c:v>1113.599976</c:v>
                </c:pt>
                <c:pt idx="6018">
                  <c:v>1232.8100589999999</c:v>
                </c:pt>
                <c:pt idx="6019">
                  <c:v>1133.01001</c:v>
                </c:pt>
                <c:pt idx="6020">
                  <c:v>1019.599976</c:v>
                </c:pt>
                <c:pt idx="6021">
                  <c:v>929.61999500000002</c:v>
                </c:pt>
                <c:pt idx="6022">
                  <c:v>822.02002000000005</c:v>
                </c:pt>
                <c:pt idx="6023">
                  <c:v>801.11999500000002</c:v>
                </c:pt>
                <c:pt idx="6024">
                  <c:v>801.04998799999998</c:v>
                </c:pt>
                <c:pt idx="6025">
                  <c:v>781.04998799999998</c:v>
                </c:pt>
                <c:pt idx="6026">
                  <c:v>757.61999500000002</c:v>
                </c:pt>
                <c:pt idx="6027">
                  <c:v>767.14001499999995</c:v>
                </c:pt>
                <c:pt idx="6028">
                  <c:v>810.71997099999999</c:v>
                </c:pt>
                <c:pt idx="6029">
                  <c:v>1029.0500489999999</c:v>
                </c:pt>
                <c:pt idx="6030">
                  <c:v>1100.959961</c:v>
                </c:pt>
                <c:pt idx="6031">
                  <c:v>1111.219971</c:v>
                </c:pt>
                <c:pt idx="6032">
                  <c:v>1078.1999510000001</c:v>
                </c:pt>
                <c:pt idx="6033">
                  <c:v>1023.549988</c:v>
                </c:pt>
                <c:pt idx="6034">
                  <c:v>882.70001200000002</c:v>
                </c:pt>
                <c:pt idx="6035">
                  <c:v>818.45001200000002</c:v>
                </c:pt>
                <c:pt idx="6036">
                  <c:v>827.82000700000003</c:v>
                </c:pt>
                <c:pt idx="6037">
                  <c:v>842.53997800000002</c:v>
                </c:pt>
                <c:pt idx="6038">
                  <c:v>920.84997599999997</c:v>
                </c:pt>
                <c:pt idx="6039">
                  <c:v>1018.789978</c:v>
                </c:pt>
                <c:pt idx="6040">
                  <c:v>1085.5699460000001</c:v>
                </c:pt>
                <c:pt idx="6041">
                  <c:v>1172.719971</c:v>
                </c:pt>
                <c:pt idx="6042">
                  <c:v>1295.6400149999999</c:v>
                </c:pt>
                <c:pt idx="6043">
                  <c:v>1252.880005</c:v>
                </c:pt>
                <c:pt idx="6044">
                  <c:v>1100.589966</c:v>
                </c:pt>
                <c:pt idx="6045">
                  <c:v>1040.0500489999999</c:v>
                </c:pt>
                <c:pt idx="6046">
                  <c:v>922.92999299999997</c:v>
                </c:pt>
                <c:pt idx="6047">
                  <c:v>885.02002000000005</c:v>
                </c:pt>
                <c:pt idx="6048">
                  <c:v>850.96002199999998</c:v>
                </c:pt>
                <c:pt idx="6049">
                  <c:v>846.86999500000002</c:v>
                </c:pt>
                <c:pt idx="6050">
                  <c:v>830.42999299999997</c:v>
                </c:pt>
                <c:pt idx="6051">
                  <c:v>846.419983</c:v>
                </c:pt>
                <c:pt idx="6052">
                  <c:v>874.38000499999998</c:v>
                </c:pt>
                <c:pt idx="6053">
                  <c:v>1081.6400149999999</c:v>
                </c:pt>
                <c:pt idx="6054">
                  <c:v>1175.48999</c:v>
                </c:pt>
                <c:pt idx="6055">
                  <c:v>1206.719971</c:v>
                </c:pt>
                <c:pt idx="6056">
                  <c:v>1165</c:v>
                </c:pt>
                <c:pt idx="6057">
                  <c:v>1109.670044</c:v>
                </c:pt>
                <c:pt idx="6058">
                  <c:v>1072.48999</c:v>
                </c:pt>
                <c:pt idx="6059">
                  <c:v>1041.1099850000001</c:v>
                </c:pt>
                <c:pt idx="6060">
                  <c:v>951.86999500000002</c:v>
                </c:pt>
                <c:pt idx="6061">
                  <c:v>896.25</c:v>
                </c:pt>
                <c:pt idx="6062">
                  <c:v>971.28002900000001</c:v>
                </c:pt>
                <c:pt idx="6063">
                  <c:v>1041.780029</c:v>
                </c:pt>
                <c:pt idx="6064">
                  <c:v>1133.920044</c:v>
                </c:pt>
                <c:pt idx="6065">
                  <c:v>1183.73999</c:v>
                </c:pt>
                <c:pt idx="6066">
                  <c:v>1186.719971</c:v>
                </c:pt>
                <c:pt idx="6067">
                  <c:v>1184.709961</c:v>
                </c:pt>
                <c:pt idx="6068">
                  <c:v>1105.3599850000001</c:v>
                </c:pt>
                <c:pt idx="6069">
                  <c:v>1052.410034</c:v>
                </c:pt>
                <c:pt idx="6070">
                  <c:v>986.53002900000001</c:v>
                </c:pt>
                <c:pt idx="6071">
                  <c:v>1042.2299800000001</c:v>
                </c:pt>
                <c:pt idx="6072">
                  <c:v>964.96997099999999</c:v>
                </c:pt>
                <c:pt idx="6073">
                  <c:v>862.28002900000001</c:v>
                </c:pt>
                <c:pt idx="6074">
                  <c:v>816.61999500000002</c:v>
                </c:pt>
                <c:pt idx="6075">
                  <c:v>818.10998500000005</c:v>
                </c:pt>
                <c:pt idx="6076">
                  <c:v>826.96002199999998</c:v>
                </c:pt>
                <c:pt idx="6077">
                  <c:v>967.13000499999998</c:v>
                </c:pt>
                <c:pt idx="6078">
                  <c:v>1012.190002</c:v>
                </c:pt>
                <c:pt idx="6079">
                  <c:v>1066.7700199999999</c:v>
                </c:pt>
                <c:pt idx="6080">
                  <c:v>1078.4399410000001</c:v>
                </c:pt>
                <c:pt idx="6081">
                  <c:v>1050.8599850000001</c:v>
                </c:pt>
                <c:pt idx="6082">
                  <c:v>994.03997800000002</c:v>
                </c:pt>
                <c:pt idx="6083">
                  <c:v>907.34002699999996</c:v>
                </c:pt>
                <c:pt idx="6084">
                  <c:v>829.78002900000001</c:v>
                </c:pt>
                <c:pt idx="6085">
                  <c:v>788.80999799999995</c:v>
                </c:pt>
                <c:pt idx="6086">
                  <c:v>801.67999299999997</c:v>
                </c:pt>
                <c:pt idx="6087">
                  <c:v>835.51000999999997</c:v>
                </c:pt>
                <c:pt idx="6088">
                  <c:v>960.72997999999995</c:v>
                </c:pt>
                <c:pt idx="6089">
                  <c:v>1092.9399410000001</c:v>
                </c:pt>
                <c:pt idx="6090">
                  <c:v>1153.25</c:v>
                </c:pt>
                <c:pt idx="6091">
                  <c:v>1144.400024</c:v>
                </c:pt>
                <c:pt idx="6092">
                  <c:v>1078.4399410000001</c:v>
                </c:pt>
                <c:pt idx="6093">
                  <c:v>1031.219971</c:v>
                </c:pt>
                <c:pt idx="6094">
                  <c:v>900.34997599999997</c:v>
                </c:pt>
                <c:pt idx="6095">
                  <c:v>781.14001499999995</c:v>
                </c:pt>
                <c:pt idx="6096">
                  <c:v>737.419983</c:v>
                </c:pt>
                <c:pt idx="6097">
                  <c:v>736.29998799999998</c:v>
                </c:pt>
                <c:pt idx="6098">
                  <c:v>709.23999000000003</c:v>
                </c:pt>
                <c:pt idx="6099">
                  <c:v>725.52002000000005</c:v>
                </c:pt>
                <c:pt idx="6100">
                  <c:v>726.03997800000002</c:v>
                </c:pt>
                <c:pt idx="6101">
                  <c:v>710.79998799999998</c:v>
                </c:pt>
                <c:pt idx="6102">
                  <c:v>753.54998799999998</c:v>
                </c:pt>
                <c:pt idx="6103">
                  <c:v>791.25</c:v>
                </c:pt>
                <c:pt idx="6104">
                  <c:v>796.90997300000004</c:v>
                </c:pt>
                <c:pt idx="6105">
                  <c:v>757.86999500000002</c:v>
                </c:pt>
                <c:pt idx="6106">
                  <c:v>741.51000999999997</c:v>
                </c:pt>
                <c:pt idx="6107">
                  <c:v>698.53002900000001</c:v>
                </c:pt>
                <c:pt idx="6108">
                  <c:v>602.830017</c:v>
                </c:pt>
                <c:pt idx="6109">
                  <c:v>518.13000499999998</c:v>
                </c:pt>
                <c:pt idx="6110">
                  <c:v>538.65997300000004</c:v>
                </c:pt>
                <c:pt idx="6111">
                  <c:v>647.89001499999995</c:v>
                </c:pt>
                <c:pt idx="6112">
                  <c:v>743.14001499999995</c:v>
                </c:pt>
                <c:pt idx="6113">
                  <c:v>1014.030029</c:v>
                </c:pt>
                <c:pt idx="6114">
                  <c:v>1115.3900149999999</c:v>
                </c:pt>
                <c:pt idx="6115">
                  <c:v>1146.3900149999999</c:v>
                </c:pt>
                <c:pt idx="6116">
                  <c:v>1026.2299800000001</c:v>
                </c:pt>
                <c:pt idx="6117">
                  <c:v>936.77002000000005</c:v>
                </c:pt>
                <c:pt idx="6118">
                  <c:v>780.46997099999999</c:v>
                </c:pt>
                <c:pt idx="6119">
                  <c:v>780.84002699999996</c:v>
                </c:pt>
                <c:pt idx="6120">
                  <c:v>779.88000499999998</c:v>
                </c:pt>
                <c:pt idx="6121">
                  <c:v>772.73999000000003</c:v>
                </c:pt>
                <c:pt idx="6122">
                  <c:v>770.14001499999995</c:v>
                </c:pt>
                <c:pt idx="6123">
                  <c:v>779.65002400000003</c:v>
                </c:pt>
                <c:pt idx="6124">
                  <c:v>818.02002000000005</c:v>
                </c:pt>
                <c:pt idx="6125">
                  <c:v>1130.849976</c:v>
                </c:pt>
                <c:pt idx="6126">
                  <c:v>1196.660034</c:v>
                </c:pt>
                <c:pt idx="6127">
                  <c:v>1239.6400149999999</c:v>
                </c:pt>
                <c:pt idx="6128">
                  <c:v>1167.4399410000001</c:v>
                </c:pt>
                <c:pt idx="6129">
                  <c:v>1099.98999</c:v>
                </c:pt>
                <c:pt idx="6130">
                  <c:v>1041.469971</c:v>
                </c:pt>
                <c:pt idx="6131">
                  <c:v>883.67999299999997</c:v>
                </c:pt>
                <c:pt idx="6132">
                  <c:v>869.26000999999997</c:v>
                </c:pt>
                <c:pt idx="6133">
                  <c:v>884.86999500000002</c:v>
                </c:pt>
                <c:pt idx="6134">
                  <c:v>1053.150024</c:v>
                </c:pt>
                <c:pt idx="6135">
                  <c:v>1122.3000489999999</c:v>
                </c:pt>
                <c:pt idx="6136">
                  <c:v>1182.9799800000001</c:v>
                </c:pt>
                <c:pt idx="6137">
                  <c:v>1364.119995</c:v>
                </c:pt>
                <c:pt idx="6138">
                  <c:v>1493.719971</c:v>
                </c:pt>
                <c:pt idx="6139">
                  <c:v>1436.6899410000001</c:v>
                </c:pt>
                <c:pt idx="6140">
                  <c:v>1196.51001</c:v>
                </c:pt>
                <c:pt idx="6141">
                  <c:v>1094.1899410000001</c:v>
                </c:pt>
                <c:pt idx="6142">
                  <c:v>975.44000200000005</c:v>
                </c:pt>
                <c:pt idx="6143">
                  <c:v>908.95001200000002</c:v>
                </c:pt>
                <c:pt idx="6144">
                  <c:v>904.19000200000005</c:v>
                </c:pt>
                <c:pt idx="6145">
                  <c:v>846.48999000000003</c:v>
                </c:pt>
                <c:pt idx="6146">
                  <c:v>801.94000200000005</c:v>
                </c:pt>
                <c:pt idx="6147">
                  <c:v>818.22997999999995</c:v>
                </c:pt>
                <c:pt idx="6148">
                  <c:v>907.46002199999998</c:v>
                </c:pt>
                <c:pt idx="6149">
                  <c:v>1156.4300539999999</c:v>
                </c:pt>
                <c:pt idx="6150">
                  <c:v>1236.2299800000001</c:v>
                </c:pt>
                <c:pt idx="6151">
                  <c:v>1284.1899410000001</c:v>
                </c:pt>
                <c:pt idx="6152">
                  <c:v>1211.3900149999999</c:v>
                </c:pt>
                <c:pt idx="6153">
                  <c:v>1131.4499510000001</c:v>
                </c:pt>
                <c:pt idx="6154">
                  <c:v>922.19000200000005</c:v>
                </c:pt>
                <c:pt idx="6155">
                  <c:v>900.25</c:v>
                </c:pt>
                <c:pt idx="6156">
                  <c:v>872.07000700000003</c:v>
                </c:pt>
                <c:pt idx="6157">
                  <c:v>932.75</c:v>
                </c:pt>
                <c:pt idx="6158">
                  <c:v>1124.089966</c:v>
                </c:pt>
                <c:pt idx="6159">
                  <c:v>1180.3100589999999</c:v>
                </c:pt>
                <c:pt idx="6160">
                  <c:v>1249.3199460000001</c:v>
                </c:pt>
                <c:pt idx="6161">
                  <c:v>1372.3900149999999</c:v>
                </c:pt>
                <c:pt idx="6162">
                  <c:v>1399.530029</c:v>
                </c:pt>
                <c:pt idx="6163">
                  <c:v>1295.790039</c:v>
                </c:pt>
                <c:pt idx="6164">
                  <c:v>1155.619995</c:v>
                </c:pt>
                <c:pt idx="6165">
                  <c:v>1075.6800539999999</c:v>
                </c:pt>
                <c:pt idx="6166">
                  <c:v>877.34997599999997</c:v>
                </c:pt>
                <c:pt idx="6167">
                  <c:v>1004.429993</c:v>
                </c:pt>
                <c:pt idx="6168">
                  <c:v>991.94000200000005</c:v>
                </c:pt>
                <c:pt idx="6169">
                  <c:v>958.84997599999997</c:v>
                </c:pt>
                <c:pt idx="6170">
                  <c:v>915.34997599999997</c:v>
                </c:pt>
                <c:pt idx="6171">
                  <c:v>951.85998500000005</c:v>
                </c:pt>
                <c:pt idx="6172">
                  <c:v>1018.780029</c:v>
                </c:pt>
                <c:pt idx="6173">
                  <c:v>1241.329956</c:v>
                </c:pt>
                <c:pt idx="6174">
                  <c:v>1340.2299800000001</c:v>
                </c:pt>
                <c:pt idx="6175">
                  <c:v>1428.48999</c:v>
                </c:pt>
                <c:pt idx="6176">
                  <c:v>1422.619995</c:v>
                </c:pt>
                <c:pt idx="6177">
                  <c:v>1393.619995</c:v>
                </c:pt>
                <c:pt idx="6178">
                  <c:v>1344.3900149999999</c:v>
                </c:pt>
                <c:pt idx="6179">
                  <c:v>1338.4399410000001</c:v>
                </c:pt>
                <c:pt idx="6180">
                  <c:v>1306.7700199999999</c:v>
                </c:pt>
                <c:pt idx="6181">
                  <c:v>1306.920044</c:v>
                </c:pt>
                <c:pt idx="6182">
                  <c:v>1331.6800539999999</c:v>
                </c:pt>
                <c:pt idx="6183">
                  <c:v>1338.219971</c:v>
                </c:pt>
                <c:pt idx="6184">
                  <c:v>1412.8000489999999</c:v>
                </c:pt>
                <c:pt idx="6185">
                  <c:v>1433.469971</c:v>
                </c:pt>
                <c:pt idx="6186">
                  <c:v>1461.7299800000001</c:v>
                </c:pt>
                <c:pt idx="6187">
                  <c:v>1412.8000489999999</c:v>
                </c:pt>
                <c:pt idx="6188">
                  <c:v>1314.5</c:v>
                </c:pt>
                <c:pt idx="6189">
                  <c:v>1211.8900149999999</c:v>
                </c:pt>
                <c:pt idx="6190">
                  <c:v>1137.829956</c:v>
                </c:pt>
                <c:pt idx="6191">
                  <c:v>977.46002199999998</c:v>
                </c:pt>
                <c:pt idx="6192">
                  <c:v>962.21997099999999</c:v>
                </c:pt>
                <c:pt idx="6193">
                  <c:v>871.28002900000001</c:v>
                </c:pt>
                <c:pt idx="6194">
                  <c:v>862.28002900000001</c:v>
                </c:pt>
                <c:pt idx="6195">
                  <c:v>856.54998799999998</c:v>
                </c:pt>
                <c:pt idx="6196">
                  <c:v>1004.080017</c:v>
                </c:pt>
                <c:pt idx="6197">
                  <c:v>1262.040039</c:v>
                </c:pt>
                <c:pt idx="6198">
                  <c:v>1442.579956</c:v>
                </c:pt>
                <c:pt idx="6199">
                  <c:v>1470.920044</c:v>
                </c:pt>
                <c:pt idx="6200">
                  <c:v>1441.910034</c:v>
                </c:pt>
                <c:pt idx="6201">
                  <c:v>1388.150024</c:v>
                </c:pt>
                <c:pt idx="6202">
                  <c:v>1345.920044</c:v>
                </c:pt>
                <c:pt idx="6203">
                  <c:v>1155.26001</c:v>
                </c:pt>
                <c:pt idx="6204">
                  <c:v>1078.670044</c:v>
                </c:pt>
                <c:pt idx="6205">
                  <c:v>973.669983</c:v>
                </c:pt>
                <c:pt idx="6206">
                  <c:v>977.09002699999996</c:v>
                </c:pt>
                <c:pt idx="6207">
                  <c:v>995.09002699999996</c:v>
                </c:pt>
                <c:pt idx="6208">
                  <c:v>1328.8900149999999</c:v>
                </c:pt>
                <c:pt idx="6209">
                  <c:v>1398.790039</c:v>
                </c:pt>
                <c:pt idx="6210">
                  <c:v>1469.280029</c:v>
                </c:pt>
                <c:pt idx="6211">
                  <c:v>1472.4799800000001</c:v>
                </c:pt>
                <c:pt idx="6212">
                  <c:v>1336.839966</c:v>
                </c:pt>
                <c:pt idx="6213">
                  <c:v>1267.23999</c:v>
                </c:pt>
                <c:pt idx="6214">
                  <c:v>1026.910034</c:v>
                </c:pt>
                <c:pt idx="6215">
                  <c:v>726.34002699999996</c:v>
                </c:pt>
                <c:pt idx="6216">
                  <c:v>879.15002400000003</c:v>
                </c:pt>
                <c:pt idx="6217">
                  <c:v>865.84002699999996</c:v>
                </c:pt>
                <c:pt idx="6218">
                  <c:v>857.42999299999997</c:v>
                </c:pt>
                <c:pt idx="6219">
                  <c:v>863.22997999999995</c:v>
                </c:pt>
                <c:pt idx="6220">
                  <c:v>726.55999799999995</c:v>
                </c:pt>
                <c:pt idx="6221">
                  <c:v>1258.670044</c:v>
                </c:pt>
                <c:pt idx="6222">
                  <c:v>1353.1099850000001</c:v>
                </c:pt>
                <c:pt idx="6223">
                  <c:v>1399.209961</c:v>
                </c:pt>
                <c:pt idx="6224">
                  <c:v>1359.7299800000001</c:v>
                </c:pt>
                <c:pt idx="6225">
                  <c:v>1303.73999</c:v>
                </c:pt>
                <c:pt idx="6226">
                  <c:v>1242.76001</c:v>
                </c:pt>
                <c:pt idx="6227">
                  <c:v>1191.969971</c:v>
                </c:pt>
                <c:pt idx="6228">
                  <c:v>1010.97998</c:v>
                </c:pt>
                <c:pt idx="6229">
                  <c:v>1045.9300539999999</c:v>
                </c:pt>
                <c:pt idx="6230">
                  <c:v>1045.9300539999999</c:v>
                </c:pt>
                <c:pt idx="6231">
                  <c:v>999.97997999999995</c:v>
                </c:pt>
                <c:pt idx="6232">
                  <c:v>1230.8599850000001</c:v>
                </c:pt>
                <c:pt idx="6233">
                  <c:v>1352.8900149999999</c:v>
                </c:pt>
                <c:pt idx="6234">
                  <c:v>1397.209961</c:v>
                </c:pt>
                <c:pt idx="6235">
                  <c:v>1377.130005</c:v>
                </c:pt>
                <c:pt idx="6236">
                  <c:v>904.28002900000001</c:v>
                </c:pt>
                <c:pt idx="6237">
                  <c:v>891.71002199999998</c:v>
                </c:pt>
                <c:pt idx="6238">
                  <c:v>888.36999500000002</c:v>
                </c:pt>
                <c:pt idx="6239">
                  <c:v>857.51000999999997</c:v>
                </c:pt>
                <c:pt idx="6240">
                  <c:v>854.67999299999997</c:v>
                </c:pt>
                <c:pt idx="6241">
                  <c:v>854.38000499999998</c:v>
                </c:pt>
                <c:pt idx="6242">
                  <c:v>854.15997300000004</c:v>
                </c:pt>
                <c:pt idx="6243">
                  <c:v>855.28002900000001</c:v>
                </c:pt>
                <c:pt idx="6244">
                  <c:v>870.07000700000003</c:v>
                </c:pt>
                <c:pt idx="6245">
                  <c:v>944.80999799999995</c:v>
                </c:pt>
                <c:pt idx="6246">
                  <c:v>1108.619995</c:v>
                </c:pt>
                <c:pt idx="6247">
                  <c:v>1208.329956</c:v>
                </c:pt>
                <c:pt idx="6248">
                  <c:v>1153.2299800000001</c:v>
                </c:pt>
                <c:pt idx="6249">
                  <c:v>988.080017</c:v>
                </c:pt>
                <c:pt idx="6250">
                  <c:v>928.29998799999998</c:v>
                </c:pt>
                <c:pt idx="6251">
                  <c:v>862.27002000000005</c:v>
                </c:pt>
                <c:pt idx="6252">
                  <c:v>781.59002699999996</c:v>
                </c:pt>
                <c:pt idx="6253">
                  <c:v>781.51000999999997</c:v>
                </c:pt>
                <c:pt idx="6254">
                  <c:v>818.61999500000002</c:v>
                </c:pt>
                <c:pt idx="6255">
                  <c:v>936.47997999999995</c:v>
                </c:pt>
                <c:pt idx="6256">
                  <c:v>1017.309998</c:v>
                </c:pt>
                <c:pt idx="6257">
                  <c:v>1263.880005</c:v>
                </c:pt>
                <c:pt idx="6258">
                  <c:v>1337.790039</c:v>
                </c:pt>
                <c:pt idx="6259">
                  <c:v>1330.8000489999999</c:v>
                </c:pt>
                <c:pt idx="6260">
                  <c:v>1125.1999510000001</c:v>
                </c:pt>
                <c:pt idx="6261">
                  <c:v>920.03997800000002</c:v>
                </c:pt>
                <c:pt idx="6262">
                  <c:v>725.96997099999999</c:v>
                </c:pt>
                <c:pt idx="6263">
                  <c:v>607.57000700000003</c:v>
                </c:pt>
                <c:pt idx="6264">
                  <c:v>595.22997999999995</c:v>
                </c:pt>
                <c:pt idx="6265">
                  <c:v>577.01000999999997</c:v>
                </c:pt>
                <c:pt idx="6266">
                  <c:v>572.17999299999997</c:v>
                </c:pt>
                <c:pt idx="6267">
                  <c:v>541.46997099999999</c:v>
                </c:pt>
                <c:pt idx="6268">
                  <c:v>563.40002400000003</c:v>
                </c:pt>
                <c:pt idx="6269">
                  <c:v>569.65002400000003</c:v>
                </c:pt>
                <c:pt idx="6270">
                  <c:v>575.15002400000003</c:v>
                </c:pt>
                <c:pt idx="6271">
                  <c:v>606.59997599999997</c:v>
                </c:pt>
                <c:pt idx="6272">
                  <c:v>616.11999500000002</c:v>
                </c:pt>
                <c:pt idx="6273">
                  <c:v>596.11999500000002</c:v>
                </c:pt>
                <c:pt idx="6274">
                  <c:v>599.69000200000005</c:v>
                </c:pt>
                <c:pt idx="6275">
                  <c:v>615.90002400000003</c:v>
                </c:pt>
                <c:pt idx="6276">
                  <c:v>588.30999799999995</c:v>
                </c:pt>
                <c:pt idx="6277">
                  <c:v>551.42999299999997</c:v>
                </c:pt>
                <c:pt idx="6278">
                  <c:v>580.72997999999995</c:v>
                </c:pt>
                <c:pt idx="6279">
                  <c:v>622.73999000000003</c:v>
                </c:pt>
                <c:pt idx="6280">
                  <c:v>781.27002000000005</c:v>
                </c:pt>
                <c:pt idx="6281">
                  <c:v>1107.920044</c:v>
                </c:pt>
                <c:pt idx="6282">
                  <c:v>1246.4499510000001</c:v>
                </c:pt>
                <c:pt idx="6283">
                  <c:v>1268.75</c:v>
                </c:pt>
                <c:pt idx="6284">
                  <c:v>889.53002900000001</c:v>
                </c:pt>
                <c:pt idx="6285">
                  <c:v>808.71002199999998</c:v>
                </c:pt>
                <c:pt idx="6286">
                  <c:v>711.45001200000002</c:v>
                </c:pt>
                <c:pt idx="6287">
                  <c:v>756.88000499999998</c:v>
                </c:pt>
                <c:pt idx="6288">
                  <c:v>714.11999500000002</c:v>
                </c:pt>
                <c:pt idx="6289">
                  <c:v>734.20001200000002</c:v>
                </c:pt>
                <c:pt idx="6290">
                  <c:v>732.85998500000005</c:v>
                </c:pt>
                <c:pt idx="6291">
                  <c:v>697.98999000000003</c:v>
                </c:pt>
                <c:pt idx="6292">
                  <c:v>878.90002400000003</c:v>
                </c:pt>
                <c:pt idx="6293">
                  <c:v>1199.599976</c:v>
                </c:pt>
                <c:pt idx="6294">
                  <c:v>1334.8599850000001</c:v>
                </c:pt>
                <c:pt idx="6295">
                  <c:v>1402.670044</c:v>
                </c:pt>
                <c:pt idx="6296">
                  <c:v>1338.4300539999999</c:v>
                </c:pt>
                <c:pt idx="6297">
                  <c:v>1283.920044</c:v>
                </c:pt>
                <c:pt idx="6298">
                  <c:v>1219.4499510000001</c:v>
                </c:pt>
                <c:pt idx="6299">
                  <c:v>1152.530029</c:v>
                </c:pt>
                <c:pt idx="6300">
                  <c:v>1113.5699460000001</c:v>
                </c:pt>
                <c:pt idx="6301">
                  <c:v>1057.9499510000001</c:v>
                </c:pt>
                <c:pt idx="6302">
                  <c:v>1124.4300539999999</c:v>
                </c:pt>
                <c:pt idx="6303">
                  <c:v>1211.130005</c:v>
                </c:pt>
                <c:pt idx="6304">
                  <c:v>1281.3900149999999</c:v>
                </c:pt>
                <c:pt idx="6305">
                  <c:v>1338.280029</c:v>
                </c:pt>
                <c:pt idx="6306">
                  <c:v>1524.3199460000001</c:v>
                </c:pt>
                <c:pt idx="6307">
                  <c:v>1381.5500489999999</c:v>
                </c:pt>
                <c:pt idx="6308">
                  <c:v>1272.619995</c:v>
                </c:pt>
                <c:pt idx="6309">
                  <c:v>1149.040039</c:v>
                </c:pt>
                <c:pt idx="6310">
                  <c:v>992.52002000000005</c:v>
                </c:pt>
                <c:pt idx="6311">
                  <c:v>967.53002900000001</c:v>
                </c:pt>
                <c:pt idx="6312">
                  <c:v>951.84002699999996</c:v>
                </c:pt>
                <c:pt idx="6313">
                  <c:v>902.25</c:v>
                </c:pt>
                <c:pt idx="6314">
                  <c:v>854.65997300000004</c:v>
                </c:pt>
                <c:pt idx="6315">
                  <c:v>885.15002400000003</c:v>
                </c:pt>
                <c:pt idx="6316">
                  <c:v>977.5</c:v>
                </c:pt>
                <c:pt idx="6317">
                  <c:v>1264.0699460000001</c:v>
                </c:pt>
                <c:pt idx="6318">
                  <c:v>1409.7299800000001</c:v>
                </c:pt>
                <c:pt idx="6319">
                  <c:v>1412.780029</c:v>
                </c:pt>
                <c:pt idx="6320">
                  <c:v>1315.5200199999999</c:v>
                </c:pt>
                <c:pt idx="6321">
                  <c:v>1190.459961</c:v>
                </c:pt>
                <c:pt idx="6322">
                  <c:v>1128.73999</c:v>
                </c:pt>
                <c:pt idx="6323">
                  <c:v>1078.619995</c:v>
                </c:pt>
                <c:pt idx="6324">
                  <c:v>985.22997999999995</c:v>
                </c:pt>
                <c:pt idx="6325">
                  <c:v>964.47997999999995</c:v>
                </c:pt>
                <c:pt idx="6326">
                  <c:v>955.71002199999998</c:v>
                </c:pt>
                <c:pt idx="6327">
                  <c:v>985.22997999999995</c:v>
                </c:pt>
                <c:pt idx="6328">
                  <c:v>1208.150024</c:v>
                </c:pt>
                <c:pt idx="6329">
                  <c:v>1300.3599850000001</c:v>
                </c:pt>
                <c:pt idx="6330">
                  <c:v>1412.780029</c:v>
                </c:pt>
                <c:pt idx="6331">
                  <c:v>1359.7700199999999</c:v>
                </c:pt>
                <c:pt idx="6332">
                  <c:v>1212.6099850000001</c:v>
                </c:pt>
                <c:pt idx="6333">
                  <c:v>1050.660034</c:v>
                </c:pt>
                <c:pt idx="6334">
                  <c:v>975.419983</c:v>
                </c:pt>
                <c:pt idx="6335">
                  <c:v>782.32000700000003</c:v>
                </c:pt>
                <c:pt idx="6336">
                  <c:v>750.86999500000002</c:v>
                </c:pt>
                <c:pt idx="6337">
                  <c:v>723.13000499999998</c:v>
                </c:pt>
                <c:pt idx="6338">
                  <c:v>703.42999299999997</c:v>
                </c:pt>
                <c:pt idx="6339">
                  <c:v>743.88000499999998</c:v>
                </c:pt>
                <c:pt idx="6340">
                  <c:v>885.53002900000001</c:v>
                </c:pt>
                <c:pt idx="6341">
                  <c:v>1297.619995</c:v>
                </c:pt>
                <c:pt idx="6342">
                  <c:v>1487.160034</c:v>
                </c:pt>
                <c:pt idx="6343">
                  <c:v>1589.849976</c:v>
                </c:pt>
                <c:pt idx="6344">
                  <c:v>1377.5600589999999</c:v>
                </c:pt>
                <c:pt idx="6345">
                  <c:v>1265.1999510000001</c:v>
                </c:pt>
                <c:pt idx="6346">
                  <c:v>1189.209961</c:v>
                </c:pt>
                <c:pt idx="6347">
                  <c:v>902.19000200000005</c:v>
                </c:pt>
                <c:pt idx="6348">
                  <c:v>880.54998799999998</c:v>
                </c:pt>
                <c:pt idx="6349">
                  <c:v>876.46002199999998</c:v>
                </c:pt>
                <c:pt idx="6350">
                  <c:v>863.96997099999999</c:v>
                </c:pt>
                <c:pt idx="6351">
                  <c:v>863.21997099999999</c:v>
                </c:pt>
                <c:pt idx="6352">
                  <c:v>876.60998500000005</c:v>
                </c:pt>
                <c:pt idx="6353">
                  <c:v>877.04998799999998</c:v>
                </c:pt>
                <c:pt idx="6354">
                  <c:v>1485.5200199999999</c:v>
                </c:pt>
                <c:pt idx="6355">
                  <c:v>1283.1999510000001</c:v>
                </c:pt>
                <c:pt idx="6356">
                  <c:v>1039.4499510000001</c:v>
                </c:pt>
                <c:pt idx="6357">
                  <c:v>820.02002000000005</c:v>
                </c:pt>
                <c:pt idx="6358">
                  <c:v>669.29998799999998</c:v>
                </c:pt>
                <c:pt idx="6359">
                  <c:v>710.28002900000001</c:v>
                </c:pt>
                <c:pt idx="6360">
                  <c:v>721.65002400000003</c:v>
                </c:pt>
                <c:pt idx="6361">
                  <c:v>626.330017</c:v>
                </c:pt>
                <c:pt idx="6362">
                  <c:v>560.07000700000003</c:v>
                </c:pt>
                <c:pt idx="6363">
                  <c:v>520.96002199999998</c:v>
                </c:pt>
                <c:pt idx="6364">
                  <c:v>586.77002000000005</c:v>
                </c:pt>
                <c:pt idx="6365">
                  <c:v>765.22997999999995</c:v>
                </c:pt>
                <c:pt idx="6366">
                  <c:v>792.59002699999996</c:v>
                </c:pt>
                <c:pt idx="6367">
                  <c:v>817.79998799999998</c:v>
                </c:pt>
                <c:pt idx="6368">
                  <c:v>717.71002199999998</c:v>
                </c:pt>
                <c:pt idx="6369">
                  <c:v>508.23998999999998</c:v>
                </c:pt>
                <c:pt idx="6370">
                  <c:v>403.39999399999999</c:v>
                </c:pt>
                <c:pt idx="6371">
                  <c:v>175.259995</c:v>
                </c:pt>
                <c:pt idx="6372">
                  <c:v>0.89</c:v>
                </c:pt>
                <c:pt idx="6373">
                  <c:v>0.59</c:v>
                </c:pt>
                <c:pt idx="6374">
                  <c:v>74.730002999999996</c:v>
                </c:pt>
                <c:pt idx="6375">
                  <c:v>395.36999500000002</c:v>
                </c:pt>
                <c:pt idx="6376">
                  <c:v>444.58999599999999</c:v>
                </c:pt>
                <c:pt idx="6377">
                  <c:v>684.17999299999997</c:v>
                </c:pt>
                <c:pt idx="6378">
                  <c:v>718.75</c:v>
                </c:pt>
                <c:pt idx="6379">
                  <c:v>685.28997800000002</c:v>
                </c:pt>
                <c:pt idx="6380">
                  <c:v>501.70001200000002</c:v>
                </c:pt>
                <c:pt idx="6381">
                  <c:v>510.17999300000002</c:v>
                </c:pt>
                <c:pt idx="6382">
                  <c:v>426.89999399999999</c:v>
                </c:pt>
                <c:pt idx="6383">
                  <c:v>471.14001500000001</c:v>
                </c:pt>
                <c:pt idx="6384">
                  <c:v>429.94000199999999</c:v>
                </c:pt>
                <c:pt idx="6385">
                  <c:v>430.01998900000001</c:v>
                </c:pt>
                <c:pt idx="6386">
                  <c:v>449.5</c:v>
                </c:pt>
                <c:pt idx="6387">
                  <c:v>504.60000600000001</c:v>
                </c:pt>
                <c:pt idx="6388">
                  <c:v>653.23999000000003</c:v>
                </c:pt>
                <c:pt idx="6389">
                  <c:v>806.57000700000003</c:v>
                </c:pt>
                <c:pt idx="6390">
                  <c:v>1105.719971</c:v>
                </c:pt>
                <c:pt idx="6391">
                  <c:v>893.419983</c:v>
                </c:pt>
                <c:pt idx="6392">
                  <c:v>997.90002400000003</c:v>
                </c:pt>
                <c:pt idx="6393">
                  <c:v>1022.72998</c:v>
                </c:pt>
                <c:pt idx="6394">
                  <c:v>795.71997099999999</c:v>
                </c:pt>
                <c:pt idx="6395">
                  <c:v>663.72997999999995</c:v>
                </c:pt>
                <c:pt idx="6396">
                  <c:v>647.96002199999998</c:v>
                </c:pt>
                <c:pt idx="6397">
                  <c:v>610.48999000000003</c:v>
                </c:pt>
                <c:pt idx="6398">
                  <c:v>616.72997999999995</c:v>
                </c:pt>
                <c:pt idx="6399">
                  <c:v>656.07000700000003</c:v>
                </c:pt>
                <c:pt idx="6400">
                  <c:v>737.04998799999998</c:v>
                </c:pt>
                <c:pt idx="6401">
                  <c:v>738.15997300000004</c:v>
                </c:pt>
                <c:pt idx="6402">
                  <c:v>721.88000499999998</c:v>
                </c:pt>
                <c:pt idx="6403">
                  <c:v>709.76000999999997</c:v>
                </c:pt>
                <c:pt idx="6404">
                  <c:v>694.35998500000005</c:v>
                </c:pt>
                <c:pt idx="6405">
                  <c:v>672.42999299999997</c:v>
                </c:pt>
                <c:pt idx="6406">
                  <c:v>617.40002400000003</c:v>
                </c:pt>
                <c:pt idx="6407">
                  <c:v>740.55999799999995</c:v>
                </c:pt>
                <c:pt idx="6408">
                  <c:v>687.02002000000005</c:v>
                </c:pt>
                <c:pt idx="6409">
                  <c:v>678.40002400000003</c:v>
                </c:pt>
                <c:pt idx="6410">
                  <c:v>681.44000200000005</c:v>
                </c:pt>
                <c:pt idx="6411">
                  <c:v>737.96002199999998</c:v>
                </c:pt>
                <c:pt idx="6412">
                  <c:v>739.82000700000003</c:v>
                </c:pt>
                <c:pt idx="6413">
                  <c:v>799.38000499999998</c:v>
                </c:pt>
                <c:pt idx="6414">
                  <c:v>845.78002900000001</c:v>
                </c:pt>
                <c:pt idx="6415">
                  <c:v>856.78997800000002</c:v>
                </c:pt>
                <c:pt idx="6416">
                  <c:v>916.20001200000002</c:v>
                </c:pt>
                <c:pt idx="6417">
                  <c:v>813.65997300000004</c:v>
                </c:pt>
                <c:pt idx="6418">
                  <c:v>763.09002699999996</c:v>
                </c:pt>
                <c:pt idx="6419">
                  <c:v>699.65997300000004</c:v>
                </c:pt>
                <c:pt idx="6420">
                  <c:v>721.59997599999997</c:v>
                </c:pt>
                <c:pt idx="6421">
                  <c:v>749.19000200000005</c:v>
                </c:pt>
                <c:pt idx="6422">
                  <c:v>833.35998500000005</c:v>
                </c:pt>
                <c:pt idx="6423">
                  <c:v>936.86999500000002</c:v>
                </c:pt>
                <c:pt idx="6424">
                  <c:v>1210.4499510000001</c:v>
                </c:pt>
                <c:pt idx="6425">
                  <c:v>1323.329956</c:v>
                </c:pt>
                <c:pt idx="6426">
                  <c:v>1546.780029</c:v>
                </c:pt>
                <c:pt idx="6427">
                  <c:v>1399.25</c:v>
                </c:pt>
                <c:pt idx="6428">
                  <c:v>1263.3900149999999</c:v>
                </c:pt>
                <c:pt idx="6429">
                  <c:v>1226.290039</c:v>
                </c:pt>
                <c:pt idx="6430">
                  <c:v>1177.130005</c:v>
                </c:pt>
                <c:pt idx="6431">
                  <c:v>1080.3000489999999</c:v>
                </c:pt>
                <c:pt idx="6432">
                  <c:v>929.13000499999998</c:v>
                </c:pt>
                <c:pt idx="6433">
                  <c:v>843.69000200000005</c:v>
                </c:pt>
                <c:pt idx="6434">
                  <c:v>789.03002900000001</c:v>
                </c:pt>
                <c:pt idx="6435">
                  <c:v>781.45001200000002</c:v>
                </c:pt>
                <c:pt idx="6436">
                  <c:v>778.40002400000003</c:v>
                </c:pt>
                <c:pt idx="6437">
                  <c:v>832.53002900000001</c:v>
                </c:pt>
                <c:pt idx="6438">
                  <c:v>840.94000200000005</c:v>
                </c:pt>
                <c:pt idx="6439">
                  <c:v>876.03997800000002</c:v>
                </c:pt>
                <c:pt idx="6440">
                  <c:v>857.669983</c:v>
                </c:pt>
                <c:pt idx="6441">
                  <c:v>833.65002400000003</c:v>
                </c:pt>
                <c:pt idx="6442">
                  <c:v>790.52002000000005</c:v>
                </c:pt>
                <c:pt idx="6443">
                  <c:v>765.76000999999997</c:v>
                </c:pt>
                <c:pt idx="6444">
                  <c:v>692.51000999999997</c:v>
                </c:pt>
                <c:pt idx="6445">
                  <c:v>674.07000700000003</c:v>
                </c:pt>
                <c:pt idx="6446">
                  <c:v>704.85998500000005</c:v>
                </c:pt>
                <c:pt idx="6447">
                  <c:v>835.28997800000002</c:v>
                </c:pt>
                <c:pt idx="6448">
                  <c:v>1021.409973</c:v>
                </c:pt>
                <c:pt idx="6449">
                  <c:v>1270.0699460000001</c:v>
                </c:pt>
                <c:pt idx="6450">
                  <c:v>1381.9799800000001</c:v>
                </c:pt>
                <c:pt idx="6451">
                  <c:v>1300.410034</c:v>
                </c:pt>
                <c:pt idx="6452">
                  <c:v>921.25</c:v>
                </c:pt>
                <c:pt idx="6453">
                  <c:v>777.35998500000005</c:v>
                </c:pt>
                <c:pt idx="6454">
                  <c:v>819.59997599999997</c:v>
                </c:pt>
                <c:pt idx="6455">
                  <c:v>991</c:v>
                </c:pt>
                <c:pt idx="6456">
                  <c:v>833.05999799999995</c:v>
                </c:pt>
                <c:pt idx="6457">
                  <c:v>788.14001499999995</c:v>
                </c:pt>
                <c:pt idx="6458">
                  <c:v>743.59997599999997</c:v>
                </c:pt>
                <c:pt idx="6459">
                  <c:v>760.17999299999997</c:v>
                </c:pt>
                <c:pt idx="6460">
                  <c:v>840.94000200000005</c:v>
                </c:pt>
                <c:pt idx="6461">
                  <c:v>1277.3599850000001</c:v>
                </c:pt>
                <c:pt idx="6462">
                  <c:v>1373.650024</c:v>
                </c:pt>
                <c:pt idx="6463">
                  <c:v>1419.089966</c:v>
                </c:pt>
                <c:pt idx="6464">
                  <c:v>1345.920044</c:v>
                </c:pt>
                <c:pt idx="6465">
                  <c:v>1280.1099850000001</c:v>
                </c:pt>
                <c:pt idx="6466">
                  <c:v>1145.1400149999999</c:v>
                </c:pt>
                <c:pt idx="6467">
                  <c:v>930.23999000000003</c:v>
                </c:pt>
                <c:pt idx="6468">
                  <c:v>834.39001499999995</c:v>
                </c:pt>
                <c:pt idx="6469">
                  <c:v>826.88000499999998</c:v>
                </c:pt>
                <c:pt idx="6470">
                  <c:v>832.830017</c:v>
                </c:pt>
                <c:pt idx="6471">
                  <c:v>830.67999299999997</c:v>
                </c:pt>
                <c:pt idx="6472">
                  <c:v>1214.969971</c:v>
                </c:pt>
                <c:pt idx="6473">
                  <c:v>845.40002400000003</c:v>
                </c:pt>
                <c:pt idx="6474">
                  <c:v>844.13000499999998</c:v>
                </c:pt>
                <c:pt idx="6475">
                  <c:v>825.25</c:v>
                </c:pt>
                <c:pt idx="6476">
                  <c:v>801.82000700000003</c:v>
                </c:pt>
                <c:pt idx="6477">
                  <c:v>741.07000700000003</c:v>
                </c:pt>
                <c:pt idx="6478">
                  <c:v>719.65997300000004</c:v>
                </c:pt>
                <c:pt idx="6479">
                  <c:v>752.79998799999998</c:v>
                </c:pt>
                <c:pt idx="6480">
                  <c:v>742.76000999999997</c:v>
                </c:pt>
                <c:pt idx="6481">
                  <c:v>731.46002199999998</c:v>
                </c:pt>
                <c:pt idx="6482">
                  <c:v>729.45001200000002</c:v>
                </c:pt>
                <c:pt idx="6483">
                  <c:v>787.96997099999999</c:v>
                </c:pt>
                <c:pt idx="6484">
                  <c:v>891.63000499999998</c:v>
                </c:pt>
                <c:pt idx="6485">
                  <c:v>1267.9499510000001</c:v>
                </c:pt>
                <c:pt idx="6486">
                  <c:v>1414.3599850000001</c:v>
                </c:pt>
                <c:pt idx="6487">
                  <c:v>1450.719971</c:v>
                </c:pt>
                <c:pt idx="6488">
                  <c:v>1397.4799800000001</c:v>
                </c:pt>
                <c:pt idx="6489">
                  <c:v>1295.3900149999999</c:v>
                </c:pt>
                <c:pt idx="6490">
                  <c:v>1202.8199460000001</c:v>
                </c:pt>
                <c:pt idx="6491">
                  <c:v>1060.6400149999999</c:v>
                </c:pt>
                <c:pt idx="6492">
                  <c:v>1007.849976</c:v>
                </c:pt>
                <c:pt idx="6493">
                  <c:v>990</c:v>
                </c:pt>
                <c:pt idx="6494">
                  <c:v>1091.579956</c:v>
                </c:pt>
                <c:pt idx="6495">
                  <c:v>1226.910034</c:v>
                </c:pt>
                <c:pt idx="6496">
                  <c:v>1339.1899410000001</c:v>
                </c:pt>
                <c:pt idx="6497">
                  <c:v>1469.9799800000001</c:v>
                </c:pt>
                <c:pt idx="6498">
                  <c:v>1762.3599850000001</c:v>
                </c:pt>
                <c:pt idx="6499">
                  <c:v>1452.4300539999999</c:v>
                </c:pt>
                <c:pt idx="6500">
                  <c:v>1317.099976</c:v>
                </c:pt>
                <c:pt idx="6501">
                  <c:v>1226.23999</c:v>
                </c:pt>
                <c:pt idx="6502">
                  <c:v>1037.8100589999999</c:v>
                </c:pt>
                <c:pt idx="6503">
                  <c:v>896.36999500000002</c:v>
                </c:pt>
                <c:pt idx="6504">
                  <c:v>824.09997599999997</c:v>
                </c:pt>
                <c:pt idx="6505">
                  <c:v>708.98999000000003</c:v>
                </c:pt>
                <c:pt idx="6506">
                  <c:v>658.28002900000001</c:v>
                </c:pt>
                <c:pt idx="6507">
                  <c:v>652.330017</c:v>
                </c:pt>
                <c:pt idx="6508">
                  <c:v>773.76000999999997</c:v>
                </c:pt>
                <c:pt idx="6509">
                  <c:v>1209.6400149999999</c:v>
                </c:pt>
                <c:pt idx="6510">
                  <c:v>1449.4399410000001</c:v>
                </c:pt>
                <c:pt idx="6511">
                  <c:v>1520.6800539999999</c:v>
                </c:pt>
                <c:pt idx="6512">
                  <c:v>1452.040039</c:v>
                </c:pt>
                <c:pt idx="6513">
                  <c:v>1365.119995</c:v>
                </c:pt>
                <c:pt idx="6514">
                  <c:v>1255.8900149999999</c:v>
                </c:pt>
                <c:pt idx="6515">
                  <c:v>962.25</c:v>
                </c:pt>
                <c:pt idx="6516">
                  <c:v>827.669983</c:v>
                </c:pt>
                <c:pt idx="6517">
                  <c:v>805.65997300000004</c:v>
                </c:pt>
                <c:pt idx="6518">
                  <c:v>758.52002000000005</c:v>
                </c:pt>
                <c:pt idx="6519">
                  <c:v>792.71997099999999</c:v>
                </c:pt>
                <c:pt idx="6520">
                  <c:v>949.69000200000005</c:v>
                </c:pt>
                <c:pt idx="6521">
                  <c:v>1288.089966</c:v>
                </c:pt>
                <c:pt idx="6522">
                  <c:v>845.65997300000004</c:v>
                </c:pt>
                <c:pt idx="6523">
                  <c:v>857.71002199999998</c:v>
                </c:pt>
                <c:pt idx="6524">
                  <c:v>744.09002699999996</c:v>
                </c:pt>
                <c:pt idx="6525">
                  <c:v>696.95001200000002</c:v>
                </c:pt>
                <c:pt idx="6526">
                  <c:v>599.23999000000003</c:v>
                </c:pt>
                <c:pt idx="6527">
                  <c:v>522.72997999999995</c:v>
                </c:pt>
                <c:pt idx="6528">
                  <c:v>484.959991</c:v>
                </c:pt>
                <c:pt idx="6529">
                  <c:v>454.17001299999998</c:v>
                </c:pt>
                <c:pt idx="6530">
                  <c:v>439.38000499999998</c:v>
                </c:pt>
                <c:pt idx="6531">
                  <c:v>461.98001099999999</c:v>
                </c:pt>
                <c:pt idx="6532">
                  <c:v>519.53002900000001</c:v>
                </c:pt>
                <c:pt idx="6533">
                  <c:v>833.169983</c:v>
                </c:pt>
                <c:pt idx="6534">
                  <c:v>1180.0500489999999</c:v>
                </c:pt>
                <c:pt idx="6535">
                  <c:v>1119.670044</c:v>
                </c:pt>
                <c:pt idx="6536">
                  <c:v>937.419983</c:v>
                </c:pt>
                <c:pt idx="6537">
                  <c:v>758.80999799999995</c:v>
                </c:pt>
                <c:pt idx="6538">
                  <c:v>684.22997999999995</c:v>
                </c:pt>
                <c:pt idx="6539">
                  <c:v>588.15997300000004</c:v>
                </c:pt>
                <c:pt idx="6540">
                  <c:v>591.80999799999995</c:v>
                </c:pt>
                <c:pt idx="6541">
                  <c:v>582.73999000000003</c:v>
                </c:pt>
                <c:pt idx="6542">
                  <c:v>707.28002900000001</c:v>
                </c:pt>
                <c:pt idx="6543">
                  <c:v>819.40997300000004</c:v>
                </c:pt>
                <c:pt idx="6544">
                  <c:v>818.59997599999997</c:v>
                </c:pt>
                <c:pt idx="6545">
                  <c:v>780.53002900000001</c:v>
                </c:pt>
                <c:pt idx="6546">
                  <c:v>800.53002900000001</c:v>
                </c:pt>
                <c:pt idx="6547">
                  <c:v>768.40997300000004</c:v>
                </c:pt>
                <c:pt idx="6548">
                  <c:v>696.5</c:v>
                </c:pt>
                <c:pt idx="6549">
                  <c:v>682.29998799999998</c:v>
                </c:pt>
                <c:pt idx="6550">
                  <c:v>606.22997999999995</c:v>
                </c:pt>
                <c:pt idx="6551">
                  <c:v>629</c:v>
                </c:pt>
                <c:pt idx="6552">
                  <c:v>498.73001099999999</c:v>
                </c:pt>
                <c:pt idx="6553">
                  <c:v>320.92999300000002</c:v>
                </c:pt>
                <c:pt idx="6554">
                  <c:v>295.5</c:v>
                </c:pt>
                <c:pt idx="6555">
                  <c:v>391.72000100000002</c:v>
                </c:pt>
                <c:pt idx="6556">
                  <c:v>482.44000199999999</c:v>
                </c:pt>
                <c:pt idx="6557">
                  <c:v>634.05999799999995</c:v>
                </c:pt>
                <c:pt idx="6558">
                  <c:v>654.80999799999995</c:v>
                </c:pt>
                <c:pt idx="6559">
                  <c:v>673.84002699999996</c:v>
                </c:pt>
                <c:pt idx="6560">
                  <c:v>687.22997999999995</c:v>
                </c:pt>
                <c:pt idx="6561">
                  <c:v>613.97997999999995</c:v>
                </c:pt>
                <c:pt idx="6562">
                  <c:v>530.40002400000003</c:v>
                </c:pt>
                <c:pt idx="6563">
                  <c:v>445.709991</c:v>
                </c:pt>
                <c:pt idx="6564">
                  <c:v>386.82000699999998</c:v>
                </c:pt>
                <c:pt idx="6565">
                  <c:v>365.76998900000001</c:v>
                </c:pt>
                <c:pt idx="6566">
                  <c:v>470.540009</c:v>
                </c:pt>
                <c:pt idx="6567">
                  <c:v>563.34002699999996</c:v>
                </c:pt>
                <c:pt idx="6568">
                  <c:v>632.86999500000002</c:v>
                </c:pt>
                <c:pt idx="6569">
                  <c:v>649.96997099999999</c:v>
                </c:pt>
                <c:pt idx="6570">
                  <c:v>648.63000499999998</c:v>
                </c:pt>
                <c:pt idx="6571">
                  <c:v>640.53002900000001</c:v>
                </c:pt>
                <c:pt idx="6572">
                  <c:v>634.79998799999998</c:v>
                </c:pt>
                <c:pt idx="6573">
                  <c:v>644.169983</c:v>
                </c:pt>
                <c:pt idx="6574">
                  <c:v>645.35998500000005</c:v>
                </c:pt>
                <c:pt idx="6575">
                  <c:v>855.40002400000003</c:v>
                </c:pt>
                <c:pt idx="6576">
                  <c:v>708.75</c:v>
                </c:pt>
                <c:pt idx="6577">
                  <c:v>719.01000999999997</c:v>
                </c:pt>
                <c:pt idx="6578">
                  <c:v>760.580017</c:v>
                </c:pt>
                <c:pt idx="6579">
                  <c:v>778.72997999999995</c:v>
                </c:pt>
                <c:pt idx="6580">
                  <c:v>833.09002699999996</c:v>
                </c:pt>
                <c:pt idx="6581">
                  <c:v>1041.1800539999999</c:v>
                </c:pt>
                <c:pt idx="6582">
                  <c:v>1161.51001</c:v>
                </c:pt>
                <c:pt idx="6583">
                  <c:v>1226.4399410000001</c:v>
                </c:pt>
                <c:pt idx="6584">
                  <c:v>1226.51001</c:v>
                </c:pt>
                <c:pt idx="6585">
                  <c:v>1008.309998</c:v>
                </c:pt>
                <c:pt idx="6586">
                  <c:v>922.34002699999996</c:v>
                </c:pt>
                <c:pt idx="6587">
                  <c:v>782.52002000000005</c:v>
                </c:pt>
                <c:pt idx="6588">
                  <c:v>641.14001499999995</c:v>
                </c:pt>
                <c:pt idx="6589">
                  <c:v>568.47997999999995</c:v>
                </c:pt>
                <c:pt idx="6590">
                  <c:v>543.57000700000003</c:v>
                </c:pt>
                <c:pt idx="6591">
                  <c:v>571.830017</c:v>
                </c:pt>
                <c:pt idx="6592">
                  <c:v>791.73999000000003</c:v>
                </c:pt>
                <c:pt idx="6593">
                  <c:v>892.44000200000005</c:v>
                </c:pt>
                <c:pt idx="6594">
                  <c:v>859.419983</c:v>
                </c:pt>
                <c:pt idx="6595">
                  <c:v>688.28997800000002</c:v>
                </c:pt>
                <c:pt idx="6596">
                  <c:v>448.45001200000002</c:v>
                </c:pt>
                <c:pt idx="6597">
                  <c:v>291.16000400000001</c:v>
                </c:pt>
                <c:pt idx="6598">
                  <c:v>104.709999</c:v>
                </c:pt>
                <c:pt idx="6599">
                  <c:v>7.0000000000000007E-2</c:v>
                </c:pt>
                <c:pt idx="6600">
                  <c:v>-0.22</c:v>
                </c:pt>
                <c:pt idx="6601">
                  <c:v>-7.59</c:v>
                </c:pt>
                <c:pt idx="6602">
                  <c:v>-14.2</c:v>
                </c:pt>
                <c:pt idx="6603">
                  <c:v>-15.02</c:v>
                </c:pt>
                <c:pt idx="6604">
                  <c:v>-7.66</c:v>
                </c:pt>
                <c:pt idx="6605">
                  <c:v>-0.45</c:v>
                </c:pt>
                <c:pt idx="6606">
                  <c:v>-0.67</c:v>
                </c:pt>
                <c:pt idx="6607">
                  <c:v>0.74</c:v>
                </c:pt>
                <c:pt idx="6608">
                  <c:v>21.860001</c:v>
                </c:pt>
                <c:pt idx="6609">
                  <c:v>17.329999999999998</c:v>
                </c:pt>
                <c:pt idx="6610">
                  <c:v>96.449996999999996</c:v>
                </c:pt>
                <c:pt idx="6611">
                  <c:v>59.790000999999997</c:v>
                </c:pt>
                <c:pt idx="6612">
                  <c:v>34.729999999999997</c:v>
                </c:pt>
                <c:pt idx="6613">
                  <c:v>74.510002</c:v>
                </c:pt>
                <c:pt idx="6614">
                  <c:v>297.69000199999999</c:v>
                </c:pt>
                <c:pt idx="6615">
                  <c:v>410.27999899999998</c:v>
                </c:pt>
                <c:pt idx="6616">
                  <c:v>807.23999000000003</c:v>
                </c:pt>
                <c:pt idx="6617">
                  <c:v>948.84002699999996</c:v>
                </c:pt>
                <c:pt idx="6618">
                  <c:v>741.580017</c:v>
                </c:pt>
                <c:pt idx="6619">
                  <c:v>738.45001200000002</c:v>
                </c:pt>
                <c:pt idx="6620">
                  <c:v>727.29998799999998</c:v>
                </c:pt>
                <c:pt idx="6621">
                  <c:v>752.21002199999998</c:v>
                </c:pt>
                <c:pt idx="6622">
                  <c:v>645.57000700000003</c:v>
                </c:pt>
                <c:pt idx="6623">
                  <c:v>551.79998799999998</c:v>
                </c:pt>
                <c:pt idx="6624">
                  <c:v>528.96997099999999</c:v>
                </c:pt>
                <c:pt idx="6625">
                  <c:v>523.90997300000004</c:v>
                </c:pt>
                <c:pt idx="6626">
                  <c:v>500.77999899999998</c:v>
                </c:pt>
                <c:pt idx="6627">
                  <c:v>500.48001099999999</c:v>
                </c:pt>
                <c:pt idx="6628">
                  <c:v>632.19000200000005</c:v>
                </c:pt>
                <c:pt idx="6629">
                  <c:v>1271.209961</c:v>
                </c:pt>
                <c:pt idx="6630">
                  <c:v>1614.48999</c:v>
                </c:pt>
                <c:pt idx="6631">
                  <c:v>1650.849976</c:v>
                </c:pt>
                <c:pt idx="6632">
                  <c:v>1588.459961</c:v>
                </c:pt>
                <c:pt idx="6633">
                  <c:v>1481.150024</c:v>
                </c:pt>
                <c:pt idx="6634">
                  <c:v>1041.119995</c:v>
                </c:pt>
                <c:pt idx="6635">
                  <c:v>818.03002900000001</c:v>
                </c:pt>
                <c:pt idx="6636">
                  <c:v>780.09997599999997</c:v>
                </c:pt>
                <c:pt idx="6637">
                  <c:v>772.89001499999995</c:v>
                </c:pt>
                <c:pt idx="6638">
                  <c:v>826.580017</c:v>
                </c:pt>
                <c:pt idx="6639">
                  <c:v>1041.119995</c:v>
                </c:pt>
                <c:pt idx="6640">
                  <c:v>1465.459961</c:v>
                </c:pt>
                <c:pt idx="6641">
                  <c:v>1579.01001</c:v>
                </c:pt>
                <c:pt idx="6642">
                  <c:v>1669.369995</c:v>
                </c:pt>
                <c:pt idx="6643">
                  <c:v>823.90002400000003</c:v>
                </c:pt>
                <c:pt idx="6644">
                  <c:v>812.89001499999995</c:v>
                </c:pt>
                <c:pt idx="6645">
                  <c:v>800.70001200000002</c:v>
                </c:pt>
                <c:pt idx="6646">
                  <c:v>751.09997599999997</c:v>
                </c:pt>
                <c:pt idx="6647">
                  <c:v>734.25</c:v>
                </c:pt>
                <c:pt idx="6648">
                  <c:v>745.03002900000001</c:v>
                </c:pt>
                <c:pt idx="6649">
                  <c:v>743.53997800000002</c:v>
                </c:pt>
                <c:pt idx="6650">
                  <c:v>703.38000499999998</c:v>
                </c:pt>
                <c:pt idx="6651">
                  <c:v>705.84002699999996</c:v>
                </c:pt>
                <c:pt idx="6652">
                  <c:v>825.20001200000002</c:v>
                </c:pt>
                <c:pt idx="6653">
                  <c:v>1250.290039</c:v>
                </c:pt>
                <c:pt idx="6654">
                  <c:v>1618.339966</c:v>
                </c:pt>
                <c:pt idx="6655">
                  <c:v>1703.420044</c:v>
                </c:pt>
                <c:pt idx="6656">
                  <c:v>1617.8199460000001</c:v>
                </c:pt>
                <c:pt idx="6657">
                  <c:v>1517.4300539999999</c:v>
                </c:pt>
                <c:pt idx="6658">
                  <c:v>1449.599976</c:v>
                </c:pt>
                <c:pt idx="6659">
                  <c:v>1343.920044</c:v>
                </c:pt>
                <c:pt idx="6660">
                  <c:v>1206.119995</c:v>
                </c:pt>
                <c:pt idx="6661">
                  <c:v>1152.719971</c:v>
                </c:pt>
                <c:pt idx="6662">
                  <c:v>1155.0200199999999</c:v>
                </c:pt>
                <c:pt idx="6663">
                  <c:v>1186.5600589999999</c:v>
                </c:pt>
                <c:pt idx="6664">
                  <c:v>1360.209961</c:v>
                </c:pt>
                <c:pt idx="6665">
                  <c:v>1539.290039</c:v>
                </c:pt>
                <c:pt idx="6666">
                  <c:v>1617.8199460000001</c:v>
                </c:pt>
                <c:pt idx="6667">
                  <c:v>1382.670044</c:v>
                </c:pt>
                <c:pt idx="6668">
                  <c:v>1048.829956</c:v>
                </c:pt>
                <c:pt idx="6669">
                  <c:v>891.67999299999997</c:v>
                </c:pt>
                <c:pt idx="6670">
                  <c:v>743.90997300000004</c:v>
                </c:pt>
                <c:pt idx="6671">
                  <c:v>602.36999500000002</c:v>
                </c:pt>
                <c:pt idx="6672">
                  <c:v>557.669983</c:v>
                </c:pt>
                <c:pt idx="6673">
                  <c:v>525.53997800000002</c:v>
                </c:pt>
                <c:pt idx="6674">
                  <c:v>449.30999800000001</c:v>
                </c:pt>
                <c:pt idx="6675">
                  <c:v>449.82998700000002</c:v>
                </c:pt>
                <c:pt idx="6676">
                  <c:v>574.10998500000005</c:v>
                </c:pt>
                <c:pt idx="6677">
                  <c:v>1107.459961</c:v>
                </c:pt>
                <c:pt idx="6678">
                  <c:v>1636.2700199999999</c:v>
                </c:pt>
                <c:pt idx="6679">
                  <c:v>1844.75</c:v>
                </c:pt>
                <c:pt idx="6680">
                  <c:v>1785.920044</c:v>
                </c:pt>
                <c:pt idx="6681">
                  <c:v>1576.920044</c:v>
                </c:pt>
                <c:pt idx="6682">
                  <c:v>1528.4300539999999</c:v>
                </c:pt>
                <c:pt idx="6683">
                  <c:v>1487.5200199999999</c:v>
                </c:pt>
                <c:pt idx="6684">
                  <c:v>1438.650024</c:v>
                </c:pt>
                <c:pt idx="6685">
                  <c:v>1444.380005</c:v>
                </c:pt>
                <c:pt idx="6686">
                  <c:v>1452.48999</c:v>
                </c:pt>
                <c:pt idx="6687">
                  <c:v>1590.9799800000001</c:v>
                </c:pt>
                <c:pt idx="6688">
                  <c:v>1844.969971</c:v>
                </c:pt>
                <c:pt idx="6689">
                  <c:v>1878.8900149999999</c:v>
                </c:pt>
                <c:pt idx="6690">
                  <c:v>2164.1201169999999</c:v>
                </c:pt>
                <c:pt idx="6691">
                  <c:v>1933.780029</c:v>
                </c:pt>
                <c:pt idx="6692">
                  <c:v>1822.0600589999999</c:v>
                </c:pt>
                <c:pt idx="6693">
                  <c:v>1637.6899410000001</c:v>
                </c:pt>
                <c:pt idx="6694">
                  <c:v>1529.910034</c:v>
                </c:pt>
                <c:pt idx="6695">
                  <c:v>1941.76001</c:v>
                </c:pt>
                <c:pt idx="6696">
                  <c:v>1881.1999510000001</c:v>
                </c:pt>
                <c:pt idx="6697">
                  <c:v>1859.9300539999999</c:v>
                </c:pt>
                <c:pt idx="6698">
                  <c:v>1762.170044</c:v>
                </c:pt>
                <c:pt idx="6699">
                  <c:v>1799.51001</c:v>
                </c:pt>
                <c:pt idx="6700">
                  <c:v>1966.3900149999999</c:v>
                </c:pt>
                <c:pt idx="6701">
                  <c:v>2306.679932</c:v>
                </c:pt>
                <c:pt idx="6702">
                  <c:v>2649.1999510000001</c:v>
                </c:pt>
                <c:pt idx="6703">
                  <c:v>2924.5500489999999</c:v>
                </c:pt>
                <c:pt idx="6704">
                  <c:v>2622.8701169999999</c:v>
                </c:pt>
                <c:pt idx="6705">
                  <c:v>2231.9099120000001</c:v>
                </c:pt>
                <c:pt idx="6706">
                  <c:v>2231.3100589999999</c:v>
                </c:pt>
                <c:pt idx="6707">
                  <c:v>2205.1999510000001</c:v>
                </c:pt>
                <c:pt idx="6708">
                  <c:v>2135.1899410000001</c:v>
                </c:pt>
                <c:pt idx="6709">
                  <c:v>2083.26001</c:v>
                </c:pt>
                <c:pt idx="6710">
                  <c:v>2083.1201169999999</c:v>
                </c:pt>
                <c:pt idx="6711">
                  <c:v>2224.0200199999999</c:v>
                </c:pt>
                <c:pt idx="6712">
                  <c:v>2362.6999510000001</c:v>
                </c:pt>
                <c:pt idx="6713">
                  <c:v>2607.76001</c:v>
                </c:pt>
                <c:pt idx="6714">
                  <c:v>3295.040039</c:v>
                </c:pt>
                <c:pt idx="6715">
                  <c:v>2373.48999</c:v>
                </c:pt>
                <c:pt idx="6716">
                  <c:v>2231.9099120000001</c:v>
                </c:pt>
                <c:pt idx="6717">
                  <c:v>2223.8000489999999</c:v>
                </c:pt>
                <c:pt idx="6718">
                  <c:v>2013.9300539999999</c:v>
                </c:pt>
                <c:pt idx="6719">
                  <c:v>1313.9799800000001</c:v>
                </c:pt>
                <c:pt idx="6720">
                  <c:v>1245.160034</c:v>
                </c:pt>
                <c:pt idx="6721">
                  <c:v>1222.76001</c:v>
                </c:pt>
                <c:pt idx="6722">
                  <c:v>1191</c:v>
                </c:pt>
                <c:pt idx="6723">
                  <c:v>1210.790039</c:v>
                </c:pt>
                <c:pt idx="6724">
                  <c:v>1295.4499510000001</c:v>
                </c:pt>
                <c:pt idx="6725">
                  <c:v>1736.9399410000001</c:v>
                </c:pt>
                <c:pt idx="6726">
                  <c:v>2004.339966</c:v>
                </c:pt>
                <c:pt idx="6727">
                  <c:v>2168.1599120000001</c:v>
                </c:pt>
                <c:pt idx="6728">
                  <c:v>1934.400024</c:v>
                </c:pt>
                <c:pt idx="6729">
                  <c:v>1712.98999</c:v>
                </c:pt>
                <c:pt idx="6730">
                  <c:v>1572.219971</c:v>
                </c:pt>
                <c:pt idx="6731">
                  <c:v>1432.9399410000001</c:v>
                </c:pt>
                <c:pt idx="6732">
                  <c:v>1261.8199460000001</c:v>
                </c:pt>
                <c:pt idx="6733">
                  <c:v>1194.119995</c:v>
                </c:pt>
                <c:pt idx="6734">
                  <c:v>1225.5200199999999</c:v>
                </c:pt>
                <c:pt idx="6735">
                  <c:v>1430.709961</c:v>
                </c:pt>
                <c:pt idx="6736">
                  <c:v>1703.910034</c:v>
                </c:pt>
                <c:pt idx="6737">
                  <c:v>1880.910034</c:v>
                </c:pt>
                <c:pt idx="6738">
                  <c:v>2006.5699460000001</c:v>
                </c:pt>
                <c:pt idx="6739">
                  <c:v>1753.380005</c:v>
                </c:pt>
                <c:pt idx="6740">
                  <c:v>1444.920044</c:v>
                </c:pt>
                <c:pt idx="6741">
                  <c:v>1348.130005</c:v>
                </c:pt>
                <c:pt idx="6742">
                  <c:v>1116</c:v>
                </c:pt>
                <c:pt idx="6743">
                  <c:v>1028.23999</c:v>
                </c:pt>
                <c:pt idx="6744">
                  <c:v>895.03997800000002</c:v>
                </c:pt>
                <c:pt idx="6745">
                  <c:v>908.72997999999995</c:v>
                </c:pt>
                <c:pt idx="6746">
                  <c:v>1005.3900149999999</c:v>
                </c:pt>
                <c:pt idx="6747">
                  <c:v>1041.780029</c:v>
                </c:pt>
                <c:pt idx="6748">
                  <c:v>1021.909973</c:v>
                </c:pt>
                <c:pt idx="6749">
                  <c:v>1020.570007</c:v>
                </c:pt>
                <c:pt idx="6750">
                  <c:v>1249.469971</c:v>
                </c:pt>
                <c:pt idx="6751">
                  <c:v>1363.7700199999999</c:v>
                </c:pt>
                <c:pt idx="6752">
                  <c:v>1193.880005</c:v>
                </c:pt>
                <c:pt idx="6753">
                  <c:v>922.71997099999999</c:v>
                </c:pt>
                <c:pt idx="6754">
                  <c:v>750.15997300000004</c:v>
                </c:pt>
                <c:pt idx="6755">
                  <c:v>585.63000499999998</c:v>
                </c:pt>
                <c:pt idx="6756">
                  <c:v>524.169983</c:v>
                </c:pt>
                <c:pt idx="6757">
                  <c:v>524.60998500000005</c:v>
                </c:pt>
                <c:pt idx="6758">
                  <c:v>698.14001499999995</c:v>
                </c:pt>
                <c:pt idx="6759">
                  <c:v>1023.330017</c:v>
                </c:pt>
                <c:pt idx="6760">
                  <c:v>1488.26001</c:v>
                </c:pt>
                <c:pt idx="6761">
                  <c:v>1705.5500489999999</c:v>
                </c:pt>
                <c:pt idx="6762">
                  <c:v>1780.1099850000001</c:v>
                </c:pt>
                <c:pt idx="6763">
                  <c:v>1363.3900149999999</c:v>
                </c:pt>
                <c:pt idx="6764">
                  <c:v>1033.3000489999999</c:v>
                </c:pt>
                <c:pt idx="6765">
                  <c:v>965.21002199999998</c:v>
                </c:pt>
                <c:pt idx="6766">
                  <c:v>818.61999500000002</c:v>
                </c:pt>
                <c:pt idx="6767">
                  <c:v>1007.099976</c:v>
                </c:pt>
                <c:pt idx="6768">
                  <c:v>983.65997300000004</c:v>
                </c:pt>
                <c:pt idx="6769">
                  <c:v>908.580017</c:v>
                </c:pt>
                <c:pt idx="6770">
                  <c:v>888.48999000000003</c:v>
                </c:pt>
                <c:pt idx="6771">
                  <c:v>884.54998799999998</c:v>
                </c:pt>
                <c:pt idx="6772">
                  <c:v>899.42999299999997</c:v>
                </c:pt>
                <c:pt idx="6773">
                  <c:v>1045.420044</c:v>
                </c:pt>
                <c:pt idx="6774">
                  <c:v>1220.1999510000001</c:v>
                </c:pt>
                <c:pt idx="6775">
                  <c:v>1258.3000489999999</c:v>
                </c:pt>
                <c:pt idx="6776">
                  <c:v>1128.6099850000001</c:v>
                </c:pt>
                <c:pt idx="6777">
                  <c:v>950.09997599999997</c:v>
                </c:pt>
                <c:pt idx="6778">
                  <c:v>889.30999799999995</c:v>
                </c:pt>
                <c:pt idx="6779">
                  <c:v>714.830017</c:v>
                </c:pt>
                <c:pt idx="6780">
                  <c:v>642.13000499999998</c:v>
                </c:pt>
                <c:pt idx="6781">
                  <c:v>515.04998799999998</c:v>
                </c:pt>
                <c:pt idx="6782">
                  <c:v>668.32000700000003</c:v>
                </c:pt>
                <c:pt idx="6783">
                  <c:v>921.53002900000001</c:v>
                </c:pt>
                <c:pt idx="6784">
                  <c:v>1229.869995</c:v>
                </c:pt>
                <c:pt idx="6785">
                  <c:v>1607.6400149999999</c:v>
                </c:pt>
                <c:pt idx="6786">
                  <c:v>1790.01001</c:v>
                </c:pt>
                <c:pt idx="6787">
                  <c:v>1649.599976</c:v>
                </c:pt>
                <c:pt idx="6788">
                  <c:v>1187.6800539999999</c:v>
                </c:pt>
                <c:pt idx="6789">
                  <c:v>1337.23999</c:v>
                </c:pt>
                <c:pt idx="6790">
                  <c:v>955.46002199999998</c:v>
                </c:pt>
                <c:pt idx="6791">
                  <c:v>540.27002000000005</c:v>
                </c:pt>
                <c:pt idx="6792">
                  <c:v>594.73999000000003</c:v>
                </c:pt>
                <c:pt idx="6793">
                  <c:v>807.69000200000005</c:v>
                </c:pt>
                <c:pt idx="6794">
                  <c:v>796.90002400000003</c:v>
                </c:pt>
                <c:pt idx="6795">
                  <c:v>743.61999500000002</c:v>
                </c:pt>
                <c:pt idx="6796">
                  <c:v>594.88000499999998</c:v>
                </c:pt>
                <c:pt idx="6797">
                  <c:v>1238.8000489999999</c:v>
                </c:pt>
                <c:pt idx="6798">
                  <c:v>1533.969971</c:v>
                </c:pt>
                <c:pt idx="6799">
                  <c:v>1274.5200199999999</c:v>
                </c:pt>
                <c:pt idx="6800">
                  <c:v>897.04998799999998</c:v>
                </c:pt>
                <c:pt idx="6801">
                  <c:v>865.34997599999997</c:v>
                </c:pt>
                <c:pt idx="6802">
                  <c:v>816.32000700000003</c:v>
                </c:pt>
                <c:pt idx="6803">
                  <c:v>798.90997300000004</c:v>
                </c:pt>
                <c:pt idx="6804">
                  <c:v>758.05999799999995</c:v>
                </c:pt>
                <c:pt idx="6805">
                  <c:v>736.330017</c:v>
                </c:pt>
                <c:pt idx="6806">
                  <c:v>753</c:v>
                </c:pt>
                <c:pt idx="6807">
                  <c:v>769.669983</c:v>
                </c:pt>
                <c:pt idx="6808">
                  <c:v>821.75</c:v>
                </c:pt>
                <c:pt idx="6809">
                  <c:v>868.330017</c:v>
                </c:pt>
                <c:pt idx="6810">
                  <c:v>869.07000700000003</c:v>
                </c:pt>
                <c:pt idx="6811">
                  <c:v>821.080017</c:v>
                </c:pt>
                <c:pt idx="6812">
                  <c:v>788.85998500000005</c:v>
                </c:pt>
                <c:pt idx="6813">
                  <c:v>776.96002199999998</c:v>
                </c:pt>
                <c:pt idx="6814">
                  <c:v>718.61999500000002</c:v>
                </c:pt>
                <c:pt idx="6815">
                  <c:v>717.03002900000001</c:v>
                </c:pt>
                <c:pt idx="6816">
                  <c:v>701.26000999999997</c:v>
                </c:pt>
                <c:pt idx="6817">
                  <c:v>639.20001200000002</c:v>
                </c:pt>
                <c:pt idx="6818">
                  <c:v>669.71002199999998</c:v>
                </c:pt>
                <c:pt idx="6819">
                  <c:v>694.71002199999998</c:v>
                </c:pt>
                <c:pt idx="6820">
                  <c:v>772.919983</c:v>
                </c:pt>
                <c:pt idx="6821">
                  <c:v>832.29998799999998</c:v>
                </c:pt>
                <c:pt idx="6822">
                  <c:v>1308.160034</c:v>
                </c:pt>
                <c:pt idx="6823">
                  <c:v>1402.219971</c:v>
                </c:pt>
                <c:pt idx="6824">
                  <c:v>1514.1400149999999</c:v>
                </c:pt>
                <c:pt idx="6825">
                  <c:v>1473.0600589999999</c:v>
                </c:pt>
                <c:pt idx="6826">
                  <c:v>1227.8000489999999</c:v>
                </c:pt>
                <c:pt idx="6827">
                  <c:v>953.73999000000003</c:v>
                </c:pt>
                <c:pt idx="6828">
                  <c:v>915.34002699999996</c:v>
                </c:pt>
                <c:pt idx="6829">
                  <c:v>910.13000499999998</c:v>
                </c:pt>
                <c:pt idx="6830">
                  <c:v>953.44000200000005</c:v>
                </c:pt>
                <c:pt idx="6831">
                  <c:v>1111.420044</c:v>
                </c:pt>
                <c:pt idx="6832">
                  <c:v>1488.23999</c:v>
                </c:pt>
                <c:pt idx="6833">
                  <c:v>1751.959961</c:v>
                </c:pt>
                <c:pt idx="6834">
                  <c:v>1846.01001</c:v>
                </c:pt>
                <c:pt idx="6835">
                  <c:v>1687.219971</c:v>
                </c:pt>
                <c:pt idx="6836">
                  <c:v>1437.6400149999999</c:v>
                </c:pt>
                <c:pt idx="6837">
                  <c:v>1374.23999</c:v>
                </c:pt>
                <c:pt idx="6838">
                  <c:v>1042.589966</c:v>
                </c:pt>
                <c:pt idx="6839">
                  <c:v>1130.4499510000001</c:v>
                </c:pt>
                <c:pt idx="6840">
                  <c:v>1131.0500489999999</c:v>
                </c:pt>
                <c:pt idx="6841">
                  <c:v>1042.1999510000001</c:v>
                </c:pt>
                <c:pt idx="6842">
                  <c:v>985.35998500000005</c:v>
                </c:pt>
                <c:pt idx="6843">
                  <c:v>1004.47998</c:v>
                </c:pt>
                <c:pt idx="6844">
                  <c:v>1126.880005</c:v>
                </c:pt>
                <c:pt idx="6845">
                  <c:v>1459.619995</c:v>
                </c:pt>
                <c:pt idx="6846">
                  <c:v>1706.130005</c:v>
                </c:pt>
                <c:pt idx="6847">
                  <c:v>1864.540039</c:v>
                </c:pt>
                <c:pt idx="6848">
                  <c:v>1778.079956</c:v>
                </c:pt>
                <c:pt idx="6849">
                  <c:v>1572.2700199999999</c:v>
                </c:pt>
                <c:pt idx="6850">
                  <c:v>1455.079956</c:v>
                </c:pt>
                <c:pt idx="6851">
                  <c:v>1411.849976</c:v>
                </c:pt>
                <c:pt idx="6852">
                  <c:v>1255.530029</c:v>
                </c:pt>
                <c:pt idx="6853">
                  <c:v>1230.8199460000001</c:v>
                </c:pt>
                <c:pt idx="6854">
                  <c:v>1247.040039</c:v>
                </c:pt>
                <c:pt idx="6855">
                  <c:v>1412.969971</c:v>
                </c:pt>
                <c:pt idx="6856">
                  <c:v>1591.98999</c:v>
                </c:pt>
                <c:pt idx="6857">
                  <c:v>1837.75</c:v>
                </c:pt>
                <c:pt idx="6858">
                  <c:v>2137.76001</c:v>
                </c:pt>
                <c:pt idx="6859">
                  <c:v>1748.540039</c:v>
                </c:pt>
                <c:pt idx="6860">
                  <c:v>1481.1999510000001</c:v>
                </c:pt>
                <c:pt idx="6861">
                  <c:v>1139.75</c:v>
                </c:pt>
                <c:pt idx="6862">
                  <c:v>864</c:v>
                </c:pt>
                <c:pt idx="6863">
                  <c:v>743.32000700000003</c:v>
                </c:pt>
                <c:pt idx="6864">
                  <c:v>739</c:v>
                </c:pt>
                <c:pt idx="6865">
                  <c:v>692.57000700000003</c:v>
                </c:pt>
                <c:pt idx="6866">
                  <c:v>692.5</c:v>
                </c:pt>
                <c:pt idx="6867">
                  <c:v>695.919983</c:v>
                </c:pt>
                <c:pt idx="6868">
                  <c:v>573.45001200000002</c:v>
                </c:pt>
                <c:pt idx="6869">
                  <c:v>1006.190002</c:v>
                </c:pt>
                <c:pt idx="6870">
                  <c:v>1748.910034</c:v>
                </c:pt>
                <c:pt idx="6871">
                  <c:v>1934.5600589999999</c:v>
                </c:pt>
                <c:pt idx="6872">
                  <c:v>1822.9499510000001</c:v>
                </c:pt>
                <c:pt idx="6873">
                  <c:v>1616.170044</c:v>
                </c:pt>
                <c:pt idx="6874">
                  <c:v>1168.920044</c:v>
                </c:pt>
                <c:pt idx="6875">
                  <c:v>804.63000499999998</c:v>
                </c:pt>
                <c:pt idx="6876">
                  <c:v>772.47997999999995</c:v>
                </c:pt>
                <c:pt idx="6877">
                  <c:v>735.79998799999998</c:v>
                </c:pt>
                <c:pt idx="6878">
                  <c:v>731.26000999999997</c:v>
                </c:pt>
                <c:pt idx="6879">
                  <c:v>721.80999799999995</c:v>
                </c:pt>
                <c:pt idx="6880">
                  <c:v>755.29998799999998</c:v>
                </c:pt>
                <c:pt idx="6881">
                  <c:v>732.01000999999997</c:v>
                </c:pt>
                <c:pt idx="6882">
                  <c:v>688.84997599999997</c:v>
                </c:pt>
                <c:pt idx="6883">
                  <c:v>677.98999000000003</c:v>
                </c:pt>
                <c:pt idx="6884">
                  <c:v>642.34997599999997</c:v>
                </c:pt>
                <c:pt idx="6885">
                  <c:v>500.75</c:v>
                </c:pt>
                <c:pt idx="6886">
                  <c:v>190.029999</c:v>
                </c:pt>
                <c:pt idx="6887">
                  <c:v>204.16999799999999</c:v>
                </c:pt>
                <c:pt idx="6888">
                  <c:v>190.179993</c:v>
                </c:pt>
                <c:pt idx="6889">
                  <c:v>256.98998999999998</c:v>
                </c:pt>
                <c:pt idx="6890">
                  <c:v>350.97000100000002</c:v>
                </c:pt>
                <c:pt idx="6891">
                  <c:v>420.459991</c:v>
                </c:pt>
                <c:pt idx="6892">
                  <c:v>500.07998700000002</c:v>
                </c:pt>
                <c:pt idx="6893">
                  <c:v>621.65002400000003</c:v>
                </c:pt>
                <c:pt idx="6894">
                  <c:v>650.15002400000003</c:v>
                </c:pt>
                <c:pt idx="6895">
                  <c:v>676.419983</c:v>
                </c:pt>
                <c:pt idx="6896">
                  <c:v>669.71997099999999</c:v>
                </c:pt>
                <c:pt idx="6897">
                  <c:v>577.830017</c:v>
                </c:pt>
                <c:pt idx="6898">
                  <c:v>537.13000499999998</c:v>
                </c:pt>
                <c:pt idx="6899">
                  <c:v>489.73001099999999</c:v>
                </c:pt>
                <c:pt idx="6900">
                  <c:v>420.30999800000001</c:v>
                </c:pt>
                <c:pt idx="6901">
                  <c:v>466</c:v>
                </c:pt>
                <c:pt idx="6902">
                  <c:v>501.85998499999999</c:v>
                </c:pt>
                <c:pt idx="6903">
                  <c:v>544.5</c:v>
                </c:pt>
                <c:pt idx="6904">
                  <c:v>682.44000200000005</c:v>
                </c:pt>
                <c:pt idx="6905">
                  <c:v>736.90997300000004</c:v>
                </c:pt>
                <c:pt idx="6906">
                  <c:v>737.42999299999997</c:v>
                </c:pt>
                <c:pt idx="6907">
                  <c:v>685.419983</c:v>
                </c:pt>
                <c:pt idx="6908">
                  <c:v>676.85998500000005</c:v>
                </c:pt>
                <c:pt idx="6909">
                  <c:v>686.97997999999995</c:v>
                </c:pt>
                <c:pt idx="6910">
                  <c:v>716.59002699999996</c:v>
                </c:pt>
                <c:pt idx="6911">
                  <c:v>721.67999299999997</c:v>
                </c:pt>
                <c:pt idx="6912">
                  <c:v>726.89001499999995</c:v>
                </c:pt>
                <c:pt idx="6913">
                  <c:v>722.79998799999998</c:v>
                </c:pt>
                <c:pt idx="6914">
                  <c:v>724.88000499999998</c:v>
                </c:pt>
                <c:pt idx="6915">
                  <c:v>727.40997300000004</c:v>
                </c:pt>
                <c:pt idx="6916">
                  <c:v>727.47997999999995</c:v>
                </c:pt>
                <c:pt idx="6917">
                  <c:v>726.28997800000002</c:v>
                </c:pt>
                <c:pt idx="6918">
                  <c:v>740.65002400000003</c:v>
                </c:pt>
                <c:pt idx="6919">
                  <c:v>738.57000700000003</c:v>
                </c:pt>
                <c:pt idx="6920">
                  <c:v>703.75</c:v>
                </c:pt>
                <c:pt idx="6921">
                  <c:v>687.15997300000004</c:v>
                </c:pt>
                <c:pt idx="6922">
                  <c:v>684.17999299999997</c:v>
                </c:pt>
                <c:pt idx="6923">
                  <c:v>675.40002400000003</c:v>
                </c:pt>
                <c:pt idx="6924">
                  <c:v>659.40997300000004</c:v>
                </c:pt>
                <c:pt idx="6925">
                  <c:v>624.35998500000005</c:v>
                </c:pt>
                <c:pt idx="6926">
                  <c:v>500.48998999999998</c:v>
                </c:pt>
                <c:pt idx="6927">
                  <c:v>887.73999000000003</c:v>
                </c:pt>
                <c:pt idx="6928">
                  <c:v>894.96002199999998</c:v>
                </c:pt>
                <c:pt idx="6929">
                  <c:v>855.22997999999995</c:v>
                </c:pt>
                <c:pt idx="6930">
                  <c:v>843.09997599999997</c:v>
                </c:pt>
                <c:pt idx="6931">
                  <c:v>864.38000499999998</c:v>
                </c:pt>
                <c:pt idx="6932">
                  <c:v>836.92999299999997</c:v>
                </c:pt>
                <c:pt idx="6933">
                  <c:v>798.97997999999995</c:v>
                </c:pt>
                <c:pt idx="6934">
                  <c:v>781.13000499999998</c:v>
                </c:pt>
                <c:pt idx="6935">
                  <c:v>793.60998500000005</c:v>
                </c:pt>
                <c:pt idx="6936">
                  <c:v>790.78997800000002</c:v>
                </c:pt>
                <c:pt idx="6937">
                  <c:v>771.73999000000003</c:v>
                </c:pt>
                <c:pt idx="6938">
                  <c:v>797.26000999999997</c:v>
                </c:pt>
                <c:pt idx="6939">
                  <c:v>819.79998799999998</c:v>
                </c:pt>
                <c:pt idx="6940">
                  <c:v>864.36999500000002</c:v>
                </c:pt>
                <c:pt idx="6941">
                  <c:v>834.23999000000003</c:v>
                </c:pt>
                <c:pt idx="6942">
                  <c:v>878.5</c:v>
                </c:pt>
                <c:pt idx="6943">
                  <c:v>1271.26001</c:v>
                </c:pt>
                <c:pt idx="6944">
                  <c:v>1325.0500489999999</c:v>
                </c:pt>
                <c:pt idx="6945">
                  <c:v>1240.6800539999999</c:v>
                </c:pt>
                <c:pt idx="6946">
                  <c:v>1003.789978</c:v>
                </c:pt>
                <c:pt idx="6947">
                  <c:v>916.36999500000002</c:v>
                </c:pt>
                <c:pt idx="6948">
                  <c:v>792.86999500000002</c:v>
                </c:pt>
                <c:pt idx="6949">
                  <c:v>754.330017</c:v>
                </c:pt>
                <c:pt idx="6950">
                  <c:v>839.21997099999999</c:v>
                </c:pt>
                <c:pt idx="6951">
                  <c:v>921.42999299999997</c:v>
                </c:pt>
                <c:pt idx="6952">
                  <c:v>1357.780029</c:v>
                </c:pt>
                <c:pt idx="6953">
                  <c:v>1607.0200199999999</c:v>
                </c:pt>
                <c:pt idx="6954">
                  <c:v>1772.849976</c:v>
                </c:pt>
                <c:pt idx="6955">
                  <c:v>1533.290039</c:v>
                </c:pt>
                <c:pt idx="6956">
                  <c:v>1178.1800539999999</c:v>
                </c:pt>
                <c:pt idx="6957">
                  <c:v>1305.6999510000001</c:v>
                </c:pt>
                <c:pt idx="6958">
                  <c:v>988.60998500000005</c:v>
                </c:pt>
                <c:pt idx="6959">
                  <c:v>850.75</c:v>
                </c:pt>
                <c:pt idx="6960">
                  <c:v>878.21002199999998</c:v>
                </c:pt>
                <c:pt idx="6961">
                  <c:v>809.39001499999995</c:v>
                </c:pt>
                <c:pt idx="6962">
                  <c:v>817.20001200000002</c:v>
                </c:pt>
                <c:pt idx="6963">
                  <c:v>877.90997300000004</c:v>
                </c:pt>
                <c:pt idx="6964">
                  <c:v>1166.7299800000001</c:v>
                </c:pt>
                <c:pt idx="6965">
                  <c:v>1611.4799800000001</c:v>
                </c:pt>
                <c:pt idx="6966">
                  <c:v>1920.459961</c:v>
                </c:pt>
                <c:pt idx="6967">
                  <c:v>1996.2700199999999</c:v>
                </c:pt>
                <c:pt idx="6968">
                  <c:v>1863.6899410000001</c:v>
                </c:pt>
                <c:pt idx="6969">
                  <c:v>1607.0200199999999</c:v>
                </c:pt>
                <c:pt idx="6970">
                  <c:v>1463.209961</c:v>
                </c:pt>
                <c:pt idx="6971">
                  <c:v>1339.1800539999999</c:v>
                </c:pt>
                <c:pt idx="6972">
                  <c:v>1240.900024</c:v>
                </c:pt>
                <c:pt idx="6973">
                  <c:v>1292.6099850000001</c:v>
                </c:pt>
                <c:pt idx="6974">
                  <c:v>1420.869995</c:v>
                </c:pt>
                <c:pt idx="6975">
                  <c:v>1527.780029</c:v>
                </c:pt>
                <c:pt idx="6976">
                  <c:v>1710.9499510000001</c:v>
                </c:pt>
                <c:pt idx="6977">
                  <c:v>1882.0699460000001</c:v>
                </c:pt>
                <c:pt idx="6978">
                  <c:v>1950.150024</c:v>
                </c:pt>
                <c:pt idx="6979">
                  <c:v>1592.1400149999999</c:v>
                </c:pt>
                <c:pt idx="6980">
                  <c:v>916.96997099999999</c:v>
                </c:pt>
                <c:pt idx="6981">
                  <c:v>868.39001499999995</c:v>
                </c:pt>
                <c:pt idx="6982">
                  <c:v>780.669983</c:v>
                </c:pt>
                <c:pt idx="6983">
                  <c:v>808.02002000000005</c:v>
                </c:pt>
                <c:pt idx="6984">
                  <c:v>788.29998799999998</c:v>
                </c:pt>
                <c:pt idx="6985">
                  <c:v>759.28002900000001</c:v>
                </c:pt>
                <c:pt idx="6986">
                  <c:v>685.40002400000003</c:v>
                </c:pt>
                <c:pt idx="6987">
                  <c:v>722.96997099999999</c:v>
                </c:pt>
                <c:pt idx="6988">
                  <c:v>823.78997800000002</c:v>
                </c:pt>
                <c:pt idx="6989">
                  <c:v>1017.090027</c:v>
                </c:pt>
                <c:pt idx="6990">
                  <c:v>1487.6899410000001</c:v>
                </c:pt>
                <c:pt idx="6991">
                  <c:v>1753.530029</c:v>
                </c:pt>
                <c:pt idx="6992">
                  <c:v>1671.839966</c:v>
                </c:pt>
                <c:pt idx="6993">
                  <c:v>1596.3199460000001</c:v>
                </c:pt>
                <c:pt idx="6994">
                  <c:v>1483.73999</c:v>
                </c:pt>
                <c:pt idx="6995">
                  <c:v>1485.380005</c:v>
                </c:pt>
                <c:pt idx="6996">
                  <c:v>1403.910034</c:v>
                </c:pt>
                <c:pt idx="6997">
                  <c:v>1354.130005</c:v>
                </c:pt>
                <c:pt idx="6998">
                  <c:v>1246.099976</c:v>
                </c:pt>
                <c:pt idx="6999">
                  <c:v>1249.670044</c:v>
                </c:pt>
                <c:pt idx="7000">
                  <c:v>1332.5600589999999</c:v>
                </c:pt>
                <c:pt idx="7001">
                  <c:v>1342.01001</c:v>
                </c:pt>
                <c:pt idx="7002">
                  <c:v>1151.6099850000001</c:v>
                </c:pt>
                <c:pt idx="7003">
                  <c:v>827.35998500000005</c:v>
                </c:pt>
                <c:pt idx="7004">
                  <c:v>706.67999299999997</c:v>
                </c:pt>
                <c:pt idx="7005">
                  <c:v>516.13000499999998</c:v>
                </c:pt>
                <c:pt idx="7006">
                  <c:v>379.60000600000001</c:v>
                </c:pt>
                <c:pt idx="7007">
                  <c:v>107.07</c:v>
                </c:pt>
                <c:pt idx="7008">
                  <c:v>42.040000999999997</c:v>
                </c:pt>
                <c:pt idx="7009">
                  <c:v>29.91</c:v>
                </c:pt>
                <c:pt idx="7010">
                  <c:v>0.67</c:v>
                </c:pt>
                <c:pt idx="7011">
                  <c:v>1.1200000000000001</c:v>
                </c:pt>
                <c:pt idx="7012">
                  <c:v>104.69000200000001</c:v>
                </c:pt>
                <c:pt idx="7013">
                  <c:v>468.38000499999998</c:v>
                </c:pt>
                <c:pt idx="7014">
                  <c:v>739.72997999999995</c:v>
                </c:pt>
                <c:pt idx="7015">
                  <c:v>770.39001499999995</c:v>
                </c:pt>
                <c:pt idx="7016">
                  <c:v>732.36999500000002</c:v>
                </c:pt>
                <c:pt idx="7017">
                  <c:v>456.25</c:v>
                </c:pt>
                <c:pt idx="7018">
                  <c:v>417.26001000000002</c:v>
                </c:pt>
                <c:pt idx="7019">
                  <c:v>357.80999800000001</c:v>
                </c:pt>
                <c:pt idx="7020">
                  <c:v>327.82998700000002</c:v>
                </c:pt>
                <c:pt idx="7021">
                  <c:v>388.47000100000002</c:v>
                </c:pt>
                <c:pt idx="7022">
                  <c:v>422.32000699999998</c:v>
                </c:pt>
                <c:pt idx="7023">
                  <c:v>456.25</c:v>
                </c:pt>
                <c:pt idx="7024">
                  <c:v>669.57000700000003</c:v>
                </c:pt>
                <c:pt idx="7025">
                  <c:v>844.57000700000003</c:v>
                </c:pt>
                <c:pt idx="7026">
                  <c:v>881.25</c:v>
                </c:pt>
                <c:pt idx="7027">
                  <c:v>653.95001200000002</c:v>
                </c:pt>
                <c:pt idx="7028">
                  <c:v>549.63000499999998</c:v>
                </c:pt>
                <c:pt idx="7029">
                  <c:v>478.20001200000002</c:v>
                </c:pt>
                <c:pt idx="7030">
                  <c:v>389.05999800000001</c:v>
                </c:pt>
                <c:pt idx="7031">
                  <c:v>223.509995</c:v>
                </c:pt>
                <c:pt idx="7032">
                  <c:v>224.479996</c:v>
                </c:pt>
                <c:pt idx="7033">
                  <c:v>141.14999399999999</c:v>
                </c:pt>
                <c:pt idx="7034">
                  <c:v>139.88000500000001</c:v>
                </c:pt>
                <c:pt idx="7035">
                  <c:v>216.820007</c:v>
                </c:pt>
                <c:pt idx="7036">
                  <c:v>355.209991</c:v>
                </c:pt>
                <c:pt idx="7037">
                  <c:v>573.65997300000004</c:v>
                </c:pt>
                <c:pt idx="7038">
                  <c:v>779.32000700000003</c:v>
                </c:pt>
                <c:pt idx="7039">
                  <c:v>804.169983</c:v>
                </c:pt>
                <c:pt idx="7040">
                  <c:v>769.5</c:v>
                </c:pt>
                <c:pt idx="7041">
                  <c:v>667.11999500000002</c:v>
                </c:pt>
                <c:pt idx="7042">
                  <c:v>573.28997800000002</c:v>
                </c:pt>
                <c:pt idx="7043">
                  <c:v>388.98998999999998</c:v>
                </c:pt>
                <c:pt idx="7044">
                  <c:v>223.220001</c:v>
                </c:pt>
                <c:pt idx="7045">
                  <c:v>140.63000500000001</c:v>
                </c:pt>
                <c:pt idx="7046">
                  <c:v>223.36000100000001</c:v>
                </c:pt>
                <c:pt idx="7047">
                  <c:v>364.88000499999998</c:v>
                </c:pt>
                <c:pt idx="7048">
                  <c:v>482.959991</c:v>
                </c:pt>
                <c:pt idx="7049">
                  <c:v>697.09997599999997</c:v>
                </c:pt>
                <c:pt idx="7050">
                  <c:v>673.59002699999996</c:v>
                </c:pt>
                <c:pt idx="7051">
                  <c:v>500.67001299999998</c:v>
                </c:pt>
                <c:pt idx="7052">
                  <c:v>293.52999899999998</c:v>
                </c:pt>
                <c:pt idx="7053">
                  <c:v>171.5</c:v>
                </c:pt>
                <c:pt idx="7054">
                  <c:v>74.930000000000007</c:v>
                </c:pt>
                <c:pt idx="7055">
                  <c:v>111.75</c:v>
                </c:pt>
                <c:pt idx="7056">
                  <c:v>186.009995</c:v>
                </c:pt>
                <c:pt idx="7057">
                  <c:v>326.33999599999999</c:v>
                </c:pt>
                <c:pt idx="7058">
                  <c:v>391.66000400000001</c:v>
                </c:pt>
                <c:pt idx="7059">
                  <c:v>458.17999300000002</c:v>
                </c:pt>
                <c:pt idx="7060">
                  <c:v>543.52002000000005</c:v>
                </c:pt>
                <c:pt idx="7061">
                  <c:v>684.36999500000002</c:v>
                </c:pt>
                <c:pt idx="7062">
                  <c:v>819.19000200000005</c:v>
                </c:pt>
                <c:pt idx="7063">
                  <c:v>900.72997999999995</c:v>
                </c:pt>
                <c:pt idx="7064">
                  <c:v>681.39001499999995</c:v>
                </c:pt>
                <c:pt idx="7065">
                  <c:v>510.10998499999999</c:v>
                </c:pt>
                <c:pt idx="7066">
                  <c:v>411.01001000000002</c:v>
                </c:pt>
                <c:pt idx="7067">
                  <c:v>327.82000699999998</c:v>
                </c:pt>
                <c:pt idx="7068">
                  <c:v>181.990005</c:v>
                </c:pt>
                <c:pt idx="7069">
                  <c:v>172.770004</c:v>
                </c:pt>
                <c:pt idx="7070">
                  <c:v>223.80999800000001</c:v>
                </c:pt>
                <c:pt idx="7071">
                  <c:v>408.85000600000001</c:v>
                </c:pt>
                <c:pt idx="7072">
                  <c:v>615.02002000000005</c:v>
                </c:pt>
                <c:pt idx="7073">
                  <c:v>684.80999799999995</c:v>
                </c:pt>
                <c:pt idx="7074">
                  <c:v>667.63000499999998</c:v>
                </c:pt>
                <c:pt idx="7075">
                  <c:v>229.240005</c:v>
                </c:pt>
                <c:pt idx="7076">
                  <c:v>136.009995</c:v>
                </c:pt>
                <c:pt idx="7077">
                  <c:v>103.41999800000001</c:v>
                </c:pt>
                <c:pt idx="7078">
                  <c:v>87.419998000000007</c:v>
                </c:pt>
                <c:pt idx="7079">
                  <c:v>203.86000100000001</c:v>
                </c:pt>
                <c:pt idx="7080">
                  <c:v>190.320007</c:v>
                </c:pt>
                <c:pt idx="7081">
                  <c:v>190.470001</c:v>
                </c:pt>
                <c:pt idx="7082">
                  <c:v>320.29998799999998</c:v>
                </c:pt>
                <c:pt idx="7083">
                  <c:v>510.83999599999999</c:v>
                </c:pt>
                <c:pt idx="7084">
                  <c:v>539.27002000000005</c:v>
                </c:pt>
                <c:pt idx="7085">
                  <c:v>491.35000600000001</c:v>
                </c:pt>
                <c:pt idx="7086">
                  <c:v>781.96997099999999</c:v>
                </c:pt>
                <c:pt idx="7087">
                  <c:v>723.63000499999998</c:v>
                </c:pt>
                <c:pt idx="7088">
                  <c:v>772.28997800000002</c:v>
                </c:pt>
                <c:pt idx="7089">
                  <c:v>790.89001499999995</c:v>
                </c:pt>
                <c:pt idx="7090">
                  <c:v>796.84997599999997</c:v>
                </c:pt>
                <c:pt idx="7091">
                  <c:v>778.98999000000003</c:v>
                </c:pt>
                <c:pt idx="7092">
                  <c:v>783.45001200000002</c:v>
                </c:pt>
                <c:pt idx="7093">
                  <c:v>799.96997099999999</c:v>
                </c:pt>
                <c:pt idx="7094">
                  <c:v>814.47997999999995</c:v>
                </c:pt>
                <c:pt idx="7095">
                  <c:v>865.07000700000003</c:v>
                </c:pt>
                <c:pt idx="7096">
                  <c:v>1569.8100589999999</c:v>
                </c:pt>
                <c:pt idx="7097">
                  <c:v>1772.400024</c:v>
                </c:pt>
                <c:pt idx="7098">
                  <c:v>1908.1899410000001</c:v>
                </c:pt>
                <c:pt idx="7099">
                  <c:v>1659.6099850000001</c:v>
                </c:pt>
                <c:pt idx="7100">
                  <c:v>1562.4399410000001</c:v>
                </c:pt>
                <c:pt idx="7101">
                  <c:v>1284.1800539999999</c:v>
                </c:pt>
                <c:pt idx="7102">
                  <c:v>1120.869995</c:v>
                </c:pt>
                <c:pt idx="7103">
                  <c:v>791.63000499999998</c:v>
                </c:pt>
                <c:pt idx="7104">
                  <c:v>763.88000499999998</c:v>
                </c:pt>
                <c:pt idx="7105">
                  <c:v>699.669983</c:v>
                </c:pt>
                <c:pt idx="7106">
                  <c:v>699.52002000000005</c:v>
                </c:pt>
                <c:pt idx="7107">
                  <c:v>627.57000700000003</c:v>
                </c:pt>
                <c:pt idx="7108">
                  <c:v>632.92999299999997</c:v>
                </c:pt>
                <c:pt idx="7109">
                  <c:v>571.25</c:v>
                </c:pt>
                <c:pt idx="7110">
                  <c:v>601.09002699999996</c:v>
                </c:pt>
                <c:pt idx="7111">
                  <c:v>654.35998500000005</c:v>
                </c:pt>
                <c:pt idx="7112">
                  <c:v>620.88000499999998</c:v>
                </c:pt>
                <c:pt idx="7113">
                  <c:v>616.78002900000001</c:v>
                </c:pt>
                <c:pt idx="7114">
                  <c:v>652.65002400000003</c:v>
                </c:pt>
                <c:pt idx="7115">
                  <c:v>544.39001499999995</c:v>
                </c:pt>
                <c:pt idx="7116">
                  <c:v>459.95001200000002</c:v>
                </c:pt>
                <c:pt idx="7117">
                  <c:v>446.48001099999999</c:v>
                </c:pt>
                <c:pt idx="7118">
                  <c:v>544.32000700000003</c:v>
                </c:pt>
                <c:pt idx="7119">
                  <c:v>649.36999500000002</c:v>
                </c:pt>
                <c:pt idx="7120">
                  <c:v>773.54998799999998</c:v>
                </c:pt>
                <c:pt idx="7121">
                  <c:v>749.73999000000003</c:v>
                </c:pt>
                <c:pt idx="7122">
                  <c:v>739.77002000000005</c:v>
                </c:pt>
                <c:pt idx="7123">
                  <c:v>738.5</c:v>
                </c:pt>
                <c:pt idx="7124">
                  <c:v>558.45001200000002</c:v>
                </c:pt>
                <c:pt idx="7125">
                  <c:v>589.84997599999997</c:v>
                </c:pt>
                <c:pt idx="7126">
                  <c:v>587.98999000000003</c:v>
                </c:pt>
                <c:pt idx="7127">
                  <c:v>627.71997099999999</c:v>
                </c:pt>
                <c:pt idx="7128">
                  <c:v>606.73999000000003</c:v>
                </c:pt>
                <c:pt idx="7129">
                  <c:v>641.48999000000003</c:v>
                </c:pt>
                <c:pt idx="7130">
                  <c:v>627.86999500000002</c:v>
                </c:pt>
                <c:pt idx="7131">
                  <c:v>659.94000200000005</c:v>
                </c:pt>
                <c:pt idx="7132">
                  <c:v>706.51000999999997</c:v>
                </c:pt>
                <c:pt idx="7133">
                  <c:v>626.15997300000004</c:v>
                </c:pt>
                <c:pt idx="7134">
                  <c:v>895.85998500000005</c:v>
                </c:pt>
                <c:pt idx="7135">
                  <c:v>885.21997099999999</c:v>
                </c:pt>
                <c:pt idx="7136">
                  <c:v>880.53997800000002</c:v>
                </c:pt>
                <c:pt idx="7137">
                  <c:v>831.42999299999997</c:v>
                </c:pt>
                <c:pt idx="7138">
                  <c:v>805.09002699999996</c:v>
                </c:pt>
                <c:pt idx="7139">
                  <c:v>784.85998500000005</c:v>
                </c:pt>
                <c:pt idx="7140">
                  <c:v>779.71997099999999</c:v>
                </c:pt>
                <c:pt idx="7141">
                  <c:v>781.28002900000001</c:v>
                </c:pt>
                <c:pt idx="7142">
                  <c:v>813.34997599999997</c:v>
                </c:pt>
                <c:pt idx="7143">
                  <c:v>904.71997099999999</c:v>
                </c:pt>
                <c:pt idx="7144">
                  <c:v>1003.450012</c:v>
                </c:pt>
                <c:pt idx="7145">
                  <c:v>1529.829956</c:v>
                </c:pt>
                <c:pt idx="7146">
                  <c:v>907.32000700000003</c:v>
                </c:pt>
                <c:pt idx="7147">
                  <c:v>774.80999799999995</c:v>
                </c:pt>
                <c:pt idx="7148">
                  <c:v>757.54998799999998</c:v>
                </c:pt>
                <c:pt idx="7149">
                  <c:v>738.35998500000005</c:v>
                </c:pt>
                <c:pt idx="7150">
                  <c:v>710.830017</c:v>
                </c:pt>
                <c:pt idx="7151">
                  <c:v>610.96002199999998</c:v>
                </c:pt>
                <c:pt idx="7152">
                  <c:v>611.92999299999997</c:v>
                </c:pt>
                <c:pt idx="7153">
                  <c:v>635.07000700000003</c:v>
                </c:pt>
                <c:pt idx="7154">
                  <c:v>671.96997099999999</c:v>
                </c:pt>
                <c:pt idx="7155">
                  <c:v>687.52002000000005</c:v>
                </c:pt>
                <c:pt idx="7156">
                  <c:v>684.61999500000002</c:v>
                </c:pt>
                <c:pt idx="7157">
                  <c:v>810.28002900000001</c:v>
                </c:pt>
                <c:pt idx="7158">
                  <c:v>1711.5500489999999</c:v>
                </c:pt>
                <c:pt idx="7159">
                  <c:v>1829.5500489999999</c:v>
                </c:pt>
                <c:pt idx="7160">
                  <c:v>1748.8199460000001</c:v>
                </c:pt>
                <c:pt idx="7161">
                  <c:v>1636.030029</c:v>
                </c:pt>
                <c:pt idx="7162">
                  <c:v>1541.030029</c:v>
                </c:pt>
                <c:pt idx="7163">
                  <c:v>1430.6899410000001</c:v>
                </c:pt>
                <c:pt idx="7164">
                  <c:v>802.98999000000003</c:v>
                </c:pt>
                <c:pt idx="7165">
                  <c:v>785.5</c:v>
                </c:pt>
                <c:pt idx="7166">
                  <c:v>771.669983</c:v>
                </c:pt>
                <c:pt idx="7167">
                  <c:v>783.94000200000005</c:v>
                </c:pt>
                <c:pt idx="7168">
                  <c:v>1569.219971</c:v>
                </c:pt>
                <c:pt idx="7169">
                  <c:v>1711.849976</c:v>
                </c:pt>
                <c:pt idx="7170">
                  <c:v>1032.209961</c:v>
                </c:pt>
                <c:pt idx="7171">
                  <c:v>772.34002699999996</c:v>
                </c:pt>
                <c:pt idx="7172">
                  <c:v>770.03002900000001</c:v>
                </c:pt>
                <c:pt idx="7173">
                  <c:v>578.82000700000003</c:v>
                </c:pt>
                <c:pt idx="7174">
                  <c:v>589.90997300000004</c:v>
                </c:pt>
                <c:pt idx="7175">
                  <c:v>544.54998799999998</c:v>
                </c:pt>
                <c:pt idx="7176">
                  <c:v>324.57000699999998</c:v>
                </c:pt>
                <c:pt idx="7177">
                  <c:v>111.739998</c:v>
                </c:pt>
                <c:pt idx="7178">
                  <c:v>98.120002999999997</c:v>
                </c:pt>
                <c:pt idx="7179">
                  <c:v>92.099997999999999</c:v>
                </c:pt>
                <c:pt idx="7180">
                  <c:v>94.550003000000004</c:v>
                </c:pt>
                <c:pt idx="7181">
                  <c:v>104.300003</c:v>
                </c:pt>
                <c:pt idx="7182">
                  <c:v>498.42999300000002</c:v>
                </c:pt>
                <c:pt idx="7183">
                  <c:v>498.64999399999999</c:v>
                </c:pt>
                <c:pt idx="7184">
                  <c:v>469.64001500000001</c:v>
                </c:pt>
                <c:pt idx="7185">
                  <c:v>229.050003</c:v>
                </c:pt>
                <c:pt idx="7186">
                  <c:v>186.5</c:v>
                </c:pt>
                <c:pt idx="7187">
                  <c:v>126.32</c:v>
                </c:pt>
                <c:pt idx="7188">
                  <c:v>122.82</c:v>
                </c:pt>
                <c:pt idx="7189">
                  <c:v>111.80999799999999</c:v>
                </c:pt>
                <c:pt idx="7190">
                  <c:v>110.32</c:v>
                </c:pt>
                <c:pt idx="7191">
                  <c:v>111.220001</c:v>
                </c:pt>
                <c:pt idx="7192">
                  <c:v>500.66000400000001</c:v>
                </c:pt>
                <c:pt idx="7193">
                  <c:v>544.70001200000002</c:v>
                </c:pt>
                <c:pt idx="7194">
                  <c:v>498.86999500000002</c:v>
                </c:pt>
                <c:pt idx="7195">
                  <c:v>342.57998700000002</c:v>
                </c:pt>
                <c:pt idx="7196">
                  <c:v>219.529999</c:v>
                </c:pt>
                <c:pt idx="7197">
                  <c:v>88.529999000000004</c:v>
                </c:pt>
                <c:pt idx="7198">
                  <c:v>50.209999000000003</c:v>
                </c:pt>
                <c:pt idx="7199">
                  <c:v>88.160004000000001</c:v>
                </c:pt>
                <c:pt idx="7200">
                  <c:v>57.509998000000003</c:v>
                </c:pt>
                <c:pt idx="7201">
                  <c:v>54.599997999999999</c:v>
                </c:pt>
                <c:pt idx="7202">
                  <c:v>70.669998000000007</c:v>
                </c:pt>
                <c:pt idx="7203">
                  <c:v>76.769997000000004</c:v>
                </c:pt>
                <c:pt idx="7204">
                  <c:v>98.790001000000004</c:v>
                </c:pt>
                <c:pt idx="7205">
                  <c:v>428.27999899999998</c:v>
                </c:pt>
                <c:pt idx="7206">
                  <c:v>582.5</c:v>
                </c:pt>
                <c:pt idx="7207">
                  <c:v>598.48999000000003</c:v>
                </c:pt>
                <c:pt idx="7208">
                  <c:v>583.46002199999998</c:v>
                </c:pt>
                <c:pt idx="7209">
                  <c:v>581.01000999999997</c:v>
                </c:pt>
                <c:pt idx="7210">
                  <c:v>579.080017</c:v>
                </c:pt>
                <c:pt idx="7211">
                  <c:v>576.169983</c:v>
                </c:pt>
                <c:pt idx="7212">
                  <c:v>575.05999799999995</c:v>
                </c:pt>
                <c:pt idx="7213">
                  <c:v>576.169983</c:v>
                </c:pt>
                <c:pt idx="7214">
                  <c:v>578.10998500000005</c:v>
                </c:pt>
                <c:pt idx="7215">
                  <c:v>583.32000700000003</c:v>
                </c:pt>
                <c:pt idx="7216">
                  <c:v>659.27002000000005</c:v>
                </c:pt>
                <c:pt idx="7217">
                  <c:v>665.82000700000003</c:v>
                </c:pt>
                <c:pt idx="7218">
                  <c:v>630.17999299999997</c:v>
                </c:pt>
                <c:pt idx="7219">
                  <c:v>579</c:v>
                </c:pt>
                <c:pt idx="7220">
                  <c:v>571.55999799999995</c:v>
                </c:pt>
                <c:pt idx="7221">
                  <c:v>529.830017</c:v>
                </c:pt>
                <c:pt idx="7222">
                  <c:v>493.67001299999998</c:v>
                </c:pt>
                <c:pt idx="7223">
                  <c:v>505.69000199999999</c:v>
                </c:pt>
                <c:pt idx="7224">
                  <c:v>505.69000199999999</c:v>
                </c:pt>
                <c:pt idx="7225">
                  <c:v>516.25</c:v>
                </c:pt>
                <c:pt idx="7226">
                  <c:v>485.30999800000001</c:v>
                </c:pt>
                <c:pt idx="7227">
                  <c:v>518.10998500000005</c:v>
                </c:pt>
                <c:pt idx="7228">
                  <c:v>465.89001500000001</c:v>
                </c:pt>
                <c:pt idx="7229">
                  <c:v>576.21002199999998</c:v>
                </c:pt>
                <c:pt idx="7230">
                  <c:v>790.21997099999999</c:v>
                </c:pt>
                <c:pt idx="7231">
                  <c:v>712.78997800000002</c:v>
                </c:pt>
                <c:pt idx="7232">
                  <c:v>689.13000499999998</c:v>
                </c:pt>
                <c:pt idx="7233">
                  <c:v>670.97997999999995</c:v>
                </c:pt>
                <c:pt idx="7234">
                  <c:v>659</c:v>
                </c:pt>
                <c:pt idx="7235">
                  <c:v>629.54998799999998</c:v>
                </c:pt>
                <c:pt idx="7236">
                  <c:v>601.20001200000002</c:v>
                </c:pt>
                <c:pt idx="7237">
                  <c:v>594.28997800000002</c:v>
                </c:pt>
                <c:pt idx="7238">
                  <c:v>598.22997999999995</c:v>
                </c:pt>
                <c:pt idx="7239">
                  <c:v>605.21997099999999</c:v>
                </c:pt>
                <c:pt idx="7240">
                  <c:v>645.46002199999998</c:v>
                </c:pt>
                <c:pt idx="7241">
                  <c:v>731.75</c:v>
                </c:pt>
                <c:pt idx="7242">
                  <c:v>659.90002400000003</c:v>
                </c:pt>
                <c:pt idx="7243">
                  <c:v>605.669983</c:v>
                </c:pt>
                <c:pt idx="7244">
                  <c:v>556.65002400000003</c:v>
                </c:pt>
                <c:pt idx="7245">
                  <c:v>554.03997800000002</c:v>
                </c:pt>
                <c:pt idx="7246">
                  <c:v>487.32000699999998</c:v>
                </c:pt>
                <c:pt idx="7247">
                  <c:v>505.08999599999999</c:v>
                </c:pt>
                <c:pt idx="7248">
                  <c:v>505.47000100000002</c:v>
                </c:pt>
                <c:pt idx="7249">
                  <c:v>510.67001299999998</c:v>
                </c:pt>
                <c:pt idx="7250">
                  <c:v>500.92999300000002</c:v>
                </c:pt>
                <c:pt idx="7251">
                  <c:v>498.61999500000002</c:v>
                </c:pt>
                <c:pt idx="7252">
                  <c:v>516.47997999999995</c:v>
                </c:pt>
                <c:pt idx="7253">
                  <c:v>604.77002000000005</c:v>
                </c:pt>
                <c:pt idx="7254">
                  <c:v>686.67999299999997</c:v>
                </c:pt>
                <c:pt idx="7255">
                  <c:v>869.36999500000002</c:v>
                </c:pt>
                <c:pt idx="7256">
                  <c:v>869.52002000000005</c:v>
                </c:pt>
                <c:pt idx="7257">
                  <c:v>811.04998799999998</c:v>
                </c:pt>
                <c:pt idx="7258">
                  <c:v>753.61999500000002</c:v>
                </c:pt>
                <c:pt idx="7259">
                  <c:v>603.05999799999995</c:v>
                </c:pt>
                <c:pt idx="7260">
                  <c:v>584.39001499999995</c:v>
                </c:pt>
                <c:pt idx="7261">
                  <c:v>532.46997099999999</c:v>
                </c:pt>
                <c:pt idx="7262">
                  <c:v>532.53997800000002</c:v>
                </c:pt>
                <c:pt idx="7263">
                  <c:v>574.86999500000002</c:v>
                </c:pt>
                <c:pt idx="7264">
                  <c:v>560.14001499999995</c:v>
                </c:pt>
                <c:pt idx="7265">
                  <c:v>596.36999500000002</c:v>
                </c:pt>
                <c:pt idx="7266">
                  <c:v>568.03002900000001</c:v>
                </c:pt>
                <c:pt idx="7267">
                  <c:v>506.66000400000001</c:v>
                </c:pt>
                <c:pt idx="7268">
                  <c:v>501.07998700000002</c:v>
                </c:pt>
                <c:pt idx="7269">
                  <c:v>497.88000499999998</c:v>
                </c:pt>
                <c:pt idx="7270">
                  <c:v>425.35000600000001</c:v>
                </c:pt>
                <c:pt idx="7271">
                  <c:v>417.64001500000001</c:v>
                </c:pt>
                <c:pt idx="7272">
                  <c:v>452.82000699999998</c:v>
                </c:pt>
                <c:pt idx="7273">
                  <c:v>479.75</c:v>
                </c:pt>
                <c:pt idx="7274">
                  <c:v>513.53002900000001</c:v>
                </c:pt>
                <c:pt idx="7275">
                  <c:v>424.85000600000001</c:v>
                </c:pt>
                <c:pt idx="7276">
                  <c:v>436.30999800000001</c:v>
                </c:pt>
                <c:pt idx="7277">
                  <c:v>400.07998700000002</c:v>
                </c:pt>
                <c:pt idx="7278">
                  <c:v>407.14999399999999</c:v>
                </c:pt>
                <c:pt idx="7279">
                  <c:v>448.14001500000001</c:v>
                </c:pt>
                <c:pt idx="7280">
                  <c:v>454.459991</c:v>
                </c:pt>
                <c:pt idx="7281">
                  <c:v>533.46997099999999</c:v>
                </c:pt>
                <c:pt idx="7282">
                  <c:v>483.47000100000002</c:v>
                </c:pt>
                <c:pt idx="7283">
                  <c:v>482.88000499999998</c:v>
                </c:pt>
                <c:pt idx="7284">
                  <c:v>458.70001200000002</c:v>
                </c:pt>
                <c:pt idx="7285">
                  <c:v>417.48998999999998</c:v>
                </c:pt>
                <c:pt idx="7286">
                  <c:v>417.709991</c:v>
                </c:pt>
                <c:pt idx="7287">
                  <c:v>469.41000400000001</c:v>
                </c:pt>
                <c:pt idx="7288">
                  <c:v>520.15002400000003</c:v>
                </c:pt>
                <c:pt idx="7289">
                  <c:v>588.65997300000004</c:v>
                </c:pt>
                <c:pt idx="7290">
                  <c:v>554.52002000000005</c:v>
                </c:pt>
                <c:pt idx="7291">
                  <c:v>446.79998799999998</c:v>
                </c:pt>
                <c:pt idx="7292">
                  <c:v>388.32998700000002</c:v>
                </c:pt>
                <c:pt idx="7293">
                  <c:v>220.570007</c:v>
                </c:pt>
                <c:pt idx="7294">
                  <c:v>123.040001</c:v>
                </c:pt>
                <c:pt idx="7295">
                  <c:v>111.44000200000001</c:v>
                </c:pt>
                <c:pt idx="7296">
                  <c:v>222.729996</c:v>
                </c:pt>
                <c:pt idx="7297">
                  <c:v>385.42001299999998</c:v>
                </c:pt>
                <c:pt idx="7298">
                  <c:v>326.73001099999999</c:v>
                </c:pt>
                <c:pt idx="7299">
                  <c:v>164.029999</c:v>
                </c:pt>
                <c:pt idx="7300">
                  <c:v>151.46000699999999</c:v>
                </c:pt>
                <c:pt idx="7301">
                  <c:v>311.10998499999999</c:v>
                </c:pt>
                <c:pt idx="7302">
                  <c:v>433.63000499999998</c:v>
                </c:pt>
                <c:pt idx="7303">
                  <c:v>576.84002699999996</c:v>
                </c:pt>
                <c:pt idx="7304">
                  <c:v>660.67999299999997</c:v>
                </c:pt>
                <c:pt idx="7305">
                  <c:v>636.71997099999999</c:v>
                </c:pt>
                <c:pt idx="7306">
                  <c:v>614.330017</c:v>
                </c:pt>
                <c:pt idx="7307">
                  <c:v>580.78002900000001</c:v>
                </c:pt>
                <c:pt idx="7308">
                  <c:v>568.72997999999995</c:v>
                </c:pt>
                <c:pt idx="7309">
                  <c:v>580.03002900000001</c:v>
                </c:pt>
                <c:pt idx="7310">
                  <c:v>591.85998500000005</c:v>
                </c:pt>
                <c:pt idx="7311">
                  <c:v>626.830017</c:v>
                </c:pt>
                <c:pt idx="7312">
                  <c:v>650.10998500000005</c:v>
                </c:pt>
                <c:pt idx="7313">
                  <c:v>698.169983</c:v>
                </c:pt>
                <c:pt idx="7314">
                  <c:v>688.27002000000005</c:v>
                </c:pt>
                <c:pt idx="7315">
                  <c:v>626.38000499999998</c:v>
                </c:pt>
                <c:pt idx="7316">
                  <c:v>594.53997800000002</c:v>
                </c:pt>
                <c:pt idx="7317">
                  <c:v>568.5</c:v>
                </c:pt>
                <c:pt idx="7318">
                  <c:v>535.98999000000003</c:v>
                </c:pt>
                <c:pt idx="7319">
                  <c:v>525.13000499999998</c:v>
                </c:pt>
                <c:pt idx="7320">
                  <c:v>566.73999000000003</c:v>
                </c:pt>
                <c:pt idx="7321">
                  <c:v>570.39001499999995</c:v>
                </c:pt>
                <c:pt idx="7322">
                  <c:v>580.95001200000002</c:v>
                </c:pt>
                <c:pt idx="7323">
                  <c:v>627.82000700000003</c:v>
                </c:pt>
                <c:pt idx="7324">
                  <c:v>689.78997800000002</c:v>
                </c:pt>
                <c:pt idx="7325">
                  <c:v>1063.920044</c:v>
                </c:pt>
                <c:pt idx="7326">
                  <c:v>1355.099976</c:v>
                </c:pt>
                <c:pt idx="7327">
                  <c:v>1613.1099850000001</c:v>
                </c:pt>
                <c:pt idx="7328">
                  <c:v>1748.130005</c:v>
                </c:pt>
                <c:pt idx="7329">
                  <c:v>1696.5</c:v>
                </c:pt>
                <c:pt idx="7330">
                  <c:v>1649.630005</c:v>
                </c:pt>
                <c:pt idx="7331">
                  <c:v>1660.5699460000001</c:v>
                </c:pt>
                <c:pt idx="7332">
                  <c:v>1606.5600589999999</c:v>
                </c:pt>
                <c:pt idx="7333">
                  <c:v>1616.9799800000001</c:v>
                </c:pt>
                <c:pt idx="7334">
                  <c:v>1673.219971</c:v>
                </c:pt>
                <c:pt idx="7335">
                  <c:v>1713.3199460000001</c:v>
                </c:pt>
                <c:pt idx="7336">
                  <c:v>1851.910034</c:v>
                </c:pt>
                <c:pt idx="7337">
                  <c:v>2224.1899410000001</c:v>
                </c:pt>
                <c:pt idx="7338">
                  <c:v>2326.110107</c:v>
                </c:pt>
                <c:pt idx="7339">
                  <c:v>2083.0600589999999</c:v>
                </c:pt>
                <c:pt idx="7340">
                  <c:v>1718.5200199999999</c:v>
                </c:pt>
                <c:pt idx="7341">
                  <c:v>1495.339966</c:v>
                </c:pt>
                <c:pt idx="7342">
                  <c:v>1339.040039</c:v>
                </c:pt>
                <c:pt idx="7343">
                  <c:v>1242.400024</c:v>
                </c:pt>
                <c:pt idx="7344">
                  <c:v>1091.23999</c:v>
                </c:pt>
                <c:pt idx="7345">
                  <c:v>1064.459961</c:v>
                </c:pt>
                <c:pt idx="7346">
                  <c:v>1043.400024</c:v>
                </c:pt>
                <c:pt idx="7347">
                  <c:v>973.40002400000003</c:v>
                </c:pt>
                <c:pt idx="7348">
                  <c:v>967.36999500000002</c:v>
                </c:pt>
                <c:pt idx="7349">
                  <c:v>1031.869995</c:v>
                </c:pt>
                <c:pt idx="7350">
                  <c:v>1264.3599850000001</c:v>
                </c:pt>
                <c:pt idx="7351">
                  <c:v>1443.280029</c:v>
                </c:pt>
                <c:pt idx="7352">
                  <c:v>1711.780029</c:v>
                </c:pt>
                <c:pt idx="7353">
                  <c:v>1629.9399410000001</c:v>
                </c:pt>
                <c:pt idx="7354">
                  <c:v>1544.6099850000001</c:v>
                </c:pt>
                <c:pt idx="7355">
                  <c:v>1450.719971</c:v>
                </c:pt>
                <c:pt idx="7356">
                  <c:v>1168.0200199999999</c:v>
                </c:pt>
                <c:pt idx="7357">
                  <c:v>1175.459961</c:v>
                </c:pt>
                <c:pt idx="7358">
                  <c:v>1193.829956</c:v>
                </c:pt>
                <c:pt idx="7359">
                  <c:v>1249.26001</c:v>
                </c:pt>
                <c:pt idx="7360">
                  <c:v>1420.959961</c:v>
                </c:pt>
                <c:pt idx="7361">
                  <c:v>1919.339966</c:v>
                </c:pt>
                <c:pt idx="7362">
                  <c:v>2040.910034</c:v>
                </c:pt>
                <c:pt idx="7363">
                  <c:v>1755.75</c:v>
                </c:pt>
                <c:pt idx="7364">
                  <c:v>1509.869995</c:v>
                </c:pt>
                <c:pt idx="7365">
                  <c:v>1366.130005</c:v>
                </c:pt>
                <c:pt idx="7366">
                  <c:v>1234.380005</c:v>
                </c:pt>
                <c:pt idx="7367">
                  <c:v>1079.26001</c:v>
                </c:pt>
                <c:pt idx="7368">
                  <c:v>1230.25</c:v>
                </c:pt>
                <c:pt idx="7369">
                  <c:v>1134.4499510000001</c:v>
                </c:pt>
                <c:pt idx="7370">
                  <c:v>1085.0500489999999</c:v>
                </c:pt>
                <c:pt idx="7371">
                  <c:v>1064.150024</c:v>
                </c:pt>
                <c:pt idx="7372">
                  <c:v>1081.410034</c:v>
                </c:pt>
                <c:pt idx="7373">
                  <c:v>1187.26001</c:v>
                </c:pt>
                <c:pt idx="7374">
                  <c:v>1366.969971</c:v>
                </c:pt>
                <c:pt idx="7375">
                  <c:v>1568.040039</c:v>
                </c:pt>
                <c:pt idx="7376">
                  <c:v>1590.130005</c:v>
                </c:pt>
                <c:pt idx="7377">
                  <c:v>1512.469971</c:v>
                </c:pt>
                <c:pt idx="7378">
                  <c:v>1494.920044</c:v>
                </c:pt>
                <c:pt idx="7379">
                  <c:v>1345.619995</c:v>
                </c:pt>
                <c:pt idx="7380">
                  <c:v>1190.160034</c:v>
                </c:pt>
                <c:pt idx="7381">
                  <c:v>1152.969971</c:v>
                </c:pt>
                <c:pt idx="7382">
                  <c:v>1231.589966</c:v>
                </c:pt>
                <c:pt idx="7383">
                  <c:v>1219.469971</c:v>
                </c:pt>
                <c:pt idx="7384">
                  <c:v>1324.130005</c:v>
                </c:pt>
                <c:pt idx="7385">
                  <c:v>1494.619995</c:v>
                </c:pt>
                <c:pt idx="7386">
                  <c:v>1450.51001</c:v>
                </c:pt>
                <c:pt idx="7387">
                  <c:v>1439.130005</c:v>
                </c:pt>
                <c:pt idx="7388">
                  <c:v>1229.7299800000001</c:v>
                </c:pt>
                <c:pt idx="7389">
                  <c:v>994.38000499999998</c:v>
                </c:pt>
                <c:pt idx="7390">
                  <c:v>781.40997300000004</c:v>
                </c:pt>
                <c:pt idx="7391">
                  <c:v>711.71997099999999</c:v>
                </c:pt>
                <c:pt idx="7392">
                  <c:v>544.88000499999998</c:v>
                </c:pt>
                <c:pt idx="7393">
                  <c:v>669.23999000000003</c:v>
                </c:pt>
                <c:pt idx="7394">
                  <c:v>667</c:v>
                </c:pt>
                <c:pt idx="7395">
                  <c:v>665.14001499999995</c:v>
                </c:pt>
                <c:pt idx="7396">
                  <c:v>664.61999500000002</c:v>
                </c:pt>
                <c:pt idx="7397">
                  <c:v>672.72997999999995</c:v>
                </c:pt>
                <c:pt idx="7398">
                  <c:v>568.59997599999997</c:v>
                </c:pt>
                <c:pt idx="7399">
                  <c:v>926.34997599999997</c:v>
                </c:pt>
                <c:pt idx="7400">
                  <c:v>784.44000200000005</c:v>
                </c:pt>
                <c:pt idx="7401">
                  <c:v>770.01000999999997</c:v>
                </c:pt>
                <c:pt idx="7402">
                  <c:v>744.95001200000002</c:v>
                </c:pt>
                <c:pt idx="7403">
                  <c:v>713.34002699999996</c:v>
                </c:pt>
                <c:pt idx="7404">
                  <c:v>670.65002400000003</c:v>
                </c:pt>
                <c:pt idx="7405">
                  <c:v>633.76000999999997</c:v>
                </c:pt>
                <c:pt idx="7406">
                  <c:v>617.61999500000002</c:v>
                </c:pt>
                <c:pt idx="7407">
                  <c:v>636.44000200000005</c:v>
                </c:pt>
                <c:pt idx="7408">
                  <c:v>653.84002699999996</c:v>
                </c:pt>
                <c:pt idx="7409">
                  <c:v>688.5</c:v>
                </c:pt>
                <c:pt idx="7410">
                  <c:v>669.53002900000001</c:v>
                </c:pt>
                <c:pt idx="7411">
                  <c:v>617.53997800000002</c:v>
                </c:pt>
                <c:pt idx="7412">
                  <c:v>592.92999299999997</c:v>
                </c:pt>
                <c:pt idx="7413">
                  <c:v>578.419983</c:v>
                </c:pt>
                <c:pt idx="7414">
                  <c:v>569.5</c:v>
                </c:pt>
                <c:pt idx="7415">
                  <c:v>566.36999500000002</c:v>
                </c:pt>
                <c:pt idx="7416">
                  <c:v>567.46997099999999</c:v>
                </c:pt>
                <c:pt idx="7417">
                  <c:v>561.29998799999998</c:v>
                </c:pt>
                <c:pt idx="7418">
                  <c:v>504.85000600000001</c:v>
                </c:pt>
                <c:pt idx="7419">
                  <c:v>506.11999500000002</c:v>
                </c:pt>
                <c:pt idx="7420">
                  <c:v>504.39999399999999</c:v>
                </c:pt>
                <c:pt idx="7421">
                  <c:v>545.30999799999995</c:v>
                </c:pt>
                <c:pt idx="7422">
                  <c:v>564.20001200000002</c:v>
                </c:pt>
                <c:pt idx="7423">
                  <c:v>568.89001499999995</c:v>
                </c:pt>
                <c:pt idx="7424">
                  <c:v>582.34997599999997</c:v>
                </c:pt>
                <c:pt idx="7425">
                  <c:v>602.65002400000003</c:v>
                </c:pt>
                <c:pt idx="7426">
                  <c:v>604.88000499999998</c:v>
                </c:pt>
                <c:pt idx="7427">
                  <c:v>595.07000700000003</c:v>
                </c:pt>
                <c:pt idx="7428">
                  <c:v>560.17999299999997</c:v>
                </c:pt>
                <c:pt idx="7429">
                  <c:v>565.53997800000002</c:v>
                </c:pt>
                <c:pt idx="7430">
                  <c:v>568.59002699999996</c:v>
                </c:pt>
                <c:pt idx="7431">
                  <c:v>580.03997800000002</c:v>
                </c:pt>
                <c:pt idx="7432">
                  <c:v>590.90002400000003</c:v>
                </c:pt>
                <c:pt idx="7433">
                  <c:v>598.71002199999998</c:v>
                </c:pt>
                <c:pt idx="7434">
                  <c:v>589.92999299999997</c:v>
                </c:pt>
                <c:pt idx="7435">
                  <c:v>570.080017</c:v>
                </c:pt>
                <c:pt idx="7436">
                  <c:v>463.13000499999998</c:v>
                </c:pt>
                <c:pt idx="7437">
                  <c:v>396.92999300000002</c:v>
                </c:pt>
                <c:pt idx="7438">
                  <c:v>292.66000400000001</c:v>
                </c:pt>
                <c:pt idx="7439">
                  <c:v>125.989998</c:v>
                </c:pt>
                <c:pt idx="7440">
                  <c:v>50.049999</c:v>
                </c:pt>
                <c:pt idx="7441">
                  <c:v>34.810001</c:v>
                </c:pt>
                <c:pt idx="7442">
                  <c:v>25.59</c:v>
                </c:pt>
                <c:pt idx="7443">
                  <c:v>12.2</c:v>
                </c:pt>
                <c:pt idx="7444">
                  <c:v>10.93</c:v>
                </c:pt>
                <c:pt idx="7445">
                  <c:v>20.6</c:v>
                </c:pt>
                <c:pt idx="7446">
                  <c:v>24.4</c:v>
                </c:pt>
                <c:pt idx="7447">
                  <c:v>69.019997000000004</c:v>
                </c:pt>
                <c:pt idx="7448">
                  <c:v>80.769997000000004</c:v>
                </c:pt>
                <c:pt idx="7449">
                  <c:v>107.32</c:v>
                </c:pt>
                <c:pt idx="7450">
                  <c:v>94.010002</c:v>
                </c:pt>
                <c:pt idx="7451">
                  <c:v>102.94000200000001</c:v>
                </c:pt>
                <c:pt idx="7452">
                  <c:v>105.16999800000001</c:v>
                </c:pt>
                <c:pt idx="7453">
                  <c:v>116.769997</c:v>
                </c:pt>
                <c:pt idx="7454">
                  <c:v>222.75</c:v>
                </c:pt>
                <c:pt idx="7455">
                  <c:v>446.25</c:v>
                </c:pt>
                <c:pt idx="7456">
                  <c:v>578.03997800000002</c:v>
                </c:pt>
                <c:pt idx="7457">
                  <c:v>695.55999799999995</c:v>
                </c:pt>
                <c:pt idx="7458">
                  <c:v>602.80999799999995</c:v>
                </c:pt>
                <c:pt idx="7459">
                  <c:v>613.45001200000002</c:v>
                </c:pt>
                <c:pt idx="7460">
                  <c:v>599.23999000000003</c:v>
                </c:pt>
                <c:pt idx="7461">
                  <c:v>570.080017</c:v>
                </c:pt>
                <c:pt idx="7462">
                  <c:v>567.70001200000002</c:v>
                </c:pt>
                <c:pt idx="7463">
                  <c:v>569.78997800000002</c:v>
                </c:pt>
                <c:pt idx="7464">
                  <c:v>411.959991</c:v>
                </c:pt>
                <c:pt idx="7465">
                  <c:v>430.92999300000002</c:v>
                </c:pt>
                <c:pt idx="7466">
                  <c:v>468.19000199999999</c:v>
                </c:pt>
                <c:pt idx="7467">
                  <c:v>446.25</c:v>
                </c:pt>
                <c:pt idx="7468">
                  <c:v>453.08999599999999</c:v>
                </c:pt>
                <c:pt idx="7469">
                  <c:v>557.59002699999996</c:v>
                </c:pt>
                <c:pt idx="7470">
                  <c:v>1293.380005</c:v>
                </c:pt>
                <c:pt idx="7471">
                  <c:v>1644.8000489999999</c:v>
                </c:pt>
                <c:pt idx="7472">
                  <c:v>1592.219971</c:v>
                </c:pt>
                <c:pt idx="7473">
                  <c:v>1487.130005</c:v>
                </c:pt>
                <c:pt idx="7474">
                  <c:v>1414.3900149999999</c:v>
                </c:pt>
                <c:pt idx="7475">
                  <c:v>1402.6400149999999</c:v>
                </c:pt>
                <c:pt idx="7476">
                  <c:v>1456.780029</c:v>
                </c:pt>
                <c:pt idx="7477">
                  <c:v>1595.9399410000001</c:v>
                </c:pt>
                <c:pt idx="7478">
                  <c:v>1583.8900149999999</c:v>
                </c:pt>
                <c:pt idx="7479">
                  <c:v>1636.920044</c:v>
                </c:pt>
                <c:pt idx="7480">
                  <c:v>1707.650024</c:v>
                </c:pt>
                <c:pt idx="7481">
                  <c:v>2159.5500489999999</c:v>
                </c:pt>
                <c:pt idx="7482">
                  <c:v>2230.51001</c:v>
                </c:pt>
                <c:pt idx="7483">
                  <c:v>2008.130005</c:v>
                </c:pt>
                <c:pt idx="7484">
                  <c:v>1652.6099850000001</c:v>
                </c:pt>
                <c:pt idx="7485">
                  <c:v>1524.6899410000001</c:v>
                </c:pt>
                <c:pt idx="7486">
                  <c:v>1227.48999</c:v>
                </c:pt>
                <c:pt idx="7487">
                  <c:v>890.78997800000002</c:v>
                </c:pt>
                <c:pt idx="7488">
                  <c:v>728.45001200000002</c:v>
                </c:pt>
                <c:pt idx="7489">
                  <c:v>649.39001499999995</c:v>
                </c:pt>
                <c:pt idx="7490">
                  <c:v>633.84002699999996</c:v>
                </c:pt>
                <c:pt idx="7491">
                  <c:v>615.84002699999996</c:v>
                </c:pt>
                <c:pt idx="7492">
                  <c:v>603.48999000000003</c:v>
                </c:pt>
                <c:pt idx="7493">
                  <c:v>610.92999299999997</c:v>
                </c:pt>
                <c:pt idx="7494">
                  <c:v>677.86999500000002</c:v>
                </c:pt>
                <c:pt idx="7495">
                  <c:v>734.17999299999997</c:v>
                </c:pt>
                <c:pt idx="7496">
                  <c:v>743.25</c:v>
                </c:pt>
                <c:pt idx="7497">
                  <c:v>709.71002199999998</c:v>
                </c:pt>
                <c:pt idx="7498">
                  <c:v>647.22997999999995</c:v>
                </c:pt>
                <c:pt idx="7499">
                  <c:v>611.67999299999997</c:v>
                </c:pt>
                <c:pt idx="7500">
                  <c:v>597.40002400000003</c:v>
                </c:pt>
                <c:pt idx="7501">
                  <c:v>590.40002400000003</c:v>
                </c:pt>
                <c:pt idx="7502">
                  <c:v>588.77002000000005</c:v>
                </c:pt>
                <c:pt idx="7503">
                  <c:v>590.26000999999997</c:v>
                </c:pt>
                <c:pt idx="7504">
                  <c:v>608.26000999999997</c:v>
                </c:pt>
                <c:pt idx="7505">
                  <c:v>617.10998500000005</c:v>
                </c:pt>
                <c:pt idx="7506">
                  <c:v>607.72997999999995</c:v>
                </c:pt>
                <c:pt idx="7507">
                  <c:v>590.10998500000005</c:v>
                </c:pt>
                <c:pt idx="7508">
                  <c:v>569.28002900000001</c:v>
                </c:pt>
                <c:pt idx="7509">
                  <c:v>557.830017</c:v>
                </c:pt>
                <c:pt idx="7510">
                  <c:v>520.19000200000005</c:v>
                </c:pt>
                <c:pt idx="7511">
                  <c:v>482.709991</c:v>
                </c:pt>
                <c:pt idx="7512">
                  <c:v>467.82998700000002</c:v>
                </c:pt>
                <c:pt idx="7513">
                  <c:v>494.97000100000002</c:v>
                </c:pt>
                <c:pt idx="7514">
                  <c:v>528.89001499999995</c:v>
                </c:pt>
                <c:pt idx="7515">
                  <c:v>439.85998499999999</c:v>
                </c:pt>
                <c:pt idx="7516">
                  <c:v>332.08999599999999</c:v>
                </c:pt>
                <c:pt idx="7517">
                  <c:v>390.10000600000001</c:v>
                </c:pt>
                <c:pt idx="7518">
                  <c:v>591.28997800000002</c:v>
                </c:pt>
                <c:pt idx="7519">
                  <c:v>943.67999299999997</c:v>
                </c:pt>
                <c:pt idx="7520">
                  <c:v>1068.1099850000001</c:v>
                </c:pt>
                <c:pt idx="7521">
                  <c:v>920.40002400000003</c:v>
                </c:pt>
                <c:pt idx="7522">
                  <c:v>897.57000700000003</c:v>
                </c:pt>
                <c:pt idx="7523">
                  <c:v>1117.130005</c:v>
                </c:pt>
                <c:pt idx="7524">
                  <c:v>1146.9499510000001</c:v>
                </c:pt>
                <c:pt idx="7525">
                  <c:v>1255.6899410000001</c:v>
                </c:pt>
                <c:pt idx="7526">
                  <c:v>1576.25</c:v>
                </c:pt>
                <c:pt idx="7527">
                  <c:v>1759.880005</c:v>
                </c:pt>
                <c:pt idx="7528">
                  <c:v>1859.849976</c:v>
                </c:pt>
                <c:pt idx="7529">
                  <c:v>2194.0900879999999</c:v>
                </c:pt>
                <c:pt idx="7530">
                  <c:v>2045.709961</c:v>
                </c:pt>
                <c:pt idx="7531">
                  <c:v>1710.650024</c:v>
                </c:pt>
                <c:pt idx="7532">
                  <c:v>1635.75</c:v>
                </c:pt>
                <c:pt idx="7533">
                  <c:v>1440.4399410000001</c:v>
                </c:pt>
                <c:pt idx="7534">
                  <c:v>1263.650024</c:v>
                </c:pt>
                <c:pt idx="7535">
                  <c:v>1156.5500489999999</c:v>
                </c:pt>
                <c:pt idx="7536">
                  <c:v>1249.719971</c:v>
                </c:pt>
                <c:pt idx="7537">
                  <c:v>1200.119995</c:v>
                </c:pt>
                <c:pt idx="7538">
                  <c:v>1190</c:v>
                </c:pt>
                <c:pt idx="7539">
                  <c:v>1134.219971</c:v>
                </c:pt>
                <c:pt idx="7540">
                  <c:v>1152.8100589999999</c:v>
                </c:pt>
                <c:pt idx="7541">
                  <c:v>1042.589966</c:v>
                </c:pt>
                <c:pt idx="7542">
                  <c:v>1190.0699460000001</c:v>
                </c:pt>
                <c:pt idx="7543">
                  <c:v>1212.3100589999999</c:v>
                </c:pt>
                <c:pt idx="7544">
                  <c:v>1635.8000489999999</c:v>
                </c:pt>
                <c:pt idx="7545">
                  <c:v>1606.130005</c:v>
                </c:pt>
                <c:pt idx="7546">
                  <c:v>1067.4300539999999</c:v>
                </c:pt>
                <c:pt idx="7547">
                  <c:v>1034.040039</c:v>
                </c:pt>
                <c:pt idx="7548">
                  <c:v>1079.1099850000001</c:v>
                </c:pt>
                <c:pt idx="7549">
                  <c:v>1116.0699460000001</c:v>
                </c:pt>
                <c:pt idx="7550">
                  <c:v>1128.2700199999999</c:v>
                </c:pt>
                <c:pt idx="7551">
                  <c:v>1190</c:v>
                </c:pt>
                <c:pt idx="7552">
                  <c:v>1606.719971</c:v>
                </c:pt>
                <c:pt idx="7553">
                  <c:v>1772.880005</c:v>
                </c:pt>
                <c:pt idx="7554">
                  <c:v>1875.1400149999999</c:v>
                </c:pt>
                <c:pt idx="7555">
                  <c:v>1726.170044</c:v>
                </c:pt>
                <c:pt idx="7556">
                  <c:v>1621.380005</c:v>
                </c:pt>
                <c:pt idx="7557">
                  <c:v>1494.9399410000001</c:v>
                </c:pt>
                <c:pt idx="7558">
                  <c:v>1338.8199460000001</c:v>
                </c:pt>
                <c:pt idx="7559">
                  <c:v>1122.0200199999999</c:v>
                </c:pt>
                <c:pt idx="7560">
                  <c:v>1247.329956</c:v>
                </c:pt>
                <c:pt idx="7561">
                  <c:v>1221.530029</c:v>
                </c:pt>
                <c:pt idx="7562">
                  <c:v>1205.9799800000001</c:v>
                </c:pt>
                <c:pt idx="7563">
                  <c:v>1137.8599850000001</c:v>
                </c:pt>
                <c:pt idx="7564">
                  <c:v>1080.4499510000001</c:v>
                </c:pt>
                <c:pt idx="7565">
                  <c:v>1016.48999</c:v>
                </c:pt>
                <c:pt idx="7566">
                  <c:v>1343.0500489999999</c:v>
                </c:pt>
                <c:pt idx="7567">
                  <c:v>1583.040039</c:v>
                </c:pt>
                <c:pt idx="7568">
                  <c:v>1597.23999</c:v>
                </c:pt>
                <c:pt idx="7569">
                  <c:v>1544.4399410000001</c:v>
                </c:pt>
                <c:pt idx="7570">
                  <c:v>1353.530029</c:v>
                </c:pt>
                <c:pt idx="7571">
                  <c:v>1306.089966</c:v>
                </c:pt>
                <c:pt idx="7572">
                  <c:v>1155.9300539999999</c:v>
                </c:pt>
                <c:pt idx="7573">
                  <c:v>1092.1999510000001</c:v>
                </c:pt>
                <c:pt idx="7574">
                  <c:v>1056.0500489999999</c:v>
                </c:pt>
                <c:pt idx="7575">
                  <c:v>1192.5200199999999</c:v>
                </c:pt>
                <c:pt idx="7576">
                  <c:v>1237.8900149999999</c:v>
                </c:pt>
                <c:pt idx="7577">
                  <c:v>766.01000999999997</c:v>
                </c:pt>
                <c:pt idx="7578">
                  <c:v>749.04998799999998</c:v>
                </c:pt>
                <c:pt idx="7579">
                  <c:v>713.21002199999998</c:v>
                </c:pt>
                <c:pt idx="7580">
                  <c:v>665.53997800000002</c:v>
                </c:pt>
                <c:pt idx="7581">
                  <c:v>661.52002000000005</c:v>
                </c:pt>
                <c:pt idx="7582">
                  <c:v>637.34997599999997</c:v>
                </c:pt>
                <c:pt idx="7583">
                  <c:v>591.46002199999998</c:v>
                </c:pt>
                <c:pt idx="7584">
                  <c:v>590.63000499999998</c:v>
                </c:pt>
                <c:pt idx="7585">
                  <c:v>588.919983</c:v>
                </c:pt>
                <c:pt idx="7586">
                  <c:v>587.65997300000004</c:v>
                </c:pt>
                <c:pt idx="7587">
                  <c:v>588.25</c:v>
                </c:pt>
                <c:pt idx="7588">
                  <c:v>591.669983</c:v>
                </c:pt>
                <c:pt idx="7589">
                  <c:v>555.59997599999997</c:v>
                </c:pt>
                <c:pt idx="7590">
                  <c:v>555.90002400000003</c:v>
                </c:pt>
                <c:pt idx="7591">
                  <c:v>641.79998799999998</c:v>
                </c:pt>
                <c:pt idx="7592">
                  <c:v>917.919983</c:v>
                </c:pt>
                <c:pt idx="7593">
                  <c:v>1202.900024</c:v>
                </c:pt>
                <c:pt idx="7594">
                  <c:v>1293.1899410000001</c:v>
                </c:pt>
                <c:pt idx="7595">
                  <c:v>1319.8100589999999</c:v>
                </c:pt>
                <c:pt idx="7596">
                  <c:v>1320.030029</c:v>
                </c:pt>
                <c:pt idx="7597">
                  <c:v>1312.73999</c:v>
                </c:pt>
                <c:pt idx="7598">
                  <c:v>1312.73999</c:v>
                </c:pt>
                <c:pt idx="7599">
                  <c:v>1312.73999</c:v>
                </c:pt>
                <c:pt idx="7600">
                  <c:v>1343.089966</c:v>
                </c:pt>
                <c:pt idx="7601">
                  <c:v>1561.7299800000001</c:v>
                </c:pt>
                <c:pt idx="7602">
                  <c:v>1636.099976</c:v>
                </c:pt>
                <c:pt idx="7603">
                  <c:v>1589.619995</c:v>
                </c:pt>
                <c:pt idx="7604">
                  <c:v>1339.369995</c:v>
                </c:pt>
                <c:pt idx="7605">
                  <c:v>1225.8100589999999</c:v>
                </c:pt>
                <c:pt idx="7606">
                  <c:v>1200.5200199999999</c:v>
                </c:pt>
                <c:pt idx="7607">
                  <c:v>945.80999799999995</c:v>
                </c:pt>
                <c:pt idx="7608">
                  <c:v>1373.8199460000001</c:v>
                </c:pt>
                <c:pt idx="7609">
                  <c:v>1189.900024</c:v>
                </c:pt>
                <c:pt idx="7610">
                  <c:v>977.21002199999998</c:v>
                </c:pt>
                <c:pt idx="7611">
                  <c:v>736.84997599999997</c:v>
                </c:pt>
                <c:pt idx="7612">
                  <c:v>733.5</c:v>
                </c:pt>
                <c:pt idx="7613">
                  <c:v>716.98999000000003</c:v>
                </c:pt>
                <c:pt idx="7614">
                  <c:v>717.59002699999996</c:v>
                </c:pt>
                <c:pt idx="7615">
                  <c:v>763.61999500000002</c:v>
                </c:pt>
                <c:pt idx="7616">
                  <c:v>1182.76001</c:v>
                </c:pt>
                <c:pt idx="7617">
                  <c:v>1264.790039</c:v>
                </c:pt>
                <c:pt idx="7618">
                  <c:v>1129.4399410000001</c:v>
                </c:pt>
                <c:pt idx="7619">
                  <c:v>1322.880005</c:v>
                </c:pt>
                <c:pt idx="7620">
                  <c:v>1372.6999510000001</c:v>
                </c:pt>
                <c:pt idx="7621">
                  <c:v>1212.660034</c:v>
                </c:pt>
                <c:pt idx="7622">
                  <c:v>1161.0500489999999</c:v>
                </c:pt>
                <c:pt idx="7623">
                  <c:v>1189.900024</c:v>
                </c:pt>
                <c:pt idx="7624">
                  <c:v>1238.98999</c:v>
                </c:pt>
                <c:pt idx="7625">
                  <c:v>1472.0600589999999</c:v>
                </c:pt>
                <c:pt idx="7626">
                  <c:v>1517.869995</c:v>
                </c:pt>
                <c:pt idx="7627">
                  <c:v>1083.630005</c:v>
                </c:pt>
                <c:pt idx="7628">
                  <c:v>973.85998500000005</c:v>
                </c:pt>
                <c:pt idx="7629">
                  <c:v>814.19000200000005</c:v>
                </c:pt>
                <c:pt idx="7630">
                  <c:v>722.04998799999998</c:v>
                </c:pt>
                <c:pt idx="7631">
                  <c:v>711.78997800000002</c:v>
                </c:pt>
                <c:pt idx="7632">
                  <c:v>710.52002000000005</c:v>
                </c:pt>
                <c:pt idx="7633">
                  <c:v>697.88000499999998</c:v>
                </c:pt>
                <c:pt idx="7634">
                  <c:v>720.85998500000005</c:v>
                </c:pt>
                <c:pt idx="7635">
                  <c:v>830.919983</c:v>
                </c:pt>
                <c:pt idx="7636">
                  <c:v>1112.8599850000001</c:v>
                </c:pt>
                <c:pt idx="7637">
                  <c:v>1219.0600589999999</c:v>
                </c:pt>
                <c:pt idx="7638">
                  <c:v>1421.339966</c:v>
                </c:pt>
                <c:pt idx="7639">
                  <c:v>1824.6400149999999</c:v>
                </c:pt>
                <c:pt idx="7640">
                  <c:v>1949.8100589999999</c:v>
                </c:pt>
                <c:pt idx="7641">
                  <c:v>1970.780029</c:v>
                </c:pt>
                <c:pt idx="7642">
                  <c:v>1958.3599850000001</c:v>
                </c:pt>
                <c:pt idx="7643">
                  <c:v>1999.780029</c:v>
                </c:pt>
                <c:pt idx="7644">
                  <c:v>1934.040039</c:v>
                </c:pt>
                <c:pt idx="7645">
                  <c:v>1919.459961</c:v>
                </c:pt>
                <c:pt idx="7646">
                  <c:v>1994.349976</c:v>
                </c:pt>
                <c:pt idx="7647">
                  <c:v>1978.1400149999999</c:v>
                </c:pt>
                <c:pt idx="7648">
                  <c:v>2044.6999510000001</c:v>
                </c:pt>
                <c:pt idx="7649">
                  <c:v>2231.139893</c:v>
                </c:pt>
                <c:pt idx="7650">
                  <c:v>2231.070068</c:v>
                </c:pt>
                <c:pt idx="7651">
                  <c:v>2027.079956</c:v>
                </c:pt>
                <c:pt idx="7652">
                  <c:v>1775.630005</c:v>
                </c:pt>
                <c:pt idx="7653">
                  <c:v>1619.6800539999999</c:v>
                </c:pt>
                <c:pt idx="7654">
                  <c:v>1440.900024</c:v>
                </c:pt>
                <c:pt idx="7655">
                  <c:v>1310.380005</c:v>
                </c:pt>
                <c:pt idx="7656">
                  <c:v>1357.01001</c:v>
                </c:pt>
                <c:pt idx="7657">
                  <c:v>1244.780029</c:v>
                </c:pt>
                <c:pt idx="7658">
                  <c:v>1205.880005</c:v>
                </c:pt>
                <c:pt idx="7659">
                  <c:v>1186.98999</c:v>
                </c:pt>
                <c:pt idx="7660">
                  <c:v>1173.829956</c:v>
                </c:pt>
                <c:pt idx="7661">
                  <c:v>1324.880005</c:v>
                </c:pt>
                <c:pt idx="7662">
                  <c:v>1638.8100589999999</c:v>
                </c:pt>
                <c:pt idx="7663">
                  <c:v>2070.1000979999999</c:v>
                </c:pt>
                <c:pt idx="7664">
                  <c:v>2082.889893</c:v>
                </c:pt>
                <c:pt idx="7665">
                  <c:v>2082.669922</c:v>
                </c:pt>
                <c:pt idx="7666">
                  <c:v>2037.8199460000001</c:v>
                </c:pt>
                <c:pt idx="7667">
                  <c:v>2067.9399410000001</c:v>
                </c:pt>
                <c:pt idx="7668">
                  <c:v>2082.4399410000001</c:v>
                </c:pt>
                <c:pt idx="7669">
                  <c:v>2086.389893</c:v>
                </c:pt>
                <c:pt idx="7670">
                  <c:v>2075.679932</c:v>
                </c:pt>
                <c:pt idx="7671">
                  <c:v>2084.679932</c:v>
                </c:pt>
                <c:pt idx="7672">
                  <c:v>2082.669922</c:v>
                </c:pt>
                <c:pt idx="7673">
                  <c:v>2238.6298830000001</c:v>
                </c:pt>
                <c:pt idx="7674">
                  <c:v>2208.7299800000001</c:v>
                </c:pt>
                <c:pt idx="7675">
                  <c:v>2075.75</c:v>
                </c:pt>
                <c:pt idx="7676">
                  <c:v>1859.329956</c:v>
                </c:pt>
                <c:pt idx="7677">
                  <c:v>1487.910034</c:v>
                </c:pt>
                <c:pt idx="7678">
                  <c:v>1195.920044</c:v>
                </c:pt>
                <c:pt idx="7679">
                  <c:v>1020.98999</c:v>
                </c:pt>
                <c:pt idx="7680">
                  <c:v>861.07000700000003</c:v>
                </c:pt>
                <c:pt idx="7681">
                  <c:v>763.79998799999998</c:v>
                </c:pt>
                <c:pt idx="7682">
                  <c:v>686.09002699999996</c:v>
                </c:pt>
                <c:pt idx="7683">
                  <c:v>670.09997599999997</c:v>
                </c:pt>
                <c:pt idx="7684">
                  <c:v>672.03997800000002</c:v>
                </c:pt>
                <c:pt idx="7685">
                  <c:v>676.13000499999998</c:v>
                </c:pt>
                <c:pt idx="7686">
                  <c:v>690.78002900000001</c:v>
                </c:pt>
                <c:pt idx="7687">
                  <c:v>720.22997999999995</c:v>
                </c:pt>
                <c:pt idx="7688">
                  <c:v>735.84002699999996</c:v>
                </c:pt>
                <c:pt idx="7689">
                  <c:v>735.46997099999999</c:v>
                </c:pt>
                <c:pt idx="7690">
                  <c:v>729.45001200000002</c:v>
                </c:pt>
                <c:pt idx="7691">
                  <c:v>716.580017</c:v>
                </c:pt>
                <c:pt idx="7692">
                  <c:v>697.69000200000005</c:v>
                </c:pt>
                <c:pt idx="7693">
                  <c:v>687.580017</c:v>
                </c:pt>
                <c:pt idx="7694">
                  <c:v>683.34002699999996</c:v>
                </c:pt>
                <c:pt idx="7695">
                  <c:v>688.84002699999996</c:v>
                </c:pt>
                <c:pt idx="7696">
                  <c:v>704.60998500000005</c:v>
                </c:pt>
                <c:pt idx="7697">
                  <c:v>755.46997099999999</c:v>
                </c:pt>
                <c:pt idx="7698">
                  <c:v>755.09997599999997</c:v>
                </c:pt>
                <c:pt idx="7699">
                  <c:v>617.15997300000004</c:v>
                </c:pt>
                <c:pt idx="7700">
                  <c:v>588.29998799999998</c:v>
                </c:pt>
                <c:pt idx="7701">
                  <c:v>602.65002400000003</c:v>
                </c:pt>
                <c:pt idx="7702">
                  <c:v>607.26000999999997</c:v>
                </c:pt>
                <c:pt idx="7703">
                  <c:v>602.42999299999997</c:v>
                </c:pt>
                <c:pt idx="7704">
                  <c:v>610.59002699999996</c:v>
                </c:pt>
                <c:pt idx="7705">
                  <c:v>602.85998500000005</c:v>
                </c:pt>
                <c:pt idx="7706">
                  <c:v>608.21002199999998</c:v>
                </c:pt>
                <c:pt idx="7707">
                  <c:v>611.64001499999995</c:v>
                </c:pt>
                <c:pt idx="7708">
                  <c:v>618.63000499999998</c:v>
                </c:pt>
                <c:pt idx="7709">
                  <c:v>582.71002199999998</c:v>
                </c:pt>
                <c:pt idx="7710">
                  <c:v>638.55999799999995</c:v>
                </c:pt>
                <c:pt idx="7711">
                  <c:v>830.40997300000004</c:v>
                </c:pt>
                <c:pt idx="7712">
                  <c:v>794.86999500000002</c:v>
                </c:pt>
                <c:pt idx="7713">
                  <c:v>762.52002000000005</c:v>
                </c:pt>
                <c:pt idx="7714">
                  <c:v>741.54998799999998</c:v>
                </c:pt>
                <c:pt idx="7715">
                  <c:v>697.38000499999998</c:v>
                </c:pt>
                <c:pt idx="7716">
                  <c:v>657</c:v>
                </c:pt>
                <c:pt idx="7717">
                  <c:v>670.01000999999997</c:v>
                </c:pt>
                <c:pt idx="7718">
                  <c:v>647.26000999999997</c:v>
                </c:pt>
                <c:pt idx="7719">
                  <c:v>655.580017</c:v>
                </c:pt>
                <c:pt idx="7720">
                  <c:v>669.71002199999998</c:v>
                </c:pt>
                <c:pt idx="7721">
                  <c:v>667.47997999999995</c:v>
                </c:pt>
                <c:pt idx="7722">
                  <c:v>640.55999799999995</c:v>
                </c:pt>
                <c:pt idx="7723">
                  <c:v>632.38000499999998</c:v>
                </c:pt>
                <c:pt idx="7724">
                  <c:v>521.580017</c:v>
                </c:pt>
                <c:pt idx="7725">
                  <c:v>483.73001099999999</c:v>
                </c:pt>
                <c:pt idx="7726">
                  <c:v>440.29998799999998</c:v>
                </c:pt>
                <c:pt idx="7727">
                  <c:v>125.519997</c:v>
                </c:pt>
                <c:pt idx="7728">
                  <c:v>359.32000699999998</c:v>
                </c:pt>
                <c:pt idx="7729">
                  <c:v>203.970001</c:v>
                </c:pt>
                <c:pt idx="7730">
                  <c:v>93.989998</c:v>
                </c:pt>
                <c:pt idx="7731">
                  <c:v>94.889999000000003</c:v>
                </c:pt>
                <c:pt idx="7732">
                  <c:v>99.349997999999999</c:v>
                </c:pt>
                <c:pt idx="7733">
                  <c:v>103.589996</c:v>
                </c:pt>
                <c:pt idx="7734">
                  <c:v>358.86999500000002</c:v>
                </c:pt>
                <c:pt idx="7735">
                  <c:v>602.63000499999998</c:v>
                </c:pt>
                <c:pt idx="7736">
                  <c:v>602.78002900000001</c:v>
                </c:pt>
                <c:pt idx="7737">
                  <c:v>602.17999299999997</c:v>
                </c:pt>
                <c:pt idx="7738">
                  <c:v>518.59997599999997</c:v>
                </c:pt>
                <c:pt idx="7739">
                  <c:v>500.60000600000001</c:v>
                </c:pt>
                <c:pt idx="7740">
                  <c:v>500.16000400000001</c:v>
                </c:pt>
                <c:pt idx="7741">
                  <c:v>427.42999300000002</c:v>
                </c:pt>
                <c:pt idx="7742">
                  <c:v>426.91000400000001</c:v>
                </c:pt>
                <c:pt idx="7743">
                  <c:v>426.83999599999999</c:v>
                </c:pt>
                <c:pt idx="7744">
                  <c:v>500.38000499999998</c:v>
                </c:pt>
                <c:pt idx="7745">
                  <c:v>602.78002900000001</c:v>
                </c:pt>
                <c:pt idx="7746">
                  <c:v>602.330017</c:v>
                </c:pt>
                <c:pt idx="7747">
                  <c:v>500.89999399999999</c:v>
                </c:pt>
                <c:pt idx="7748">
                  <c:v>500.60000600000001</c:v>
                </c:pt>
                <c:pt idx="7749">
                  <c:v>500.459991</c:v>
                </c:pt>
                <c:pt idx="7750">
                  <c:v>518.669983</c:v>
                </c:pt>
                <c:pt idx="7751">
                  <c:v>576.30999799999995</c:v>
                </c:pt>
                <c:pt idx="7752">
                  <c:v>653.59002699999996</c:v>
                </c:pt>
                <c:pt idx="7753">
                  <c:v>636.64001499999995</c:v>
                </c:pt>
                <c:pt idx="7754">
                  <c:v>636.19000200000005</c:v>
                </c:pt>
                <c:pt idx="7755">
                  <c:v>635.96997099999999</c:v>
                </c:pt>
                <c:pt idx="7756">
                  <c:v>636.64001499999995</c:v>
                </c:pt>
                <c:pt idx="7757">
                  <c:v>636.78997800000002</c:v>
                </c:pt>
                <c:pt idx="7758">
                  <c:v>636.78997800000002</c:v>
                </c:pt>
                <c:pt idx="7759">
                  <c:v>641.17999299999997</c:v>
                </c:pt>
                <c:pt idx="7760">
                  <c:v>643.92999299999997</c:v>
                </c:pt>
                <c:pt idx="7761">
                  <c:v>644.59997599999997</c:v>
                </c:pt>
                <c:pt idx="7762">
                  <c:v>653.59002699999996</c:v>
                </c:pt>
                <c:pt idx="7763">
                  <c:v>648.76000999999997</c:v>
                </c:pt>
                <c:pt idx="7764">
                  <c:v>643.92999299999997</c:v>
                </c:pt>
                <c:pt idx="7765">
                  <c:v>641.25</c:v>
                </c:pt>
                <c:pt idx="7766">
                  <c:v>642.07000700000003</c:v>
                </c:pt>
                <c:pt idx="7767">
                  <c:v>643.63000499999998</c:v>
                </c:pt>
                <c:pt idx="7768">
                  <c:v>655.82000700000003</c:v>
                </c:pt>
                <c:pt idx="7769">
                  <c:v>650.09997599999997</c:v>
                </c:pt>
                <c:pt idx="7770">
                  <c:v>648.830017</c:v>
                </c:pt>
                <c:pt idx="7771">
                  <c:v>643.70001200000002</c:v>
                </c:pt>
                <c:pt idx="7772">
                  <c:v>639.53997800000002</c:v>
                </c:pt>
                <c:pt idx="7773">
                  <c:v>618.71997099999999</c:v>
                </c:pt>
                <c:pt idx="7774">
                  <c:v>632.17999299999997</c:v>
                </c:pt>
                <c:pt idx="7775">
                  <c:v>632.17999299999997</c:v>
                </c:pt>
                <c:pt idx="7776">
                  <c:v>539.92999299999997</c:v>
                </c:pt>
                <c:pt idx="7777">
                  <c:v>587.36999500000002</c:v>
                </c:pt>
                <c:pt idx="7778">
                  <c:v>575.84002699999996</c:v>
                </c:pt>
                <c:pt idx="7779">
                  <c:v>575.54998799999998</c:v>
                </c:pt>
                <c:pt idx="7780">
                  <c:v>587.89001499999995</c:v>
                </c:pt>
                <c:pt idx="7781">
                  <c:v>591.97997999999995</c:v>
                </c:pt>
                <c:pt idx="7782">
                  <c:v>576.07000700000003</c:v>
                </c:pt>
                <c:pt idx="7783">
                  <c:v>597.19000200000005</c:v>
                </c:pt>
                <c:pt idx="7784">
                  <c:v>730.07000700000003</c:v>
                </c:pt>
                <c:pt idx="7785">
                  <c:v>722.10998500000005</c:v>
                </c:pt>
                <c:pt idx="7786">
                  <c:v>719.05999799999995</c:v>
                </c:pt>
                <c:pt idx="7787">
                  <c:v>707.60998500000005</c:v>
                </c:pt>
                <c:pt idx="7788">
                  <c:v>682.47997999999995</c:v>
                </c:pt>
                <c:pt idx="7789">
                  <c:v>681.580017</c:v>
                </c:pt>
                <c:pt idx="7790">
                  <c:v>723</c:v>
                </c:pt>
                <c:pt idx="7791">
                  <c:v>740.54998799999998</c:v>
                </c:pt>
                <c:pt idx="7792">
                  <c:v>824.28002900000001</c:v>
                </c:pt>
                <c:pt idx="7793">
                  <c:v>868.59997599999997</c:v>
                </c:pt>
                <c:pt idx="7794">
                  <c:v>772.080017</c:v>
                </c:pt>
                <c:pt idx="7795">
                  <c:v>742.47997999999995</c:v>
                </c:pt>
                <c:pt idx="7796">
                  <c:v>754.90002400000003</c:v>
                </c:pt>
                <c:pt idx="7797">
                  <c:v>762.85998500000005</c:v>
                </c:pt>
                <c:pt idx="7798">
                  <c:v>755.20001200000002</c:v>
                </c:pt>
                <c:pt idx="7799">
                  <c:v>742.26000999999997</c:v>
                </c:pt>
                <c:pt idx="7800">
                  <c:v>1307.6899410000001</c:v>
                </c:pt>
                <c:pt idx="7801">
                  <c:v>1143.290039</c:v>
                </c:pt>
                <c:pt idx="7802">
                  <c:v>1028.5500489999999</c:v>
                </c:pt>
                <c:pt idx="7803">
                  <c:v>979.32000700000003</c:v>
                </c:pt>
                <c:pt idx="7804">
                  <c:v>1134.959961</c:v>
                </c:pt>
                <c:pt idx="7805">
                  <c:v>1219.130005</c:v>
                </c:pt>
                <c:pt idx="7806">
                  <c:v>1779.880005</c:v>
                </c:pt>
                <c:pt idx="7807">
                  <c:v>2101.48999</c:v>
                </c:pt>
                <c:pt idx="7808">
                  <c:v>2007.0500489999999</c:v>
                </c:pt>
                <c:pt idx="7809">
                  <c:v>1710.4300539999999</c:v>
                </c:pt>
                <c:pt idx="7810">
                  <c:v>1295.349976</c:v>
                </c:pt>
                <c:pt idx="7811">
                  <c:v>1635.920044</c:v>
                </c:pt>
                <c:pt idx="7812">
                  <c:v>1338.4799800000001</c:v>
                </c:pt>
                <c:pt idx="7813">
                  <c:v>1408.6800539999999</c:v>
                </c:pt>
                <c:pt idx="7814">
                  <c:v>1412.839966</c:v>
                </c:pt>
                <c:pt idx="7815">
                  <c:v>1315.4300539999999</c:v>
                </c:pt>
                <c:pt idx="7816">
                  <c:v>1374.920044</c:v>
                </c:pt>
                <c:pt idx="7817">
                  <c:v>1685</c:v>
                </c:pt>
                <c:pt idx="7818">
                  <c:v>832.23999000000003</c:v>
                </c:pt>
                <c:pt idx="7819">
                  <c:v>864.580017</c:v>
                </c:pt>
                <c:pt idx="7820">
                  <c:v>729.09997599999997</c:v>
                </c:pt>
                <c:pt idx="7821">
                  <c:v>706.20001200000002</c:v>
                </c:pt>
                <c:pt idx="7822">
                  <c:v>658.30999799999995</c:v>
                </c:pt>
                <c:pt idx="7823">
                  <c:v>649.90997300000004</c:v>
                </c:pt>
                <c:pt idx="7824">
                  <c:v>660.23999000000003</c:v>
                </c:pt>
                <c:pt idx="7825">
                  <c:v>659.20001200000002</c:v>
                </c:pt>
                <c:pt idx="7826">
                  <c:v>658.15997300000004</c:v>
                </c:pt>
                <c:pt idx="7827">
                  <c:v>500.64999399999999</c:v>
                </c:pt>
                <c:pt idx="7828">
                  <c:v>354.58999599999999</c:v>
                </c:pt>
                <c:pt idx="7829">
                  <c:v>669.830017</c:v>
                </c:pt>
                <c:pt idx="7830">
                  <c:v>903.27002000000005</c:v>
                </c:pt>
                <c:pt idx="7831">
                  <c:v>1382.4300539999999</c:v>
                </c:pt>
                <c:pt idx="7832">
                  <c:v>1849.76001</c:v>
                </c:pt>
                <c:pt idx="7833">
                  <c:v>1710.6899410000001</c:v>
                </c:pt>
                <c:pt idx="7834">
                  <c:v>1487.3599850000001</c:v>
                </c:pt>
                <c:pt idx="7835">
                  <c:v>1672.9799800000001</c:v>
                </c:pt>
                <c:pt idx="7836">
                  <c:v>1554.4399410000001</c:v>
                </c:pt>
                <c:pt idx="7837">
                  <c:v>1339.219971</c:v>
                </c:pt>
                <c:pt idx="7838">
                  <c:v>1190.630005</c:v>
                </c:pt>
                <c:pt idx="7839">
                  <c:v>1190.329956</c:v>
                </c:pt>
                <c:pt idx="7840">
                  <c:v>1211.599976</c:v>
                </c:pt>
                <c:pt idx="7841">
                  <c:v>1101.089966</c:v>
                </c:pt>
                <c:pt idx="7842">
                  <c:v>923.42999299999997</c:v>
                </c:pt>
                <c:pt idx="7843">
                  <c:v>813.44000200000005</c:v>
                </c:pt>
                <c:pt idx="7844">
                  <c:v>725.09002699999996</c:v>
                </c:pt>
                <c:pt idx="7845">
                  <c:v>688.71997099999999</c:v>
                </c:pt>
                <c:pt idx="7846">
                  <c:v>676.82000700000003</c:v>
                </c:pt>
                <c:pt idx="7847">
                  <c:v>665.29998799999998</c:v>
                </c:pt>
                <c:pt idx="7848">
                  <c:v>681.90997300000004</c:v>
                </c:pt>
                <c:pt idx="7849">
                  <c:v>672.90997300000004</c:v>
                </c:pt>
                <c:pt idx="7850">
                  <c:v>670.60998500000005</c:v>
                </c:pt>
                <c:pt idx="7851">
                  <c:v>625.23999000000003</c:v>
                </c:pt>
                <c:pt idx="7852">
                  <c:v>319.91000400000001</c:v>
                </c:pt>
                <c:pt idx="7853">
                  <c:v>194.08999600000001</c:v>
                </c:pt>
                <c:pt idx="7854">
                  <c:v>712.77002000000005</c:v>
                </c:pt>
                <c:pt idx="7855">
                  <c:v>2037.619995</c:v>
                </c:pt>
                <c:pt idx="7856">
                  <c:v>2565.3701169999999</c:v>
                </c:pt>
                <c:pt idx="7857">
                  <c:v>2454.1298830000001</c:v>
                </c:pt>
                <c:pt idx="7858">
                  <c:v>2389.6599120000001</c:v>
                </c:pt>
                <c:pt idx="7859">
                  <c:v>2327.929932</c:v>
                </c:pt>
                <c:pt idx="7860">
                  <c:v>2230.820068</c:v>
                </c:pt>
                <c:pt idx="7861">
                  <c:v>2230.889893</c:v>
                </c:pt>
                <c:pt idx="7862">
                  <c:v>2439.110107</c:v>
                </c:pt>
                <c:pt idx="7863">
                  <c:v>2459.6298830000001</c:v>
                </c:pt>
                <c:pt idx="7864">
                  <c:v>1593.599976</c:v>
                </c:pt>
                <c:pt idx="7865">
                  <c:v>2862.9799800000001</c:v>
                </c:pt>
                <c:pt idx="7866">
                  <c:v>2007.0600589999999</c:v>
                </c:pt>
                <c:pt idx="7867">
                  <c:v>888.27002000000005</c:v>
                </c:pt>
                <c:pt idx="7868">
                  <c:v>784.22997999999995</c:v>
                </c:pt>
                <c:pt idx="7869">
                  <c:v>779.84002699999996</c:v>
                </c:pt>
                <c:pt idx="7870">
                  <c:v>770.84997599999997</c:v>
                </c:pt>
                <c:pt idx="7871">
                  <c:v>738.28002900000001</c:v>
                </c:pt>
                <c:pt idx="7872">
                  <c:v>760.90997300000004</c:v>
                </c:pt>
                <c:pt idx="7873">
                  <c:v>759.28002900000001</c:v>
                </c:pt>
                <c:pt idx="7874">
                  <c:v>763.28997800000002</c:v>
                </c:pt>
                <c:pt idx="7875">
                  <c:v>774.080017</c:v>
                </c:pt>
                <c:pt idx="7876">
                  <c:v>787.39001499999995</c:v>
                </c:pt>
                <c:pt idx="7877">
                  <c:v>742.69000200000005</c:v>
                </c:pt>
                <c:pt idx="7878">
                  <c:v>939.169983</c:v>
                </c:pt>
                <c:pt idx="7879">
                  <c:v>925.10998500000005</c:v>
                </c:pt>
                <c:pt idx="7880">
                  <c:v>1144.719971</c:v>
                </c:pt>
                <c:pt idx="7881">
                  <c:v>1139.0600589999999</c:v>
                </c:pt>
                <c:pt idx="7882">
                  <c:v>1033.839966</c:v>
                </c:pt>
                <c:pt idx="7883">
                  <c:v>1034.280029</c:v>
                </c:pt>
                <c:pt idx="7884">
                  <c:v>879.45001200000002</c:v>
                </c:pt>
                <c:pt idx="7885">
                  <c:v>869.11999500000002</c:v>
                </c:pt>
                <c:pt idx="7886">
                  <c:v>874.32000700000003</c:v>
                </c:pt>
                <c:pt idx="7887">
                  <c:v>883.23999000000003</c:v>
                </c:pt>
                <c:pt idx="7888">
                  <c:v>1107.6800539999999</c:v>
                </c:pt>
                <c:pt idx="7889">
                  <c:v>1553.8000489999999</c:v>
                </c:pt>
                <c:pt idx="7890">
                  <c:v>1115.040039</c:v>
                </c:pt>
                <c:pt idx="7891">
                  <c:v>942.36999500000002</c:v>
                </c:pt>
                <c:pt idx="7892">
                  <c:v>852.67999299999997</c:v>
                </c:pt>
                <c:pt idx="7893">
                  <c:v>821.080017</c:v>
                </c:pt>
                <c:pt idx="7894">
                  <c:v>810.65997300000004</c:v>
                </c:pt>
                <c:pt idx="7895">
                  <c:v>786.48999000000003</c:v>
                </c:pt>
                <c:pt idx="7896">
                  <c:v>794.830017</c:v>
                </c:pt>
                <c:pt idx="7897">
                  <c:v>796.98999000000003</c:v>
                </c:pt>
                <c:pt idx="7898">
                  <c:v>817.44000200000005</c:v>
                </c:pt>
                <c:pt idx="7899">
                  <c:v>835.14001499999995</c:v>
                </c:pt>
                <c:pt idx="7900">
                  <c:v>842.86999500000002</c:v>
                </c:pt>
                <c:pt idx="7901">
                  <c:v>1134.51001</c:v>
                </c:pt>
                <c:pt idx="7902">
                  <c:v>1586.099976</c:v>
                </c:pt>
                <c:pt idx="7903">
                  <c:v>2000.880005</c:v>
                </c:pt>
                <c:pt idx="7904">
                  <c:v>2148.929932</c:v>
                </c:pt>
                <c:pt idx="7905">
                  <c:v>1933.1400149999999</c:v>
                </c:pt>
                <c:pt idx="7906">
                  <c:v>1754.2299800000001</c:v>
                </c:pt>
                <c:pt idx="7907">
                  <c:v>1452.98999</c:v>
                </c:pt>
                <c:pt idx="7908">
                  <c:v>1501.400024</c:v>
                </c:pt>
                <c:pt idx="7909">
                  <c:v>1300.5600589999999</c:v>
                </c:pt>
                <c:pt idx="7910">
                  <c:v>1262.26001</c:v>
                </c:pt>
                <c:pt idx="7911">
                  <c:v>1230.579956</c:v>
                </c:pt>
                <c:pt idx="7912">
                  <c:v>1330.4499510000001</c:v>
                </c:pt>
                <c:pt idx="7913">
                  <c:v>1412.099976</c:v>
                </c:pt>
                <c:pt idx="7914">
                  <c:v>950.69000200000005</c:v>
                </c:pt>
                <c:pt idx="7915">
                  <c:v>951.80999799999995</c:v>
                </c:pt>
                <c:pt idx="7916">
                  <c:v>847.78002900000001</c:v>
                </c:pt>
                <c:pt idx="7917">
                  <c:v>847.330017</c:v>
                </c:pt>
                <c:pt idx="7918">
                  <c:v>828.59002699999996</c:v>
                </c:pt>
                <c:pt idx="7919">
                  <c:v>786.21002199999998</c:v>
                </c:pt>
                <c:pt idx="7920">
                  <c:v>944.14001499999995</c:v>
                </c:pt>
                <c:pt idx="7921">
                  <c:v>894.15997300000004</c:v>
                </c:pt>
                <c:pt idx="7922">
                  <c:v>880.55999799999995</c:v>
                </c:pt>
                <c:pt idx="7923">
                  <c:v>877.42999299999997</c:v>
                </c:pt>
                <c:pt idx="7924">
                  <c:v>889.26000999999997</c:v>
                </c:pt>
                <c:pt idx="7925">
                  <c:v>901.29998799999998</c:v>
                </c:pt>
                <c:pt idx="7926">
                  <c:v>871.19000200000005</c:v>
                </c:pt>
                <c:pt idx="7927">
                  <c:v>954.84997599999997</c:v>
                </c:pt>
                <c:pt idx="7928">
                  <c:v>1182.4799800000001</c:v>
                </c:pt>
                <c:pt idx="7929">
                  <c:v>1590.150024</c:v>
                </c:pt>
                <c:pt idx="7930">
                  <c:v>1555.1999510000001</c:v>
                </c:pt>
                <c:pt idx="7931">
                  <c:v>1339.3100589999999</c:v>
                </c:pt>
                <c:pt idx="7932">
                  <c:v>1588.290039</c:v>
                </c:pt>
                <c:pt idx="7933">
                  <c:v>1567.910034</c:v>
                </c:pt>
                <c:pt idx="7934">
                  <c:v>1627.849976</c:v>
                </c:pt>
                <c:pt idx="7935">
                  <c:v>1673.209961</c:v>
                </c:pt>
                <c:pt idx="7936">
                  <c:v>1690.910034</c:v>
                </c:pt>
                <c:pt idx="7937">
                  <c:v>2013.8000489999999</c:v>
                </c:pt>
                <c:pt idx="7938">
                  <c:v>1859.130005</c:v>
                </c:pt>
                <c:pt idx="7939">
                  <c:v>1591.630005</c:v>
                </c:pt>
                <c:pt idx="7940">
                  <c:v>1369.0600589999999</c:v>
                </c:pt>
                <c:pt idx="7941">
                  <c:v>1487.3000489999999</c:v>
                </c:pt>
                <c:pt idx="7942">
                  <c:v>977.96997099999999</c:v>
                </c:pt>
                <c:pt idx="7943">
                  <c:v>959.46002199999998</c:v>
                </c:pt>
                <c:pt idx="7944">
                  <c:v>1404.6999510000001</c:v>
                </c:pt>
                <c:pt idx="7945">
                  <c:v>1404.630005</c:v>
                </c:pt>
                <c:pt idx="7946">
                  <c:v>1398.969971</c:v>
                </c:pt>
                <c:pt idx="7947">
                  <c:v>1347.51001</c:v>
                </c:pt>
                <c:pt idx="7948">
                  <c:v>1308.839966</c:v>
                </c:pt>
                <c:pt idx="7949">
                  <c:v>1297.6899410000001</c:v>
                </c:pt>
                <c:pt idx="7950">
                  <c:v>1349</c:v>
                </c:pt>
                <c:pt idx="7951">
                  <c:v>1374.0600589999999</c:v>
                </c:pt>
                <c:pt idx="7952">
                  <c:v>1383.130005</c:v>
                </c:pt>
                <c:pt idx="7953">
                  <c:v>1487.25</c:v>
                </c:pt>
                <c:pt idx="7954">
                  <c:v>1509.6999510000001</c:v>
                </c:pt>
                <c:pt idx="7955">
                  <c:v>1559.900024</c:v>
                </c:pt>
                <c:pt idx="7956">
                  <c:v>1562.209961</c:v>
                </c:pt>
                <c:pt idx="7957">
                  <c:v>1474.530029</c:v>
                </c:pt>
                <c:pt idx="7958">
                  <c:v>1474.9799800000001</c:v>
                </c:pt>
                <c:pt idx="7959">
                  <c:v>1525.3199460000001</c:v>
                </c:pt>
                <c:pt idx="7960">
                  <c:v>1613.969971</c:v>
                </c:pt>
                <c:pt idx="7961">
                  <c:v>1822.9300539999999</c:v>
                </c:pt>
                <c:pt idx="7962">
                  <c:v>1843.829956</c:v>
                </c:pt>
                <c:pt idx="7963">
                  <c:v>1771.030029</c:v>
                </c:pt>
                <c:pt idx="7964">
                  <c:v>1572.3199460000001</c:v>
                </c:pt>
                <c:pt idx="7965">
                  <c:v>1405.8100589999999</c:v>
                </c:pt>
                <c:pt idx="7966">
                  <c:v>1430.280029</c:v>
                </c:pt>
                <c:pt idx="7967">
                  <c:v>1100.0200199999999</c:v>
                </c:pt>
                <c:pt idx="7968">
                  <c:v>1155.5699460000001</c:v>
                </c:pt>
                <c:pt idx="7969">
                  <c:v>1125.2299800000001</c:v>
                </c:pt>
                <c:pt idx="7970">
                  <c:v>1049.530029</c:v>
                </c:pt>
                <c:pt idx="7971">
                  <c:v>1016.210022</c:v>
                </c:pt>
                <c:pt idx="7972">
                  <c:v>1066.329956</c:v>
                </c:pt>
                <c:pt idx="7973">
                  <c:v>1134.829956</c:v>
                </c:pt>
                <c:pt idx="7974">
                  <c:v>1604.5200199999999</c:v>
                </c:pt>
                <c:pt idx="7975">
                  <c:v>2152.4499510000001</c:v>
                </c:pt>
                <c:pt idx="7976">
                  <c:v>2462.5600589999999</c:v>
                </c:pt>
                <c:pt idx="7977">
                  <c:v>2380.3798830000001</c:v>
                </c:pt>
                <c:pt idx="7978">
                  <c:v>2199.969971</c:v>
                </c:pt>
                <c:pt idx="7979">
                  <c:v>2220.1201169999999</c:v>
                </c:pt>
                <c:pt idx="7980">
                  <c:v>2223.7700199999999</c:v>
                </c:pt>
                <c:pt idx="7981">
                  <c:v>2448.1298830000001</c:v>
                </c:pt>
                <c:pt idx="7982">
                  <c:v>2549.040039</c:v>
                </c:pt>
                <c:pt idx="7983">
                  <c:v>2618.5</c:v>
                </c:pt>
                <c:pt idx="7984">
                  <c:v>2677.179932</c:v>
                </c:pt>
                <c:pt idx="7985">
                  <c:v>3137.280029</c:v>
                </c:pt>
                <c:pt idx="7986">
                  <c:v>3049.969971</c:v>
                </c:pt>
                <c:pt idx="7987">
                  <c:v>2640.4399410000001</c:v>
                </c:pt>
                <c:pt idx="7988">
                  <c:v>2306.540039</c:v>
                </c:pt>
                <c:pt idx="7989">
                  <c:v>1745.219971</c:v>
                </c:pt>
                <c:pt idx="7990">
                  <c:v>1439.209961</c:v>
                </c:pt>
                <c:pt idx="7991">
                  <c:v>967.13000499999998</c:v>
                </c:pt>
                <c:pt idx="7992">
                  <c:v>807.53002900000001</c:v>
                </c:pt>
                <c:pt idx="7993">
                  <c:v>747.44000200000005</c:v>
                </c:pt>
                <c:pt idx="7994">
                  <c:v>683.64001499999995</c:v>
                </c:pt>
                <c:pt idx="7995">
                  <c:v>543.30999799999995</c:v>
                </c:pt>
                <c:pt idx="7996">
                  <c:v>482.02999899999998</c:v>
                </c:pt>
                <c:pt idx="7997">
                  <c:v>518.70001200000002</c:v>
                </c:pt>
                <c:pt idx="7998">
                  <c:v>532.15997300000004</c:v>
                </c:pt>
                <c:pt idx="7999">
                  <c:v>698.80999799999995</c:v>
                </c:pt>
                <c:pt idx="8000">
                  <c:v>687.05999799999995</c:v>
                </c:pt>
                <c:pt idx="8001">
                  <c:v>703.85998500000005</c:v>
                </c:pt>
                <c:pt idx="8002">
                  <c:v>718.96002199999998</c:v>
                </c:pt>
                <c:pt idx="8003">
                  <c:v>806.40997300000004</c:v>
                </c:pt>
                <c:pt idx="8004">
                  <c:v>834.29998799999998</c:v>
                </c:pt>
                <c:pt idx="8005">
                  <c:v>818.39001499999995</c:v>
                </c:pt>
                <c:pt idx="8006">
                  <c:v>839.95001200000002</c:v>
                </c:pt>
                <c:pt idx="8007">
                  <c:v>928.89001499999995</c:v>
                </c:pt>
                <c:pt idx="8008">
                  <c:v>980.13000499999998</c:v>
                </c:pt>
                <c:pt idx="8009">
                  <c:v>1392.709961</c:v>
                </c:pt>
                <c:pt idx="8010">
                  <c:v>1702.3599850000001</c:v>
                </c:pt>
                <c:pt idx="8011">
                  <c:v>1729.7299800000001</c:v>
                </c:pt>
                <c:pt idx="8012">
                  <c:v>1599.290039</c:v>
                </c:pt>
                <c:pt idx="8013">
                  <c:v>1278.26001</c:v>
                </c:pt>
                <c:pt idx="8014">
                  <c:v>1084.910034</c:v>
                </c:pt>
                <c:pt idx="8015">
                  <c:v>943.98999000000003</c:v>
                </c:pt>
                <c:pt idx="8016">
                  <c:v>946.32000700000003</c:v>
                </c:pt>
                <c:pt idx="8017">
                  <c:v>795.72997999999995</c:v>
                </c:pt>
                <c:pt idx="8018">
                  <c:v>724.26000999999997</c:v>
                </c:pt>
                <c:pt idx="8019">
                  <c:v>698.830017</c:v>
                </c:pt>
                <c:pt idx="8020">
                  <c:v>645.95001200000002</c:v>
                </c:pt>
                <c:pt idx="8021">
                  <c:v>701.05999799999995</c:v>
                </c:pt>
                <c:pt idx="8022">
                  <c:v>861.32000700000003</c:v>
                </c:pt>
                <c:pt idx="8023">
                  <c:v>818.10998500000005</c:v>
                </c:pt>
                <c:pt idx="8024">
                  <c:v>772.90002400000003</c:v>
                </c:pt>
                <c:pt idx="8025">
                  <c:v>701.28002900000001</c:v>
                </c:pt>
                <c:pt idx="8026">
                  <c:v>646.09997599999997</c:v>
                </c:pt>
                <c:pt idx="8027">
                  <c:v>646.169983</c:v>
                </c:pt>
                <c:pt idx="8028">
                  <c:v>629.89001499999995</c:v>
                </c:pt>
                <c:pt idx="8029">
                  <c:v>638.89001499999995</c:v>
                </c:pt>
                <c:pt idx="8030">
                  <c:v>639.03997800000002</c:v>
                </c:pt>
                <c:pt idx="8031">
                  <c:v>629.669983</c:v>
                </c:pt>
                <c:pt idx="8032">
                  <c:v>652.5</c:v>
                </c:pt>
                <c:pt idx="8033">
                  <c:v>719.580017</c:v>
                </c:pt>
                <c:pt idx="8034">
                  <c:v>673.23999000000003</c:v>
                </c:pt>
                <c:pt idx="8035">
                  <c:v>572.54998799999998</c:v>
                </c:pt>
                <c:pt idx="8036">
                  <c:v>529.48999000000003</c:v>
                </c:pt>
                <c:pt idx="8037">
                  <c:v>523.77002000000005</c:v>
                </c:pt>
                <c:pt idx="8038">
                  <c:v>546.59997599999997</c:v>
                </c:pt>
                <c:pt idx="8039">
                  <c:v>529.27002000000005</c:v>
                </c:pt>
                <c:pt idx="8040">
                  <c:v>274.98001099999999</c:v>
                </c:pt>
                <c:pt idx="8041">
                  <c:v>213.55999800000001</c:v>
                </c:pt>
                <c:pt idx="8042">
                  <c:v>275.73001099999999</c:v>
                </c:pt>
                <c:pt idx="8043">
                  <c:v>474.11999500000002</c:v>
                </c:pt>
                <c:pt idx="8044">
                  <c:v>566.25</c:v>
                </c:pt>
                <c:pt idx="8045">
                  <c:v>688.79998799999998</c:v>
                </c:pt>
                <c:pt idx="8046">
                  <c:v>981.919983</c:v>
                </c:pt>
                <c:pt idx="8047">
                  <c:v>1136.4399410000001</c:v>
                </c:pt>
                <c:pt idx="8048">
                  <c:v>1487.9399410000001</c:v>
                </c:pt>
                <c:pt idx="8049">
                  <c:v>1483.780029</c:v>
                </c:pt>
                <c:pt idx="8050">
                  <c:v>1461.030029</c:v>
                </c:pt>
                <c:pt idx="8051">
                  <c:v>1646.630005</c:v>
                </c:pt>
                <c:pt idx="8052">
                  <c:v>1617.4799800000001</c:v>
                </c:pt>
                <c:pt idx="8053">
                  <c:v>1683.290039</c:v>
                </c:pt>
                <c:pt idx="8054">
                  <c:v>1873.130005</c:v>
                </c:pt>
                <c:pt idx="8055">
                  <c:v>2213.25</c:v>
                </c:pt>
                <c:pt idx="8056">
                  <c:v>2379.1499020000001</c:v>
                </c:pt>
                <c:pt idx="8057">
                  <c:v>2576.280029</c:v>
                </c:pt>
                <c:pt idx="8058">
                  <c:v>2219.9399410000001</c:v>
                </c:pt>
                <c:pt idx="8059">
                  <c:v>1628.4799800000001</c:v>
                </c:pt>
                <c:pt idx="8060">
                  <c:v>1279.3599850000001</c:v>
                </c:pt>
                <c:pt idx="8061">
                  <c:v>1161.0600589999999</c:v>
                </c:pt>
                <c:pt idx="8062">
                  <c:v>1088.410034</c:v>
                </c:pt>
                <c:pt idx="8063">
                  <c:v>945.03997800000002</c:v>
                </c:pt>
                <c:pt idx="8064">
                  <c:v>1050.339966</c:v>
                </c:pt>
                <c:pt idx="8065">
                  <c:v>929.42999299999997</c:v>
                </c:pt>
                <c:pt idx="8066">
                  <c:v>878.11999500000002</c:v>
                </c:pt>
                <c:pt idx="8067">
                  <c:v>828.29998799999998</c:v>
                </c:pt>
                <c:pt idx="8068">
                  <c:v>855.28997800000002</c:v>
                </c:pt>
                <c:pt idx="8069">
                  <c:v>972.10998500000005</c:v>
                </c:pt>
                <c:pt idx="8070">
                  <c:v>1263.75</c:v>
                </c:pt>
                <c:pt idx="8071">
                  <c:v>1800.1099850000001</c:v>
                </c:pt>
                <c:pt idx="8072">
                  <c:v>1906.660034</c:v>
                </c:pt>
                <c:pt idx="8073">
                  <c:v>1617.4799800000001</c:v>
                </c:pt>
                <c:pt idx="8074">
                  <c:v>1338.1800539999999</c:v>
                </c:pt>
                <c:pt idx="8075">
                  <c:v>1189.170044</c:v>
                </c:pt>
                <c:pt idx="8076">
                  <c:v>1041.1099850000001</c:v>
                </c:pt>
                <c:pt idx="8077">
                  <c:v>1046.98999</c:v>
                </c:pt>
                <c:pt idx="8078">
                  <c:v>1027.880005</c:v>
                </c:pt>
                <c:pt idx="8079">
                  <c:v>1068.6999510000001</c:v>
                </c:pt>
                <c:pt idx="8080">
                  <c:v>1189.6099850000001</c:v>
                </c:pt>
                <c:pt idx="8081">
                  <c:v>1264.339966</c:v>
                </c:pt>
                <c:pt idx="8082">
                  <c:v>1028.030029</c:v>
                </c:pt>
                <c:pt idx="8083">
                  <c:v>968.90997300000004</c:v>
                </c:pt>
                <c:pt idx="8084">
                  <c:v>856.78002900000001</c:v>
                </c:pt>
                <c:pt idx="8085">
                  <c:v>867.85998500000005</c:v>
                </c:pt>
                <c:pt idx="8086">
                  <c:v>889.27002000000005</c:v>
                </c:pt>
                <c:pt idx="8087">
                  <c:v>791.78997800000002</c:v>
                </c:pt>
                <c:pt idx="8088">
                  <c:v>929.95001200000002</c:v>
                </c:pt>
                <c:pt idx="8089">
                  <c:v>931.580017</c:v>
                </c:pt>
                <c:pt idx="8090">
                  <c:v>1217.9399410000001</c:v>
                </c:pt>
                <c:pt idx="8091">
                  <c:v>1375.660034</c:v>
                </c:pt>
                <c:pt idx="8092">
                  <c:v>982.73999000000003</c:v>
                </c:pt>
                <c:pt idx="8093">
                  <c:v>1366.660034</c:v>
                </c:pt>
                <c:pt idx="8094">
                  <c:v>1394.98999</c:v>
                </c:pt>
                <c:pt idx="8095">
                  <c:v>1524.380005</c:v>
                </c:pt>
                <c:pt idx="8096">
                  <c:v>1656.670044</c:v>
                </c:pt>
                <c:pt idx="8097">
                  <c:v>1747.530029</c:v>
                </c:pt>
                <c:pt idx="8098">
                  <c:v>1781.290039</c:v>
                </c:pt>
                <c:pt idx="8099">
                  <c:v>1747.530029</c:v>
                </c:pt>
                <c:pt idx="8100">
                  <c:v>1769.170044</c:v>
                </c:pt>
                <c:pt idx="8101">
                  <c:v>1650.790039</c:v>
                </c:pt>
                <c:pt idx="8102">
                  <c:v>1626.4799800000001</c:v>
                </c:pt>
                <c:pt idx="8103">
                  <c:v>1561.5600589999999</c:v>
                </c:pt>
                <c:pt idx="8104">
                  <c:v>1650.790039</c:v>
                </c:pt>
                <c:pt idx="8105">
                  <c:v>1807.3199460000001</c:v>
                </c:pt>
                <c:pt idx="8106">
                  <c:v>1582.900024</c:v>
                </c:pt>
                <c:pt idx="8107">
                  <c:v>1201.579956</c:v>
                </c:pt>
                <c:pt idx="8108">
                  <c:v>990.54998799999998</c:v>
                </c:pt>
                <c:pt idx="8109">
                  <c:v>963.47997999999995</c:v>
                </c:pt>
                <c:pt idx="8110">
                  <c:v>934.78002900000001</c:v>
                </c:pt>
                <c:pt idx="8111">
                  <c:v>869.94000200000005</c:v>
                </c:pt>
                <c:pt idx="8112">
                  <c:v>649.830017</c:v>
                </c:pt>
                <c:pt idx="8113">
                  <c:v>653.77002000000005</c:v>
                </c:pt>
                <c:pt idx="8114">
                  <c:v>629.30999799999995</c:v>
                </c:pt>
                <c:pt idx="8115">
                  <c:v>602.23999000000003</c:v>
                </c:pt>
                <c:pt idx="8116">
                  <c:v>601.71997099999999</c:v>
                </c:pt>
                <c:pt idx="8117">
                  <c:v>630.34997599999997</c:v>
                </c:pt>
                <c:pt idx="8118">
                  <c:v>602.09002699999996</c:v>
                </c:pt>
                <c:pt idx="8119">
                  <c:v>683.36999500000002</c:v>
                </c:pt>
                <c:pt idx="8120">
                  <c:v>743.96997099999999</c:v>
                </c:pt>
                <c:pt idx="8121">
                  <c:v>881.30999799999995</c:v>
                </c:pt>
                <c:pt idx="8122">
                  <c:v>955.15002400000003</c:v>
                </c:pt>
                <c:pt idx="8123">
                  <c:v>928.53002900000001</c:v>
                </c:pt>
                <c:pt idx="8124">
                  <c:v>935.36999500000002</c:v>
                </c:pt>
                <c:pt idx="8125">
                  <c:v>935.669983</c:v>
                </c:pt>
                <c:pt idx="8126">
                  <c:v>971.59002699999996</c:v>
                </c:pt>
                <c:pt idx="8127">
                  <c:v>995.46002199999998</c:v>
                </c:pt>
                <c:pt idx="8128">
                  <c:v>1106.849976</c:v>
                </c:pt>
                <c:pt idx="8129">
                  <c:v>1294.6099850000001</c:v>
                </c:pt>
                <c:pt idx="8130">
                  <c:v>1245.599976</c:v>
                </c:pt>
                <c:pt idx="8131">
                  <c:v>1229.6899410000001</c:v>
                </c:pt>
                <c:pt idx="8132">
                  <c:v>1164.400024</c:v>
                </c:pt>
                <c:pt idx="8133">
                  <c:v>1106.030029</c:v>
                </c:pt>
                <c:pt idx="8134">
                  <c:v>1054.719971</c:v>
                </c:pt>
                <c:pt idx="8135">
                  <c:v>963.63000499999998</c:v>
                </c:pt>
                <c:pt idx="8136">
                  <c:v>959.69000200000005</c:v>
                </c:pt>
                <c:pt idx="8137">
                  <c:v>943.70001200000002</c:v>
                </c:pt>
                <c:pt idx="8138">
                  <c:v>936.34002699999996</c:v>
                </c:pt>
                <c:pt idx="8139">
                  <c:v>962.80999799999995</c:v>
                </c:pt>
                <c:pt idx="8140">
                  <c:v>1015.909973</c:v>
                </c:pt>
                <c:pt idx="8141">
                  <c:v>1339.670044</c:v>
                </c:pt>
                <c:pt idx="8142">
                  <c:v>1926.150024</c:v>
                </c:pt>
                <c:pt idx="8143">
                  <c:v>2588.469971</c:v>
                </c:pt>
                <c:pt idx="8144">
                  <c:v>2762.7700199999999</c:v>
                </c:pt>
                <c:pt idx="8145">
                  <c:v>2704.25</c:v>
                </c:pt>
                <c:pt idx="8146">
                  <c:v>2676.959961</c:v>
                </c:pt>
                <c:pt idx="8147">
                  <c:v>2624.9799800000001</c:v>
                </c:pt>
                <c:pt idx="8148">
                  <c:v>2466.6000979999999</c:v>
                </c:pt>
                <c:pt idx="8149">
                  <c:v>2343.3100589999999</c:v>
                </c:pt>
                <c:pt idx="8150">
                  <c:v>2341.820068</c:v>
                </c:pt>
                <c:pt idx="8151">
                  <c:v>2093.2299800000001</c:v>
                </c:pt>
                <c:pt idx="8152">
                  <c:v>1745.969971</c:v>
                </c:pt>
                <c:pt idx="8153">
                  <c:v>2230.8000489999999</c:v>
                </c:pt>
                <c:pt idx="8154">
                  <c:v>1516.2700199999999</c:v>
                </c:pt>
                <c:pt idx="8155">
                  <c:v>1114.280029</c:v>
                </c:pt>
                <c:pt idx="8156">
                  <c:v>1087.4399410000001</c:v>
                </c:pt>
                <c:pt idx="8157">
                  <c:v>1136.589966</c:v>
                </c:pt>
                <c:pt idx="8158">
                  <c:v>1046.7700199999999</c:v>
                </c:pt>
                <c:pt idx="8159">
                  <c:v>952.70001200000002</c:v>
                </c:pt>
                <c:pt idx="8160">
                  <c:v>969.42999299999997</c:v>
                </c:pt>
                <c:pt idx="8161">
                  <c:v>891.95001200000002</c:v>
                </c:pt>
                <c:pt idx="8162">
                  <c:v>854.40002400000003</c:v>
                </c:pt>
                <c:pt idx="8163">
                  <c:v>852.23999000000003</c:v>
                </c:pt>
                <c:pt idx="8164">
                  <c:v>974.19000200000005</c:v>
                </c:pt>
                <c:pt idx="8165">
                  <c:v>995.09002699999996</c:v>
                </c:pt>
                <c:pt idx="8166">
                  <c:v>1059.040039</c:v>
                </c:pt>
                <c:pt idx="8167">
                  <c:v>1420.280029</c:v>
                </c:pt>
                <c:pt idx="8168">
                  <c:v>2045.2700199999999</c:v>
                </c:pt>
                <c:pt idx="8169">
                  <c:v>2074.3500979999999</c:v>
                </c:pt>
                <c:pt idx="8170">
                  <c:v>2037.3900149999999</c:v>
                </c:pt>
                <c:pt idx="8171">
                  <c:v>1628.4799800000001</c:v>
                </c:pt>
                <c:pt idx="8172">
                  <c:v>1449.719971</c:v>
                </c:pt>
                <c:pt idx="8173">
                  <c:v>1412.099976</c:v>
                </c:pt>
                <c:pt idx="8174">
                  <c:v>1476.9399410000001</c:v>
                </c:pt>
                <c:pt idx="8175">
                  <c:v>1413.290039</c:v>
                </c:pt>
                <c:pt idx="8176">
                  <c:v>1353.650024</c:v>
                </c:pt>
                <c:pt idx="8177">
                  <c:v>1961.540039</c:v>
                </c:pt>
                <c:pt idx="8178">
                  <c:v>1403.099976</c:v>
                </c:pt>
                <c:pt idx="8179">
                  <c:v>1188.6400149999999</c:v>
                </c:pt>
                <c:pt idx="8180">
                  <c:v>1049</c:v>
                </c:pt>
                <c:pt idx="8181">
                  <c:v>1263.599976</c:v>
                </c:pt>
                <c:pt idx="8182">
                  <c:v>911.13000499999998</c:v>
                </c:pt>
                <c:pt idx="8183">
                  <c:v>679.34997599999997</c:v>
                </c:pt>
                <c:pt idx="8184">
                  <c:v>635.46997099999999</c:v>
                </c:pt>
                <c:pt idx="8185">
                  <c:v>577.32000700000003</c:v>
                </c:pt>
                <c:pt idx="8186">
                  <c:v>520.21997099999999</c:v>
                </c:pt>
                <c:pt idx="8187">
                  <c:v>491.35998499999999</c:v>
                </c:pt>
                <c:pt idx="8188">
                  <c:v>594.5</c:v>
                </c:pt>
                <c:pt idx="8189">
                  <c:v>684.25</c:v>
                </c:pt>
                <c:pt idx="8190">
                  <c:v>873.419983</c:v>
                </c:pt>
                <c:pt idx="8191">
                  <c:v>1125.5</c:v>
                </c:pt>
                <c:pt idx="8192">
                  <c:v>1124.9799800000001</c:v>
                </c:pt>
                <c:pt idx="8193">
                  <c:v>1051.660034</c:v>
                </c:pt>
                <c:pt idx="8194">
                  <c:v>1058.349976</c:v>
                </c:pt>
                <c:pt idx="8195">
                  <c:v>1060.51001</c:v>
                </c:pt>
                <c:pt idx="8196">
                  <c:v>1071.959961</c:v>
                </c:pt>
                <c:pt idx="8197">
                  <c:v>1089.660034</c:v>
                </c:pt>
                <c:pt idx="8198">
                  <c:v>1099.839966</c:v>
                </c:pt>
                <c:pt idx="8199">
                  <c:v>1116.4300539999999</c:v>
                </c:pt>
                <c:pt idx="8200">
                  <c:v>1139.6999510000001</c:v>
                </c:pt>
                <c:pt idx="8201">
                  <c:v>1725.130005</c:v>
                </c:pt>
                <c:pt idx="8202">
                  <c:v>1125.869995</c:v>
                </c:pt>
                <c:pt idx="8203">
                  <c:v>1125.420044</c:v>
                </c:pt>
                <c:pt idx="8204">
                  <c:v>1125.8000489999999</c:v>
                </c:pt>
                <c:pt idx="8205">
                  <c:v>1008.309998</c:v>
                </c:pt>
                <c:pt idx="8206">
                  <c:v>969.48999000000003</c:v>
                </c:pt>
                <c:pt idx="8207">
                  <c:v>922.20001200000002</c:v>
                </c:pt>
                <c:pt idx="8208">
                  <c:v>870.169983</c:v>
                </c:pt>
                <c:pt idx="8209">
                  <c:v>851.35998500000005</c:v>
                </c:pt>
                <c:pt idx="8210">
                  <c:v>847.78997800000002</c:v>
                </c:pt>
                <c:pt idx="8211">
                  <c:v>851.72997999999995</c:v>
                </c:pt>
                <c:pt idx="8212">
                  <c:v>860.28002900000001</c:v>
                </c:pt>
                <c:pt idx="8213">
                  <c:v>931.59002699999996</c:v>
                </c:pt>
                <c:pt idx="8214">
                  <c:v>1797.3100589999999</c:v>
                </c:pt>
                <c:pt idx="8215">
                  <c:v>2291.8100589999999</c:v>
                </c:pt>
                <c:pt idx="8216">
                  <c:v>2515.5600589999999</c:v>
                </c:pt>
                <c:pt idx="8217">
                  <c:v>2574.3798830000001</c:v>
                </c:pt>
                <c:pt idx="8218">
                  <c:v>2520.76001</c:v>
                </c:pt>
                <c:pt idx="8219">
                  <c:v>2528.2700199999999</c:v>
                </c:pt>
                <c:pt idx="8220">
                  <c:v>2495.8500979999999</c:v>
                </c:pt>
                <c:pt idx="8221">
                  <c:v>2487.4499510000001</c:v>
                </c:pt>
                <c:pt idx="8222">
                  <c:v>2544.5600589999999</c:v>
                </c:pt>
                <c:pt idx="8223">
                  <c:v>2550.580078</c:v>
                </c:pt>
                <c:pt idx="8224">
                  <c:v>2596.76001</c:v>
                </c:pt>
                <c:pt idx="8225">
                  <c:v>2644.9499510000001</c:v>
                </c:pt>
                <c:pt idx="8226">
                  <c:v>2565.4499510000001</c:v>
                </c:pt>
                <c:pt idx="8227">
                  <c:v>2352.040039</c:v>
                </c:pt>
                <c:pt idx="8228">
                  <c:v>1783.920044</c:v>
                </c:pt>
                <c:pt idx="8229">
                  <c:v>1621</c:v>
                </c:pt>
                <c:pt idx="8230">
                  <c:v>1361.400024</c:v>
                </c:pt>
                <c:pt idx="8231">
                  <c:v>986.77002000000005</c:v>
                </c:pt>
                <c:pt idx="8232">
                  <c:v>1454.040039</c:v>
                </c:pt>
                <c:pt idx="8233">
                  <c:v>1068.030029</c:v>
                </c:pt>
                <c:pt idx="8234">
                  <c:v>972.70001200000002</c:v>
                </c:pt>
                <c:pt idx="8235">
                  <c:v>978.28002900000001</c:v>
                </c:pt>
                <c:pt idx="8236">
                  <c:v>1152.650024</c:v>
                </c:pt>
                <c:pt idx="8237">
                  <c:v>1404.660034</c:v>
                </c:pt>
                <c:pt idx="8238">
                  <c:v>1769.619995</c:v>
                </c:pt>
                <c:pt idx="8239">
                  <c:v>2103.1201169999999</c:v>
                </c:pt>
                <c:pt idx="8240">
                  <c:v>2227.080078</c:v>
                </c:pt>
                <c:pt idx="8241">
                  <c:v>2162.459961</c:v>
                </c:pt>
                <c:pt idx="8242">
                  <c:v>2102.75</c:v>
                </c:pt>
                <c:pt idx="8243">
                  <c:v>1981.619995</c:v>
                </c:pt>
                <c:pt idx="8244">
                  <c:v>1864.869995</c:v>
                </c:pt>
                <c:pt idx="8245">
                  <c:v>1822.5600589999999</c:v>
                </c:pt>
                <c:pt idx="8246">
                  <c:v>1805.829956</c:v>
                </c:pt>
                <c:pt idx="8247">
                  <c:v>1893.280029</c:v>
                </c:pt>
                <c:pt idx="8248">
                  <c:v>2043.119995</c:v>
                </c:pt>
                <c:pt idx="8249">
                  <c:v>2231.1000979999999</c:v>
                </c:pt>
                <c:pt idx="8250">
                  <c:v>2211.0900879999999</c:v>
                </c:pt>
                <c:pt idx="8251">
                  <c:v>1973.589966</c:v>
                </c:pt>
                <c:pt idx="8252">
                  <c:v>1859</c:v>
                </c:pt>
                <c:pt idx="8253">
                  <c:v>1702.25</c:v>
                </c:pt>
                <c:pt idx="8254">
                  <c:v>1721.290039</c:v>
                </c:pt>
                <c:pt idx="8255">
                  <c:v>1555.459961</c:v>
                </c:pt>
                <c:pt idx="8256">
                  <c:v>1644.170044</c:v>
                </c:pt>
                <c:pt idx="8257">
                  <c:v>1587.8100589999999</c:v>
                </c:pt>
                <c:pt idx="8258">
                  <c:v>1546.910034</c:v>
                </c:pt>
                <c:pt idx="8259">
                  <c:v>1536.280029</c:v>
                </c:pt>
                <c:pt idx="8260">
                  <c:v>1499.099976</c:v>
                </c:pt>
                <c:pt idx="8261">
                  <c:v>1537.0200199999999</c:v>
                </c:pt>
                <c:pt idx="8262">
                  <c:v>1636.4399410000001</c:v>
                </c:pt>
                <c:pt idx="8263">
                  <c:v>1813.6400149999999</c:v>
                </c:pt>
                <c:pt idx="8264">
                  <c:v>1982.589966</c:v>
                </c:pt>
                <c:pt idx="8265">
                  <c:v>2160.8999020000001</c:v>
                </c:pt>
                <c:pt idx="8266">
                  <c:v>2112.3400879999999</c:v>
                </c:pt>
                <c:pt idx="8267">
                  <c:v>2134.7299800000001</c:v>
                </c:pt>
                <c:pt idx="8268">
                  <c:v>1960.8000489999999</c:v>
                </c:pt>
                <c:pt idx="8269">
                  <c:v>1487.1999510000001</c:v>
                </c:pt>
                <c:pt idx="8270">
                  <c:v>1749.6899410000001</c:v>
                </c:pt>
                <c:pt idx="8271">
                  <c:v>1837.209961</c:v>
                </c:pt>
                <c:pt idx="8272">
                  <c:v>1961.099976</c:v>
                </c:pt>
                <c:pt idx="8273">
                  <c:v>2093.8999020000001</c:v>
                </c:pt>
                <c:pt idx="8274">
                  <c:v>2038.880005</c:v>
                </c:pt>
                <c:pt idx="8275">
                  <c:v>1660.160034</c:v>
                </c:pt>
                <c:pt idx="8276">
                  <c:v>1621.349976</c:v>
                </c:pt>
                <c:pt idx="8277">
                  <c:v>1439.6800539999999</c:v>
                </c:pt>
                <c:pt idx="8278">
                  <c:v>1193.849976</c:v>
                </c:pt>
                <c:pt idx="8279">
                  <c:v>966.75</c:v>
                </c:pt>
                <c:pt idx="8280">
                  <c:v>988.61999500000002</c:v>
                </c:pt>
                <c:pt idx="8281">
                  <c:v>896.03997800000002</c:v>
                </c:pt>
                <c:pt idx="8282">
                  <c:v>848.96997099999999</c:v>
                </c:pt>
                <c:pt idx="8283">
                  <c:v>817.36999500000002</c:v>
                </c:pt>
                <c:pt idx="8284">
                  <c:v>795.5</c:v>
                </c:pt>
                <c:pt idx="8285">
                  <c:v>787.46997099999999</c:v>
                </c:pt>
                <c:pt idx="8286">
                  <c:v>787.77002000000005</c:v>
                </c:pt>
                <c:pt idx="8287">
                  <c:v>805.09997599999997</c:v>
                </c:pt>
                <c:pt idx="8288">
                  <c:v>860.57000700000003</c:v>
                </c:pt>
                <c:pt idx="8289">
                  <c:v>993.080017</c:v>
                </c:pt>
                <c:pt idx="8290">
                  <c:v>1135.030029</c:v>
                </c:pt>
                <c:pt idx="8291">
                  <c:v>1283.2299800000001</c:v>
                </c:pt>
                <c:pt idx="8292">
                  <c:v>1487.790039</c:v>
                </c:pt>
                <c:pt idx="8293">
                  <c:v>1421.23999</c:v>
                </c:pt>
                <c:pt idx="8294">
                  <c:v>1521.1800539999999</c:v>
                </c:pt>
                <c:pt idx="8295">
                  <c:v>1718.3100589999999</c:v>
                </c:pt>
                <c:pt idx="8296">
                  <c:v>1883.76001</c:v>
                </c:pt>
                <c:pt idx="8297">
                  <c:v>2096.9499510000001</c:v>
                </c:pt>
                <c:pt idx="8298">
                  <c:v>2138.3000489999999</c:v>
                </c:pt>
                <c:pt idx="8299">
                  <c:v>1865.0200199999999</c:v>
                </c:pt>
                <c:pt idx="8300">
                  <c:v>1940.5699460000001</c:v>
                </c:pt>
                <c:pt idx="8301">
                  <c:v>1711.98999</c:v>
                </c:pt>
                <c:pt idx="8302">
                  <c:v>1747.530029</c:v>
                </c:pt>
                <c:pt idx="8303">
                  <c:v>1326.7299800000001</c:v>
                </c:pt>
                <c:pt idx="8304">
                  <c:v>1309.030029</c:v>
                </c:pt>
                <c:pt idx="8305">
                  <c:v>1077.4799800000001</c:v>
                </c:pt>
                <c:pt idx="8306">
                  <c:v>975.97997999999995</c:v>
                </c:pt>
                <c:pt idx="8307">
                  <c:v>949.21002199999998</c:v>
                </c:pt>
                <c:pt idx="8308">
                  <c:v>997.90997300000004</c:v>
                </c:pt>
                <c:pt idx="8309">
                  <c:v>1084.6899410000001</c:v>
                </c:pt>
                <c:pt idx="8310">
                  <c:v>2001.7700199999999</c:v>
                </c:pt>
                <c:pt idx="8311">
                  <c:v>2218.6000979999999</c:v>
                </c:pt>
                <c:pt idx="8312">
                  <c:v>2230.5</c:v>
                </c:pt>
                <c:pt idx="8313">
                  <c:v>2255.780029</c:v>
                </c:pt>
                <c:pt idx="8314">
                  <c:v>2230.3500979999999</c:v>
                </c:pt>
                <c:pt idx="8315">
                  <c:v>1992.849976</c:v>
                </c:pt>
                <c:pt idx="8316">
                  <c:v>2007.719971</c:v>
                </c:pt>
                <c:pt idx="8317">
                  <c:v>1859.3000489999999</c:v>
                </c:pt>
                <c:pt idx="8318">
                  <c:v>2067.209961</c:v>
                </c:pt>
                <c:pt idx="8319">
                  <c:v>2230.429932</c:v>
                </c:pt>
                <c:pt idx="8320">
                  <c:v>2230.6499020000001</c:v>
                </c:pt>
                <c:pt idx="8321">
                  <c:v>2567.1999510000001</c:v>
                </c:pt>
                <c:pt idx="8322">
                  <c:v>1933.9499510000001</c:v>
                </c:pt>
                <c:pt idx="8323">
                  <c:v>1933.51001</c:v>
                </c:pt>
                <c:pt idx="8324">
                  <c:v>988.98999000000003</c:v>
                </c:pt>
                <c:pt idx="8325">
                  <c:v>1006.690002</c:v>
                </c:pt>
                <c:pt idx="8326">
                  <c:v>971.59002699999996</c:v>
                </c:pt>
                <c:pt idx="8327">
                  <c:v>996.28002900000001</c:v>
                </c:pt>
                <c:pt idx="8328">
                  <c:v>706.94000200000005</c:v>
                </c:pt>
                <c:pt idx="8329">
                  <c:v>956.64001499999995</c:v>
                </c:pt>
                <c:pt idx="8330">
                  <c:v>955.080017</c:v>
                </c:pt>
                <c:pt idx="8331">
                  <c:v>956.419983</c:v>
                </c:pt>
                <c:pt idx="8332">
                  <c:v>964.080017</c:v>
                </c:pt>
                <c:pt idx="8333">
                  <c:v>1003.48999</c:v>
                </c:pt>
                <c:pt idx="8334">
                  <c:v>1054.650024</c:v>
                </c:pt>
                <c:pt idx="8335">
                  <c:v>1668.9399410000001</c:v>
                </c:pt>
                <c:pt idx="8336">
                  <c:v>2297.3500979999999</c:v>
                </c:pt>
                <c:pt idx="8337">
                  <c:v>2368.290039</c:v>
                </c:pt>
                <c:pt idx="8338">
                  <c:v>2144.8400879999999</c:v>
                </c:pt>
                <c:pt idx="8339">
                  <c:v>2520.429932</c:v>
                </c:pt>
                <c:pt idx="8340">
                  <c:v>2224.6298830000001</c:v>
                </c:pt>
                <c:pt idx="8341">
                  <c:v>2260.540039</c:v>
                </c:pt>
                <c:pt idx="8342">
                  <c:v>2323.969971</c:v>
                </c:pt>
                <c:pt idx="8343">
                  <c:v>2614.8701169999999</c:v>
                </c:pt>
                <c:pt idx="8344">
                  <c:v>2768.0500489999999</c:v>
                </c:pt>
                <c:pt idx="8345">
                  <c:v>2903.01001</c:v>
                </c:pt>
                <c:pt idx="8346">
                  <c:v>2796.3100589999999</c:v>
                </c:pt>
                <c:pt idx="8347">
                  <c:v>2612.1201169999999</c:v>
                </c:pt>
                <c:pt idx="8348">
                  <c:v>1009.809998</c:v>
                </c:pt>
                <c:pt idx="8349">
                  <c:v>1311.780029</c:v>
                </c:pt>
                <c:pt idx="8350">
                  <c:v>920.5</c:v>
                </c:pt>
                <c:pt idx="8351">
                  <c:v>391.209991</c:v>
                </c:pt>
                <c:pt idx="8352">
                  <c:v>361.47000100000002</c:v>
                </c:pt>
                <c:pt idx="8353">
                  <c:v>676.23999000000003</c:v>
                </c:pt>
                <c:pt idx="8354">
                  <c:v>677.34997599999997</c:v>
                </c:pt>
                <c:pt idx="8355">
                  <c:v>679.51000999999997</c:v>
                </c:pt>
                <c:pt idx="8356">
                  <c:v>677.65002400000003</c:v>
                </c:pt>
                <c:pt idx="8357">
                  <c:v>729.47997999999995</c:v>
                </c:pt>
                <c:pt idx="8358">
                  <c:v>952.03997800000002</c:v>
                </c:pt>
                <c:pt idx="8359">
                  <c:v>938.80999799999995</c:v>
                </c:pt>
                <c:pt idx="8360">
                  <c:v>996.88000499999998</c:v>
                </c:pt>
                <c:pt idx="8361">
                  <c:v>970.85998500000005</c:v>
                </c:pt>
                <c:pt idx="8362">
                  <c:v>961.34002699999996</c:v>
                </c:pt>
                <c:pt idx="8363">
                  <c:v>959.10998500000005</c:v>
                </c:pt>
                <c:pt idx="8364">
                  <c:v>952.94000200000005</c:v>
                </c:pt>
                <c:pt idx="8365">
                  <c:v>952.64001499999995</c:v>
                </c:pt>
                <c:pt idx="8366">
                  <c:v>952.71002199999998</c:v>
                </c:pt>
                <c:pt idx="8367">
                  <c:v>996.14001499999995</c:v>
                </c:pt>
                <c:pt idx="8368">
                  <c:v>997.84997599999997</c:v>
                </c:pt>
                <c:pt idx="8369">
                  <c:v>996.51000999999997</c:v>
                </c:pt>
                <c:pt idx="8370">
                  <c:v>952.78997800000002</c:v>
                </c:pt>
                <c:pt idx="8371">
                  <c:v>952.55999799999995</c:v>
                </c:pt>
                <c:pt idx="8372">
                  <c:v>917.169983</c:v>
                </c:pt>
                <c:pt idx="8373">
                  <c:v>930.54998799999998</c:v>
                </c:pt>
                <c:pt idx="8374">
                  <c:v>907.71997099999999</c:v>
                </c:pt>
                <c:pt idx="8375">
                  <c:v>893.52002000000005</c:v>
                </c:pt>
                <c:pt idx="8376">
                  <c:v>945.64001499999995</c:v>
                </c:pt>
                <c:pt idx="8377">
                  <c:v>942.35998500000005</c:v>
                </c:pt>
                <c:pt idx="8378">
                  <c:v>942.35998500000005</c:v>
                </c:pt>
                <c:pt idx="8379">
                  <c:v>942.59002699999996</c:v>
                </c:pt>
                <c:pt idx="8380">
                  <c:v>942.44000200000005</c:v>
                </c:pt>
                <c:pt idx="8381">
                  <c:v>813.34997599999997</c:v>
                </c:pt>
                <c:pt idx="8382">
                  <c:v>942.44000200000005</c:v>
                </c:pt>
                <c:pt idx="8383">
                  <c:v>1666.709961</c:v>
                </c:pt>
                <c:pt idx="8384">
                  <c:v>1724.630005</c:v>
                </c:pt>
                <c:pt idx="8385">
                  <c:v>2778.3100589999999</c:v>
                </c:pt>
                <c:pt idx="8386">
                  <c:v>1691.619995</c:v>
                </c:pt>
                <c:pt idx="8387">
                  <c:v>1216.2299800000001</c:v>
                </c:pt>
                <c:pt idx="8388">
                  <c:v>1194.8199460000001</c:v>
                </c:pt>
                <c:pt idx="8389">
                  <c:v>1173.619995</c:v>
                </c:pt>
                <c:pt idx="8390">
                  <c:v>1175.4799800000001</c:v>
                </c:pt>
                <c:pt idx="8391">
                  <c:v>1210.209961</c:v>
                </c:pt>
                <c:pt idx="8392">
                  <c:v>1274.829956</c:v>
                </c:pt>
                <c:pt idx="8393">
                  <c:v>1453.73999</c:v>
                </c:pt>
                <c:pt idx="8394">
                  <c:v>1340.410034</c:v>
                </c:pt>
                <c:pt idx="8395">
                  <c:v>1238.170044</c:v>
                </c:pt>
                <c:pt idx="8396">
                  <c:v>1198.3100589999999</c:v>
                </c:pt>
                <c:pt idx="8397">
                  <c:v>1253.040039</c:v>
                </c:pt>
                <c:pt idx="8398">
                  <c:v>1118.599976</c:v>
                </c:pt>
                <c:pt idx="8399">
                  <c:v>1111.23999</c:v>
                </c:pt>
                <c:pt idx="8400">
                  <c:v>1228.0600589999999</c:v>
                </c:pt>
                <c:pt idx="8401">
                  <c:v>1198.6800539999999</c:v>
                </c:pt>
                <c:pt idx="8402">
                  <c:v>1177.48999</c:v>
                </c:pt>
                <c:pt idx="8403">
                  <c:v>1168.5699460000001</c:v>
                </c:pt>
                <c:pt idx="8404">
                  <c:v>1002.369995</c:v>
                </c:pt>
                <c:pt idx="8405">
                  <c:v>1002.450012</c:v>
                </c:pt>
                <c:pt idx="8406">
                  <c:v>1800.400024</c:v>
                </c:pt>
                <c:pt idx="8407">
                  <c:v>1673.400024</c:v>
                </c:pt>
                <c:pt idx="8408">
                  <c:v>2825.2299800000001</c:v>
                </c:pt>
                <c:pt idx="8409">
                  <c:v>2314.830078</c:v>
                </c:pt>
                <c:pt idx="8410">
                  <c:v>1906.1400149999999</c:v>
                </c:pt>
                <c:pt idx="8411">
                  <c:v>1896.630005</c:v>
                </c:pt>
                <c:pt idx="8412">
                  <c:v>1493.589966</c:v>
                </c:pt>
                <c:pt idx="8413">
                  <c:v>1469.9499510000001</c:v>
                </c:pt>
                <c:pt idx="8414">
                  <c:v>1517.089966</c:v>
                </c:pt>
                <c:pt idx="8415">
                  <c:v>1821.3000489999999</c:v>
                </c:pt>
                <c:pt idx="8416">
                  <c:v>2083.719971</c:v>
                </c:pt>
                <c:pt idx="8417">
                  <c:v>2037.6099850000001</c:v>
                </c:pt>
                <c:pt idx="8418">
                  <c:v>1552.48999</c:v>
                </c:pt>
                <c:pt idx="8419">
                  <c:v>1427.6400149999999</c:v>
                </c:pt>
                <c:pt idx="8420">
                  <c:v>1450.0200199999999</c:v>
                </c:pt>
                <c:pt idx="8421">
                  <c:v>1657.9300539999999</c:v>
                </c:pt>
                <c:pt idx="8422">
                  <c:v>1271.849976</c:v>
                </c:pt>
                <c:pt idx="8423">
                  <c:v>1190.349976</c:v>
                </c:pt>
                <c:pt idx="8424">
                  <c:v>1315.6099850000001</c:v>
                </c:pt>
                <c:pt idx="8425">
                  <c:v>1276.5699460000001</c:v>
                </c:pt>
                <c:pt idx="8426">
                  <c:v>1292.1099850000001</c:v>
                </c:pt>
                <c:pt idx="8427">
                  <c:v>1263.709961</c:v>
                </c:pt>
                <c:pt idx="8428">
                  <c:v>1235.8199460000001</c:v>
                </c:pt>
                <c:pt idx="8429">
                  <c:v>1133.349976</c:v>
                </c:pt>
                <c:pt idx="8430">
                  <c:v>1124.9499510000001</c:v>
                </c:pt>
                <c:pt idx="8431">
                  <c:v>1111.1899410000001</c:v>
                </c:pt>
                <c:pt idx="8432">
                  <c:v>1154.98999</c:v>
                </c:pt>
                <c:pt idx="8433">
                  <c:v>1182.7299800000001</c:v>
                </c:pt>
                <c:pt idx="8434">
                  <c:v>1239.540039</c:v>
                </c:pt>
                <c:pt idx="8435">
                  <c:v>1212.030029</c:v>
                </c:pt>
                <c:pt idx="8436">
                  <c:v>1113.790039</c:v>
                </c:pt>
                <c:pt idx="8437">
                  <c:v>993.54998799999998</c:v>
                </c:pt>
                <c:pt idx="8438">
                  <c:v>993.25</c:v>
                </c:pt>
                <c:pt idx="8439">
                  <c:v>1043.369995</c:v>
                </c:pt>
                <c:pt idx="8440">
                  <c:v>1138.410034</c:v>
                </c:pt>
                <c:pt idx="8441">
                  <c:v>1150.829956</c:v>
                </c:pt>
                <c:pt idx="8442">
                  <c:v>1115.280029</c:v>
                </c:pt>
                <c:pt idx="8443">
                  <c:v>891.75</c:v>
                </c:pt>
                <c:pt idx="8444">
                  <c:v>652.22997999999995</c:v>
                </c:pt>
                <c:pt idx="8445">
                  <c:v>448.10998499999999</c:v>
                </c:pt>
                <c:pt idx="8446">
                  <c:v>191.259995</c:v>
                </c:pt>
                <c:pt idx="8447">
                  <c:v>119.199997</c:v>
                </c:pt>
                <c:pt idx="8448">
                  <c:v>111.620003</c:v>
                </c:pt>
                <c:pt idx="8449">
                  <c:v>102.25</c:v>
                </c:pt>
                <c:pt idx="8450">
                  <c:v>104.110001</c:v>
                </c:pt>
                <c:pt idx="8451">
                  <c:v>110.650002</c:v>
                </c:pt>
                <c:pt idx="8452">
                  <c:v>111.760002</c:v>
                </c:pt>
                <c:pt idx="8453">
                  <c:v>114.07</c:v>
                </c:pt>
                <c:pt idx="8454">
                  <c:v>112.80999799999999</c:v>
                </c:pt>
                <c:pt idx="8455">
                  <c:v>215.5</c:v>
                </c:pt>
                <c:pt idx="8456">
                  <c:v>464.60998499999999</c:v>
                </c:pt>
                <c:pt idx="8457">
                  <c:v>639.72997999999995</c:v>
                </c:pt>
                <c:pt idx="8458">
                  <c:v>645.45001200000002</c:v>
                </c:pt>
                <c:pt idx="8459">
                  <c:v>800.20001200000002</c:v>
                </c:pt>
                <c:pt idx="8460">
                  <c:v>743.830017</c:v>
                </c:pt>
                <c:pt idx="8461">
                  <c:v>637.86999500000002</c:v>
                </c:pt>
                <c:pt idx="8462">
                  <c:v>652.15002400000003</c:v>
                </c:pt>
                <c:pt idx="8463">
                  <c:v>743.53997800000002</c:v>
                </c:pt>
                <c:pt idx="8464">
                  <c:v>994.79998799999998</c:v>
                </c:pt>
                <c:pt idx="8465">
                  <c:v>1351.959961</c:v>
                </c:pt>
                <c:pt idx="8466">
                  <c:v>1470.5600589999999</c:v>
                </c:pt>
                <c:pt idx="8467">
                  <c:v>1517.630005</c:v>
                </c:pt>
                <c:pt idx="8468">
                  <c:v>1336.5600589999999</c:v>
                </c:pt>
                <c:pt idx="8469">
                  <c:v>1332.25</c:v>
                </c:pt>
                <c:pt idx="8470">
                  <c:v>1319.459961</c:v>
                </c:pt>
                <c:pt idx="8471">
                  <c:v>1305.1800539999999</c:v>
                </c:pt>
                <c:pt idx="8472">
                  <c:v>1184.1999510000001</c:v>
                </c:pt>
                <c:pt idx="8473">
                  <c:v>1130.660034</c:v>
                </c:pt>
                <c:pt idx="8474">
                  <c:v>1107.3100589999999</c:v>
                </c:pt>
                <c:pt idx="8475">
                  <c:v>1082.030029</c:v>
                </c:pt>
                <c:pt idx="8476">
                  <c:v>1018</c:v>
                </c:pt>
                <c:pt idx="8477">
                  <c:v>1028.1899410000001</c:v>
                </c:pt>
                <c:pt idx="8478">
                  <c:v>2230.0900879999999</c:v>
                </c:pt>
                <c:pt idx="8479">
                  <c:v>2944.6999510000001</c:v>
                </c:pt>
                <c:pt idx="8480">
                  <c:v>3223.330078</c:v>
                </c:pt>
                <c:pt idx="8481">
                  <c:v>3049.0200199999999</c:v>
                </c:pt>
                <c:pt idx="8482">
                  <c:v>2779.469971</c:v>
                </c:pt>
                <c:pt idx="8483">
                  <c:v>2627.169922</c:v>
                </c:pt>
                <c:pt idx="8484">
                  <c:v>2417.4799800000001</c:v>
                </c:pt>
                <c:pt idx="8485">
                  <c:v>2673.3500979999999</c:v>
                </c:pt>
                <c:pt idx="8486">
                  <c:v>3011.030029</c:v>
                </c:pt>
                <c:pt idx="8487">
                  <c:v>3188.75</c:v>
                </c:pt>
                <c:pt idx="8488">
                  <c:v>3271.6599120000001</c:v>
                </c:pt>
                <c:pt idx="8489">
                  <c:v>3421.1999510000001</c:v>
                </c:pt>
                <c:pt idx="8490">
                  <c:v>3465.070068</c:v>
                </c:pt>
                <c:pt idx="8491">
                  <c:v>3292.179932</c:v>
                </c:pt>
                <c:pt idx="8492">
                  <c:v>3152.9099120000001</c:v>
                </c:pt>
                <c:pt idx="8493">
                  <c:v>2765.929932</c:v>
                </c:pt>
                <c:pt idx="8494">
                  <c:v>2474.8100589999999</c:v>
                </c:pt>
                <c:pt idx="8495">
                  <c:v>2004.030029</c:v>
                </c:pt>
                <c:pt idx="8496">
                  <c:v>2111.110107</c:v>
                </c:pt>
                <c:pt idx="8497">
                  <c:v>2216.6298830000001</c:v>
                </c:pt>
                <c:pt idx="8498">
                  <c:v>2180.26001</c:v>
                </c:pt>
                <c:pt idx="8499">
                  <c:v>2187.25</c:v>
                </c:pt>
                <c:pt idx="8500">
                  <c:v>2164.8000489999999</c:v>
                </c:pt>
                <c:pt idx="8501">
                  <c:v>2397.98999</c:v>
                </c:pt>
                <c:pt idx="8502">
                  <c:v>2974.290039</c:v>
                </c:pt>
                <c:pt idx="8503">
                  <c:v>3502.5500489999999</c:v>
                </c:pt>
                <c:pt idx="8504">
                  <c:v>3792.5600589999999</c:v>
                </c:pt>
                <c:pt idx="8505">
                  <c:v>3819.030029</c:v>
                </c:pt>
                <c:pt idx="8506">
                  <c:v>3743.26001</c:v>
                </c:pt>
                <c:pt idx="8507">
                  <c:v>3569.330078</c:v>
                </c:pt>
                <c:pt idx="8508">
                  <c:v>3400.2299800000001</c:v>
                </c:pt>
                <c:pt idx="8509">
                  <c:v>3420.610107</c:v>
                </c:pt>
                <c:pt idx="8510">
                  <c:v>3541.1499020000001</c:v>
                </c:pt>
                <c:pt idx="8511">
                  <c:v>3756.1999510000001</c:v>
                </c:pt>
                <c:pt idx="8512">
                  <c:v>4014.820068</c:v>
                </c:pt>
                <c:pt idx="8513">
                  <c:v>4610.3798829999996</c:v>
                </c:pt>
                <c:pt idx="8514">
                  <c:v>4462.3999020000001</c:v>
                </c:pt>
                <c:pt idx="8515">
                  <c:v>3866.7700199999999</c:v>
                </c:pt>
                <c:pt idx="8516">
                  <c:v>3499.3500979999999</c:v>
                </c:pt>
                <c:pt idx="8517">
                  <c:v>3035.790039</c:v>
                </c:pt>
                <c:pt idx="8518">
                  <c:v>2547.830078</c:v>
                </c:pt>
                <c:pt idx="8519">
                  <c:v>2006.26001</c:v>
                </c:pt>
                <c:pt idx="8520">
                  <c:v>2464.5200199999999</c:v>
                </c:pt>
                <c:pt idx="8521">
                  <c:v>2398.790039</c:v>
                </c:pt>
                <c:pt idx="8522">
                  <c:v>2314.169922</c:v>
                </c:pt>
                <c:pt idx="8523">
                  <c:v>2209.7700199999999</c:v>
                </c:pt>
                <c:pt idx="8524">
                  <c:v>2298.179932</c:v>
                </c:pt>
                <c:pt idx="8525">
                  <c:v>2286.0600589999999</c:v>
                </c:pt>
                <c:pt idx="8526">
                  <c:v>3119.0200199999999</c:v>
                </c:pt>
                <c:pt idx="8527">
                  <c:v>3757.610107</c:v>
                </c:pt>
                <c:pt idx="8528">
                  <c:v>3871</c:v>
                </c:pt>
                <c:pt idx="8529">
                  <c:v>3769.429932</c:v>
                </c:pt>
                <c:pt idx="8530">
                  <c:v>3610.1599120000001</c:v>
                </c:pt>
                <c:pt idx="8531">
                  <c:v>3191.820068</c:v>
                </c:pt>
                <c:pt idx="8532">
                  <c:v>2942.2700199999999</c:v>
                </c:pt>
                <c:pt idx="8533">
                  <c:v>2978.3400879999999</c:v>
                </c:pt>
                <c:pt idx="8534">
                  <c:v>3503.2299800000001</c:v>
                </c:pt>
                <c:pt idx="8535">
                  <c:v>3713.6599120000001</c:v>
                </c:pt>
                <c:pt idx="8536">
                  <c:v>3758.8000489999999</c:v>
                </c:pt>
                <c:pt idx="8537">
                  <c:v>3935.030029</c:v>
                </c:pt>
                <c:pt idx="8538">
                  <c:v>3745.48999</c:v>
                </c:pt>
                <c:pt idx="8539">
                  <c:v>3348.1899410000001</c:v>
                </c:pt>
                <c:pt idx="8540">
                  <c:v>2753.7700199999999</c:v>
                </c:pt>
                <c:pt idx="8541">
                  <c:v>2111.169922</c:v>
                </c:pt>
                <c:pt idx="8542">
                  <c:v>2416.639893</c:v>
                </c:pt>
                <c:pt idx="8543">
                  <c:v>1550.3599850000001</c:v>
                </c:pt>
                <c:pt idx="8544">
                  <c:v>1734.650024</c:v>
                </c:pt>
                <c:pt idx="8545">
                  <c:v>1684.599976</c:v>
                </c:pt>
                <c:pt idx="8546">
                  <c:v>1667.349976</c:v>
                </c:pt>
                <c:pt idx="8547">
                  <c:v>1654.26001</c:v>
                </c:pt>
                <c:pt idx="8548">
                  <c:v>1677.170044</c:v>
                </c:pt>
                <c:pt idx="8549">
                  <c:v>1676.349976</c:v>
                </c:pt>
                <c:pt idx="8550">
                  <c:v>2602.860107</c:v>
                </c:pt>
                <c:pt idx="8551">
                  <c:v>2911.4499510000001</c:v>
                </c:pt>
                <c:pt idx="8552">
                  <c:v>3162.929932</c:v>
                </c:pt>
                <c:pt idx="8553">
                  <c:v>2230.6999510000001</c:v>
                </c:pt>
                <c:pt idx="8554">
                  <c:v>2323.2700199999999</c:v>
                </c:pt>
                <c:pt idx="8555">
                  <c:v>2825.639893</c:v>
                </c:pt>
                <c:pt idx="8556">
                  <c:v>2536.1599120000001</c:v>
                </c:pt>
                <c:pt idx="8557">
                  <c:v>2232.6999510000001</c:v>
                </c:pt>
                <c:pt idx="8558">
                  <c:v>2225.639893</c:v>
                </c:pt>
                <c:pt idx="8559">
                  <c:v>2281.4099120000001</c:v>
                </c:pt>
                <c:pt idx="8560">
                  <c:v>2602.570068</c:v>
                </c:pt>
                <c:pt idx="8561">
                  <c:v>2640.040039</c:v>
                </c:pt>
                <c:pt idx="8562">
                  <c:v>2193.4399410000001</c:v>
                </c:pt>
                <c:pt idx="8563">
                  <c:v>1717.170044</c:v>
                </c:pt>
                <c:pt idx="8564">
                  <c:v>1537.670044</c:v>
                </c:pt>
                <c:pt idx="8565">
                  <c:v>1119.099976</c:v>
                </c:pt>
                <c:pt idx="8566">
                  <c:v>1028.380005</c:v>
                </c:pt>
                <c:pt idx="8567">
                  <c:v>735.03997800000002</c:v>
                </c:pt>
                <c:pt idx="8568">
                  <c:v>818.40002400000003</c:v>
                </c:pt>
                <c:pt idx="8569">
                  <c:v>732.51000999999997</c:v>
                </c:pt>
                <c:pt idx="8570">
                  <c:v>683.65997300000004</c:v>
                </c:pt>
                <c:pt idx="8571">
                  <c:v>744.84997599999997</c:v>
                </c:pt>
                <c:pt idx="8572">
                  <c:v>818.61999500000002</c:v>
                </c:pt>
                <c:pt idx="8573">
                  <c:v>817.95001200000002</c:v>
                </c:pt>
                <c:pt idx="8574">
                  <c:v>660.90002400000003</c:v>
                </c:pt>
                <c:pt idx="8575">
                  <c:v>1174.869995</c:v>
                </c:pt>
                <c:pt idx="8576">
                  <c:v>1544.660034</c:v>
                </c:pt>
                <c:pt idx="8577">
                  <c:v>1500.6400149999999</c:v>
                </c:pt>
                <c:pt idx="8578">
                  <c:v>1510.2299800000001</c:v>
                </c:pt>
                <c:pt idx="8579">
                  <c:v>1555.1400149999999</c:v>
                </c:pt>
                <c:pt idx="8580">
                  <c:v>1545.6999510000001</c:v>
                </c:pt>
                <c:pt idx="8581">
                  <c:v>1297.790039</c:v>
                </c:pt>
                <c:pt idx="8582">
                  <c:v>1550.6800539999999</c:v>
                </c:pt>
                <c:pt idx="8583">
                  <c:v>1527.410034</c:v>
                </c:pt>
                <c:pt idx="8584">
                  <c:v>1847.8199460000001</c:v>
                </c:pt>
                <c:pt idx="8585">
                  <c:v>2071.419922</c:v>
                </c:pt>
                <c:pt idx="8586">
                  <c:v>1703.420044</c:v>
                </c:pt>
                <c:pt idx="8587">
                  <c:v>1687.8000489999999</c:v>
                </c:pt>
                <c:pt idx="8588">
                  <c:v>1684.900024</c:v>
                </c:pt>
                <c:pt idx="8589">
                  <c:v>1699.920044</c:v>
                </c:pt>
                <c:pt idx="8590">
                  <c:v>1689.1400149999999</c:v>
                </c:pt>
                <c:pt idx="8591">
                  <c:v>1705.130005</c:v>
                </c:pt>
                <c:pt idx="8592">
                  <c:v>1340.339966</c:v>
                </c:pt>
                <c:pt idx="8593">
                  <c:v>1168.5699460000001</c:v>
                </c:pt>
                <c:pt idx="8594">
                  <c:v>1368.73999</c:v>
                </c:pt>
                <c:pt idx="8595">
                  <c:v>1206.2700199999999</c:v>
                </c:pt>
                <c:pt idx="8596">
                  <c:v>1003.8599850000001</c:v>
                </c:pt>
                <c:pt idx="8597">
                  <c:v>931.80999799999995</c:v>
                </c:pt>
                <c:pt idx="8598">
                  <c:v>952.03002900000001</c:v>
                </c:pt>
                <c:pt idx="8599">
                  <c:v>1059.329956</c:v>
                </c:pt>
                <c:pt idx="8600">
                  <c:v>1297.3599850000001</c:v>
                </c:pt>
                <c:pt idx="8601">
                  <c:v>1535.910034</c:v>
                </c:pt>
                <c:pt idx="8602">
                  <c:v>1621.48999</c:v>
                </c:pt>
                <c:pt idx="8603">
                  <c:v>1689.3100589999999</c:v>
                </c:pt>
                <c:pt idx="8604">
                  <c:v>1660.530029</c:v>
                </c:pt>
                <c:pt idx="8605">
                  <c:v>1646.5500489999999</c:v>
                </c:pt>
                <c:pt idx="8606">
                  <c:v>1652.130005</c:v>
                </c:pt>
                <c:pt idx="8607">
                  <c:v>1680.540039</c:v>
                </c:pt>
                <c:pt idx="8608">
                  <c:v>1721.579956</c:v>
                </c:pt>
                <c:pt idx="8609">
                  <c:v>1820.410034</c:v>
                </c:pt>
                <c:pt idx="8610">
                  <c:v>1822.5600589999999</c:v>
                </c:pt>
                <c:pt idx="8611">
                  <c:v>1665.73999</c:v>
                </c:pt>
                <c:pt idx="8612">
                  <c:v>1651.910034</c:v>
                </c:pt>
                <c:pt idx="8613">
                  <c:v>1642.170044</c:v>
                </c:pt>
                <c:pt idx="8614">
                  <c:v>1696.2299800000001</c:v>
                </c:pt>
                <c:pt idx="8615">
                  <c:v>1331.9399410000001</c:v>
                </c:pt>
                <c:pt idx="8616">
                  <c:v>1296.910034</c:v>
                </c:pt>
                <c:pt idx="8617">
                  <c:v>1143.880005</c:v>
                </c:pt>
                <c:pt idx="8618">
                  <c:v>1143.880005</c:v>
                </c:pt>
                <c:pt idx="8619">
                  <c:v>990.919983</c:v>
                </c:pt>
                <c:pt idx="8620">
                  <c:v>941.84002699999996</c:v>
                </c:pt>
                <c:pt idx="8621">
                  <c:v>968.46002199999998</c:v>
                </c:pt>
                <c:pt idx="8622">
                  <c:v>983.34002699999996</c:v>
                </c:pt>
                <c:pt idx="8623">
                  <c:v>1208.349976</c:v>
                </c:pt>
                <c:pt idx="8624">
                  <c:v>1296.76001</c:v>
                </c:pt>
                <c:pt idx="8625">
                  <c:v>1382.650024</c:v>
                </c:pt>
                <c:pt idx="8626">
                  <c:v>1482.369995</c:v>
                </c:pt>
                <c:pt idx="8627">
                  <c:v>1508.099976</c:v>
                </c:pt>
                <c:pt idx="8628">
                  <c:v>1482.73999</c:v>
                </c:pt>
                <c:pt idx="8629">
                  <c:v>1440.579956</c:v>
                </c:pt>
                <c:pt idx="8630">
                  <c:v>1437.380005</c:v>
                </c:pt>
                <c:pt idx="8631">
                  <c:v>1438.0500489999999</c:v>
                </c:pt>
                <c:pt idx="8632">
                  <c:v>1454.849976</c:v>
                </c:pt>
                <c:pt idx="8633">
                  <c:v>1617.6999510000001</c:v>
                </c:pt>
                <c:pt idx="8634">
                  <c:v>1565.869995</c:v>
                </c:pt>
                <c:pt idx="8635">
                  <c:v>1544.829956</c:v>
                </c:pt>
                <c:pt idx="8636">
                  <c:v>1417.969971</c:v>
                </c:pt>
                <c:pt idx="8637">
                  <c:v>1156.219971</c:v>
                </c:pt>
                <c:pt idx="8638">
                  <c:v>1077.4799800000001</c:v>
                </c:pt>
                <c:pt idx="8639">
                  <c:v>744.19000200000005</c:v>
                </c:pt>
                <c:pt idx="8640">
                  <c:v>712.28997800000002</c:v>
                </c:pt>
                <c:pt idx="8641">
                  <c:v>641.21002199999998</c:v>
                </c:pt>
                <c:pt idx="8642">
                  <c:v>604.98999000000003</c:v>
                </c:pt>
                <c:pt idx="8643">
                  <c:v>587.15002400000003</c:v>
                </c:pt>
                <c:pt idx="8644">
                  <c:v>565.42999299999997</c:v>
                </c:pt>
                <c:pt idx="8645">
                  <c:v>725.22997999999995</c:v>
                </c:pt>
                <c:pt idx="8646">
                  <c:v>818.330017</c:v>
                </c:pt>
                <c:pt idx="8647">
                  <c:v>997.23999000000003</c:v>
                </c:pt>
                <c:pt idx="8648">
                  <c:v>1223.369995</c:v>
                </c:pt>
                <c:pt idx="8649">
                  <c:v>1473.589966</c:v>
                </c:pt>
                <c:pt idx="8650">
                  <c:v>1519.619995</c:v>
                </c:pt>
                <c:pt idx="8651">
                  <c:v>1480.0600589999999</c:v>
                </c:pt>
                <c:pt idx="8652">
                  <c:v>1561.8599850000001</c:v>
                </c:pt>
                <c:pt idx="8653">
                  <c:v>1488.540039</c:v>
                </c:pt>
                <c:pt idx="8654">
                  <c:v>1401.170044</c:v>
                </c:pt>
                <c:pt idx="8655">
                  <c:v>1383.540039</c:v>
                </c:pt>
                <c:pt idx="8656">
                  <c:v>1341.599976</c:v>
                </c:pt>
                <c:pt idx="8657">
                  <c:v>1524.380005</c:v>
                </c:pt>
                <c:pt idx="8658">
                  <c:v>1540</c:v>
                </c:pt>
                <c:pt idx="8659">
                  <c:v>1457.829956</c:v>
                </c:pt>
                <c:pt idx="8660">
                  <c:v>1199.650024</c:v>
                </c:pt>
                <c:pt idx="8661">
                  <c:v>825.77002000000005</c:v>
                </c:pt>
                <c:pt idx="8662">
                  <c:v>840.64001499999995</c:v>
                </c:pt>
                <c:pt idx="8663">
                  <c:v>646.92999299999997</c:v>
                </c:pt>
                <c:pt idx="8664">
                  <c:v>553.23999000000003</c:v>
                </c:pt>
                <c:pt idx="8665">
                  <c:v>446.08999599999999</c:v>
                </c:pt>
                <c:pt idx="8666">
                  <c:v>348.89999399999999</c:v>
                </c:pt>
                <c:pt idx="8667">
                  <c:v>275.95001200000002</c:v>
                </c:pt>
                <c:pt idx="8668">
                  <c:v>288.44000199999999</c:v>
                </c:pt>
                <c:pt idx="8669">
                  <c:v>361.39001500000001</c:v>
                </c:pt>
                <c:pt idx="8670">
                  <c:v>562.09002699999996</c:v>
                </c:pt>
                <c:pt idx="8671">
                  <c:v>758.169983</c:v>
                </c:pt>
                <c:pt idx="8672">
                  <c:v>908.90002400000003</c:v>
                </c:pt>
                <c:pt idx="8673">
                  <c:v>1063.0500489999999</c:v>
                </c:pt>
                <c:pt idx="8674">
                  <c:v>1057.099976</c:v>
                </c:pt>
                <c:pt idx="8675">
                  <c:v>1005.049988</c:v>
                </c:pt>
                <c:pt idx="8676">
                  <c:v>941.32000700000003</c:v>
                </c:pt>
                <c:pt idx="8677">
                  <c:v>878.94000200000005</c:v>
                </c:pt>
                <c:pt idx="8678">
                  <c:v>943.54998799999998</c:v>
                </c:pt>
                <c:pt idx="8679">
                  <c:v>1082.76001</c:v>
                </c:pt>
                <c:pt idx="8680">
                  <c:v>1077.4799800000001</c:v>
                </c:pt>
                <c:pt idx="8681">
                  <c:v>1078.219971</c:v>
                </c:pt>
                <c:pt idx="8682">
                  <c:v>1115.849976</c:v>
                </c:pt>
                <c:pt idx="8683">
                  <c:v>1114.579956</c:v>
                </c:pt>
                <c:pt idx="8684">
                  <c:v>1034.2700199999999</c:v>
                </c:pt>
                <c:pt idx="8685">
                  <c:v>931.14001499999995</c:v>
                </c:pt>
                <c:pt idx="8686">
                  <c:v>949.42999299999997</c:v>
                </c:pt>
                <c:pt idx="8687">
                  <c:v>818.54998799999998</c:v>
                </c:pt>
                <c:pt idx="8688">
                  <c:v>833.28002900000001</c:v>
                </c:pt>
                <c:pt idx="8689">
                  <c:v>693.55999799999995</c:v>
                </c:pt>
                <c:pt idx="8690">
                  <c:v>701.73999000000003</c:v>
                </c:pt>
                <c:pt idx="8691">
                  <c:v>675.34002699999996</c:v>
                </c:pt>
                <c:pt idx="8692">
                  <c:v>699.05999799999995</c:v>
                </c:pt>
                <c:pt idx="8693">
                  <c:v>874.70001200000002</c:v>
                </c:pt>
                <c:pt idx="8694">
                  <c:v>1040.8900149999999</c:v>
                </c:pt>
                <c:pt idx="8695">
                  <c:v>1397.969971</c:v>
                </c:pt>
                <c:pt idx="8696">
                  <c:v>1487.1999510000001</c:v>
                </c:pt>
                <c:pt idx="8697">
                  <c:v>1512.849976</c:v>
                </c:pt>
                <c:pt idx="8698">
                  <c:v>1518.4300539999999</c:v>
                </c:pt>
                <c:pt idx="8699">
                  <c:v>1519.7700199999999</c:v>
                </c:pt>
                <c:pt idx="8700">
                  <c:v>1528.920044</c:v>
                </c:pt>
                <c:pt idx="8701">
                  <c:v>1528.98999</c:v>
                </c:pt>
                <c:pt idx="8702">
                  <c:v>1529.589966</c:v>
                </c:pt>
                <c:pt idx="8703">
                  <c:v>1487.1999510000001</c:v>
                </c:pt>
                <c:pt idx="8704">
                  <c:v>1457.380005</c:v>
                </c:pt>
                <c:pt idx="8705">
                  <c:v>1512.780029</c:v>
                </c:pt>
                <c:pt idx="8706">
                  <c:v>1367.6999510000001</c:v>
                </c:pt>
                <c:pt idx="8707">
                  <c:v>1216.75</c:v>
                </c:pt>
                <c:pt idx="8708">
                  <c:v>967.13000499999998</c:v>
                </c:pt>
                <c:pt idx="8709">
                  <c:v>807.84997599999997</c:v>
                </c:pt>
                <c:pt idx="8710">
                  <c:v>790.73999000000003</c:v>
                </c:pt>
                <c:pt idx="8711">
                  <c:v>619.78997800000002</c:v>
                </c:pt>
                <c:pt idx="8712">
                  <c:v>543.419983</c:v>
                </c:pt>
                <c:pt idx="8713">
                  <c:v>355.89001500000001</c:v>
                </c:pt>
                <c:pt idx="8714">
                  <c:v>246.279999</c:v>
                </c:pt>
                <c:pt idx="8715">
                  <c:v>190.05999800000001</c:v>
                </c:pt>
                <c:pt idx="8716">
                  <c:v>158.83000200000001</c:v>
                </c:pt>
                <c:pt idx="8717">
                  <c:v>320.48998999999998</c:v>
                </c:pt>
                <c:pt idx="8718">
                  <c:v>405.77999899999998</c:v>
                </c:pt>
                <c:pt idx="8719">
                  <c:v>723.22997999999995</c:v>
                </c:pt>
                <c:pt idx="8720">
                  <c:v>768.65997300000004</c:v>
                </c:pt>
                <c:pt idx="8721">
                  <c:v>696.01000999999997</c:v>
                </c:pt>
                <c:pt idx="8722">
                  <c:v>729.169983</c:v>
                </c:pt>
                <c:pt idx="8723">
                  <c:v>710.51000999999997</c:v>
                </c:pt>
                <c:pt idx="8724">
                  <c:v>723</c:v>
                </c:pt>
                <c:pt idx="8725">
                  <c:v>659.95001200000002</c:v>
                </c:pt>
                <c:pt idx="8726">
                  <c:v>607.52002000000005</c:v>
                </c:pt>
                <c:pt idx="8727">
                  <c:v>560.96997099999999</c:v>
                </c:pt>
                <c:pt idx="8728">
                  <c:v>609.15997300000004</c:v>
                </c:pt>
                <c:pt idx="8729">
                  <c:v>683.96002199999998</c:v>
                </c:pt>
                <c:pt idx="8730">
                  <c:v>669.09002699999996</c:v>
                </c:pt>
                <c:pt idx="8731">
                  <c:v>594.88000499999998</c:v>
                </c:pt>
                <c:pt idx="8732">
                  <c:v>405.92999300000002</c:v>
                </c:pt>
                <c:pt idx="8733">
                  <c:v>408.98001099999999</c:v>
                </c:pt>
                <c:pt idx="8734">
                  <c:v>484.30999800000001</c:v>
                </c:pt>
                <c:pt idx="8735">
                  <c:v>413.80999800000001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E5-4BD8-9198-3FD86CB7910C}"/>
            </c:ext>
          </c:extLst>
        </c:ser>
        <c:ser>
          <c:idx val="1"/>
          <c:order val="1"/>
          <c:tx>
            <c:strRef>
              <c:f>'Elpriser DK1 2021, 2022'!$J$1</c:f>
              <c:strCache>
                <c:ptCount val="1"/>
                <c:pt idx="0">
                  <c:v>Elpris 2022 DK1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529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2E5-4BD8-9198-3FD86CB7910C}"/>
              </c:ext>
            </c:extLst>
          </c:dPt>
          <c:cat>
            <c:numRef>
              <c:f>'Elpriser DK1 2021, 2022'!$H$2:$H$8761</c:f>
              <c:numCache>
                <c:formatCode>d\-mmm</c:formatCode>
                <c:ptCount val="8760"/>
                <c:pt idx="0">
                  <c:v>44562</c:v>
                </c:pt>
                <c:pt idx="1">
                  <c:v>44562</c:v>
                </c:pt>
                <c:pt idx="2">
                  <c:v>44562</c:v>
                </c:pt>
                <c:pt idx="3">
                  <c:v>44562</c:v>
                </c:pt>
                <c:pt idx="4">
                  <c:v>44562</c:v>
                </c:pt>
                <c:pt idx="5">
                  <c:v>44562</c:v>
                </c:pt>
                <c:pt idx="6">
                  <c:v>44562</c:v>
                </c:pt>
                <c:pt idx="7">
                  <c:v>44562</c:v>
                </c:pt>
                <c:pt idx="8">
                  <c:v>44562</c:v>
                </c:pt>
                <c:pt idx="9">
                  <c:v>44562</c:v>
                </c:pt>
                <c:pt idx="10">
                  <c:v>44562</c:v>
                </c:pt>
                <c:pt idx="11">
                  <c:v>44562</c:v>
                </c:pt>
                <c:pt idx="12">
                  <c:v>44562</c:v>
                </c:pt>
                <c:pt idx="13">
                  <c:v>44562</c:v>
                </c:pt>
                <c:pt idx="14">
                  <c:v>44562</c:v>
                </c:pt>
                <c:pt idx="15">
                  <c:v>44562</c:v>
                </c:pt>
                <c:pt idx="16">
                  <c:v>44562</c:v>
                </c:pt>
                <c:pt idx="17">
                  <c:v>44562</c:v>
                </c:pt>
                <c:pt idx="18">
                  <c:v>44562</c:v>
                </c:pt>
                <c:pt idx="19">
                  <c:v>44562</c:v>
                </c:pt>
                <c:pt idx="20">
                  <c:v>44562</c:v>
                </c:pt>
                <c:pt idx="21">
                  <c:v>44562</c:v>
                </c:pt>
                <c:pt idx="22">
                  <c:v>44562</c:v>
                </c:pt>
                <c:pt idx="23">
                  <c:v>44562</c:v>
                </c:pt>
                <c:pt idx="24">
                  <c:v>44563</c:v>
                </c:pt>
                <c:pt idx="25">
                  <c:v>44563</c:v>
                </c:pt>
                <c:pt idx="26">
                  <c:v>44563</c:v>
                </c:pt>
                <c:pt idx="27">
                  <c:v>44563</c:v>
                </c:pt>
                <c:pt idx="28">
                  <c:v>44563</c:v>
                </c:pt>
                <c:pt idx="29">
                  <c:v>44563</c:v>
                </c:pt>
                <c:pt idx="30">
                  <c:v>44563</c:v>
                </c:pt>
                <c:pt idx="31">
                  <c:v>44563</c:v>
                </c:pt>
                <c:pt idx="32">
                  <c:v>44563</c:v>
                </c:pt>
                <c:pt idx="33">
                  <c:v>44563</c:v>
                </c:pt>
                <c:pt idx="34">
                  <c:v>44563</c:v>
                </c:pt>
                <c:pt idx="35">
                  <c:v>44563</c:v>
                </c:pt>
                <c:pt idx="36">
                  <c:v>44563</c:v>
                </c:pt>
                <c:pt idx="37">
                  <c:v>44563</c:v>
                </c:pt>
                <c:pt idx="38">
                  <c:v>44563</c:v>
                </c:pt>
                <c:pt idx="39">
                  <c:v>44563</c:v>
                </c:pt>
                <c:pt idx="40">
                  <c:v>44563</c:v>
                </c:pt>
                <c:pt idx="41">
                  <c:v>44563</c:v>
                </c:pt>
                <c:pt idx="42">
                  <c:v>44563</c:v>
                </c:pt>
                <c:pt idx="43">
                  <c:v>44563</c:v>
                </c:pt>
                <c:pt idx="44">
                  <c:v>44563</c:v>
                </c:pt>
                <c:pt idx="45">
                  <c:v>44563</c:v>
                </c:pt>
                <c:pt idx="46">
                  <c:v>44563</c:v>
                </c:pt>
                <c:pt idx="47">
                  <c:v>44563</c:v>
                </c:pt>
                <c:pt idx="48">
                  <c:v>44564</c:v>
                </c:pt>
                <c:pt idx="49">
                  <c:v>44564</c:v>
                </c:pt>
                <c:pt idx="50">
                  <c:v>44564</c:v>
                </c:pt>
                <c:pt idx="51">
                  <c:v>44564</c:v>
                </c:pt>
                <c:pt idx="52">
                  <c:v>44564</c:v>
                </c:pt>
                <c:pt idx="53">
                  <c:v>44564</c:v>
                </c:pt>
                <c:pt idx="54">
                  <c:v>44564</c:v>
                </c:pt>
                <c:pt idx="55">
                  <c:v>44564</c:v>
                </c:pt>
                <c:pt idx="56">
                  <c:v>44564</c:v>
                </c:pt>
                <c:pt idx="57">
                  <c:v>44564</c:v>
                </c:pt>
                <c:pt idx="58">
                  <c:v>44564</c:v>
                </c:pt>
                <c:pt idx="59">
                  <c:v>44564</c:v>
                </c:pt>
                <c:pt idx="60">
                  <c:v>44564</c:v>
                </c:pt>
                <c:pt idx="61">
                  <c:v>44564</c:v>
                </c:pt>
                <c:pt idx="62">
                  <c:v>44564</c:v>
                </c:pt>
                <c:pt idx="63">
                  <c:v>44564</c:v>
                </c:pt>
                <c:pt idx="64">
                  <c:v>44564</c:v>
                </c:pt>
                <c:pt idx="65">
                  <c:v>44564</c:v>
                </c:pt>
                <c:pt idx="66">
                  <c:v>44564</c:v>
                </c:pt>
                <c:pt idx="67">
                  <c:v>44564</c:v>
                </c:pt>
                <c:pt idx="68">
                  <c:v>44564</c:v>
                </c:pt>
                <c:pt idx="69">
                  <c:v>44564</c:v>
                </c:pt>
                <c:pt idx="70">
                  <c:v>44564</c:v>
                </c:pt>
                <c:pt idx="71">
                  <c:v>44564</c:v>
                </c:pt>
                <c:pt idx="72">
                  <c:v>44565</c:v>
                </c:pt>
                <c:pt idx="73">
                  <c:v>44565</c:v>
                </c:pt>
                <c:pt idx="74">
                  <c:v>44565</c:v>
                </c:pt>
                <c:pt idx="75">
                  <c:v>44565</c:v>
                </c:pt>
                <c:pt idx="76">
                  <c:v>44565</c:v>
                </c:pt>
                <c:pt idx="77">
                  <c:v>44565</c:v>
                </c:pt>
                <c:pt idx="78">
                  <c:v>44565</c:v>
                </c:pt>
                <c:pt idx="79">
                  <c:v>44565</c:v>
                </c:pt>
                <c:pt idx="80">
                  <c:v>44565</c:v>
                </c:pt>
                <c:pt idx="81">
                  <c:v>44565</c:v>
                </c:pt>
                <c:pt idx="82">
                  <c:v>44565</c:v>
                </c:pt>
                <c:pt idx="83">
                  <c:v>44565</c:v>
                </c:pt>
                <c:pt idx="84">
                  <c:v>44565</c:v>
                </c:pt>
                <c:pt idx="85">
                  <c:v>44565</c:v>
                </c:pt>
                <c:pt idx="86">
                  <c:v>44565</c:v>
                </c:pt>
                <c:pt idx="87">
                  <c:v>44565</c:v>
                </c:pt>
                <c:pt idx="88">
                  <c:v>44565</c:v>
                </c:pt>
                <c:pt idx="89">
                  <c:v>44565</c:v>
                </c:pt>
                <c:pt idx="90">
                  <c:v>44565</c:v>
                </c:pt>
                <c:pt idx="91">
                  <c:v>44565</c:v>
                </c:pt>
                <c:pt idx="92">
                  <c:v>44565</c:v>
                </c:pt>
                <c:pt idx="93">
                  <c:v>44565</c:v>
                </c:pt>
                <c:pt idx="94">
                  <c:v>44565</c:v>
                </c:pt>
                <c:pt idx="95">
                  <c:v>44565</c:v>
                </c:pt>
                <c:pt idx="96">
                  <c:v>44566</c:v>
                </c:pt>
                <c:pt idx="97">
                  <c:v>44566</c:v>
                </c:pt>
                <c:pt idx="98">
                  <c:v>44566</c:v>
                </c:pt>
                <c:pt idx="99">
                  <c:v>44566</c:v>
                </c:pt>
                <c:pt idx="100">
                  <c:v>44566</c:v>
                </c:pt>
                <c:pt idx="101">
                  <c:v>44566</c:v>
                </c:pt>
                <c:pt idx="102">
                  <c:v>44566</c:v>
                </c:pt>
                <c:pt idx="103">
                  <c:v>44566</c:v>
                </c:pt>
                <c:pt idx="104">
                  <c:v>44566</c:v>
                </c:pt>
                <c:pt idx="105">
                  <c:v>44566</c:v>
                </c:pt>
                <c:pt idx="106">
                  <c:v>44566</c:v>
                </c:pt>
                <c:pt idx="107">
                  <c:v>44566</c:v>
                </c:pt>
                <c:pt idx="108">
                  <c:v>44566</c:v>
                </c:pt>
                <c:pt idx="109">
                  <c:v>44566</c:v>
                </c:pt>
                <c:pt idx="110">
                  <c:v>44566</c:v>
                </c:pt>
                <c:pt idx="111">
                  <c:v>44566</c:v>
                </c:pt>
                <c:pt idx="112">
                  <c:v>44566</c:v>
                </c:pt>
                <c:pt idx="113">
                  <c:v>44566</c:v>
                </c:pt>
                <c:pt idx="114">
                  <c:v>44566</c:v>
                </c:pt>
                <c:pt idx="115">
                  <c:v>44566</c:v>
                </c:pt>
                <c:pt idx="116">
                  <c:v>44566</c:v>
                </c:pt>
                <c:pt idx="117">
                  <c:v>44566</c:v>
                </c:pt>
                <c:pt idx="118">
                  <c:v>44566</c:v>
                </c:pt>
                <c:pt idx="119">
                  <c:v>44566</c:v>
                </c:pt>
                <c:pt idx="120">
                  <c:v>44567</c:v>
                </c:pt>
                <c:pt idx="121">
                  <c:v>44567</c:v>
                </c:pt>
                <c:pt idx="122">
                  <c:v>44567</c:v>
                </c:pt>
                <c:pt idx="123">
                  <c:v>44567</c:v>
                </c:pt>
                <c:pt idx="124">
                  <c:v>44567</c:v>
                </c:pt>
                <c:pt idx="125">
                  <c:v>44567</c:v>
                </c:pt>
                <c:pt idx="126">
                  <c:v>44567</c:v>
                </c:pt>
                <c:pt idx="127">
                  <c:v>44567</c:v>
                </c:pt>
                <c:pt idx="128">
                  <c:v>44567</c:v>
                </c:pt>
                <c:pt idx="129">
                  <c:v>44567</c:v>
                </c:pt>
                <c:pt idx="130">
                  <c:v>44567</c:v>
                </c:pt>
                <c:pt idx="131">
                  <c:v>44567</c:v>
                </c:pt>
                <c:pt idx="132">
                  <c:v>44567</c:v>
                </c:pt>
                <c:pt idx="133">
                  <c:v>44567</c:v>
                </c:pt>
                <c:pt idx="134">
                  <c:v>44567</c:v>
                </c:pt>
                <c:pt idx="135">
                  <c:v>44567</c:v>
                </c:pt>
                <c:pt idx="136">
                  <c:v>44567</c:v>
                </c:pt>
                <c:pt idx="137">
                  <c:v>44567</c:v>
                </c:pt>
                <c:pt idx="138">
                  <c:v>44567</c:v>
                </c:pt>
                <c:pt idx="139">
                  <c:v>44567</c:v>
                </c:pt>
                <c:pt idx="140">
                  <c:v>44567</c:v>
                </c:pt>
                <c:pt idx="141">
                  <c:v>44567</c:v>
                </c:pt>
                <c:pt idx="142">
                  <c:v>44567</c:v>
                </c:pt>
                <c:pt idx="143">
                  <c:v>44567</c:v>
                </c:pt>
                <c:pt idx="144">
                  <c:v>44568</c:v>
                </c:pt>
                <c:pt idx="145">
                  <c:v>44568</c:v>
                </c:pt>
                <c:pt idx="146">
                  <c:v>44568</c:v>
                </c:pt>
                <c:pt idx="147">
                  <c:v>44568</c:v>
                </c:pt>
                <c:pt idx="148">
                  <c:v>44568</c:v>
                </c:pt>
                <c:pt idx="149">
                  <c:v>44568</c:v>
                </c:pt>
                <c:pt idx="150">
                  <c:v>44568</c:v>
                </c:pt>
                <c:pt idx="151">
                  <c:v>44568</c:v>
                </c:pt>
                <c:pt idx="152">
                  <c:v>44568</c:v>
                </c:pt>
                <c:pt idx="153">
                  <c:v>44568</c:v>
                </c:pt>
                <c:pt idx="154">
                  <c:v>44568</c:v>
                </c:pt>
                <c:pt idx="155">
                  <c:v>44568</c:v>
                </c:pt>
                <c:pt idx="156">
                  <c:v>44568</c:v>
                </c:pt>
                <c:pt idx="157">
                  <c:v>44568</c:v>
                </c:pt>
                <c:pt idx="158">
                  <c:v>44568</c:v>
                </c:pt>
                <c:pt idx="159">
                  <c:v>44568</c:v>
                </c:pt>
                <c:pt idx="160">
                  <c:v>44568</c:v>
                </c:pt>
                <c:pt idx="161">
                  <c:v>44568</c:v>
                </c:pt>
                <c:pt idx="162">
                  <c:v>44568</c:v>
                </c:pt>
                <c:pt idx="163">
                  <c:v>44568</c:v>
                </c:pt>
                <c:pt idx="164">
                  <c:v>44568</c:v>
                </c:pt>
                <c:pt idx="165">
                  <c:v>44568</c:v>
                </c:pt>
                <c:pt idx="166">
                  <c:v>44568</c:v>
                </c:pt>
                <c:pt idx="167">
                  <c:v>44568</c:v>
                </c:pt>
                <c:pt idx="168">
                  <c:v>44569</c:v>
                </c:pt>
                <c:pt idx="169">
                  <c:v>44569</c:v>
                </c:pt>
                <c:pt idx="170">
                  <c:v>44569</c:v>
                </c:pt>
                <c:pt idx="171">
                  <c:v>44569</c:v>
                </c:pt>
                <c:pt idx="172">
                  <c:v>44569</c:v>
                </c:pt>
                <c:pt idx="173">
                  <c:v>44569</c:v>
                </c:pt>
                <c:pt idx="174">
                  <c:v>44569</c:v>
                </c:pt>
                <c:pt idx="175">
                  <c:v>44569</c:v>
                </c:pt>
                <c:pt idx="176">
                  <c:v>44569</c:v>
                </c:pt>
                <c:pt idx="177">
                  <c:v>44569</c:v>
                </c:pt>
                <c:pt idx="178">
                  <c:v>44569</c:v>
                </c:pt>
                <c:pt idx="179">
                  <c:v>44569</c:v>
                </c:pt>
                <c:pt idx="180">
                  <c:v>44569</c:v>
                </c:pt>
                <c:pt idx="181">
                  <c:v>44569</c:v>
                </c:pt>
                <c:pt idx="182">
                  <c:v>44569</c:v>
                </c:pt>
                <c:pt idx="183">
                  <c:v>44569</c:v>
                </c:pt>
                <c:pt idx="184">
                  <c:v>44569</c:v>
                </c:pt>
                <c:pt idx="185">
                  <c:v>44569</c:v>
                </c:pt>
                <c:pt idx="186">
                  <c:v>44569</c:v>
                </c:pt>
                <c:pt idx="187">
                  <c:v>44569</c:v>
                </c:pt>
                <c:pt idx="188">
                  <c:v>44569</c:v>
                </c:pt>
                <c:pt idx="189">
                  <c:v>44569</c:v>
                </c:pt>
                <c:pt idx="190">
                  <c:v>44569</c:v>
                </c:pt>
                <c:pt idx="191">
                  <c:v>44569</c:v>
                </c:pt>
                <c:pt idx="192">
                  <c:v>44570</c:v>
                </c:pt>
                <c:pt idx="193">
                  <c:v>44570</c:v>
                </c:pt>
                <c:pt idx="194">
                  <c:v>44570</c:v>
                </c:pt>
                <c:pt idx="195">
                  <c:v>44570</c:v>
                </c:pt>
                <c:pt idx="196">
                  <c:v>44570</c:v>
                </c:pt>
                <c:pt idx="197">
                  <c:v>44570</c:v>
                </c:pt>
                <c:pt idx="198">
                  <c:v>44570</c:v>
                </c:pt>
                <c:pt idx="199">
                  <c:v>44570</c:v>
                </c:pt>
                <c:pt idx="200">
                  <c:v>44570</c:v>
                </c:pt>
                <c:pt idx="201">
                  <c:v>44570</c:v>
                </c:pt>
                <c:pt idx="202">
                  <c:v>44570</c:v>
                </c:pt>
                <c:pt idx="203">
                  <c:v>44570</c:v>
                </c:pt>
                <c:pt idx="204">
                  <c:v>44570</c:v>
                </c:pt>
                <c:pt idx="205">
                  <c:v>44570</c:v>
                </c:pt>
                <c:pt idx="206">
                  <c:v>44570</c:v>
                </c:pt>
                <c:pt idx="207">
                  <c:v>44570</c:v>
                </c:pt>
                <c:pt idx="208">
                  <c:v>44570</c:v>
                </c:pt>
                <c:pt idx="209">
                  <c:v>44570</c:v>
                </c:pt>
                <c:pt idx="210">
                  <c:v>44570</c:v>
                </c:pt>
                <c:pt idx="211">
                  <c:v>44570</c:v>
                </c:pt>
                <c:pt idx="212">
                  <c:v>44570</c:v>
                </c:pt>
                <c:pt idx="213">
                  <c:v>44570</c:v>
                </c:pt>
                <c:pt idx="214">
                  <c:v>44570</c:v>
                </c:pt>
                <c:pt idx="215">
                  <c:v>44570</c:v>
                </c:pt>
                <c:pt idx="216">
                  <c:v>44571</c:v>
                </c:pt>
                <c:pt idx="217">
                  <c:v>44571</c:v>
                </c:pt>
                <c:pt idx="218">
                  <c:v>44571</c:v>
                </c:pt>
                <c:pt idx="219">
                  <c:v>44571</c:v>
                </c:pt>
                <c:pt idx="220">
                  <c:v>44571</c:v>
                </c:pt>
                <c:pt idx="221">
                  <c:v>44571</c:v>
                </c:pt>
                <c:pt idx="222">
                  <c:v>44571</c:v>
                </c:pt>
                <c:pt idx="223">
                  <c:v>44571</c:v>
                </c:pt>
                <c:pt idx="224">
                  <c:v>44571</c:v>
                </c:pt>
                <c:pt idx="225">
                  <c:v>44571</c:v>
                </c:pt>
                <c:pt idx="226">
                  <c:v>44571</c:v>
                </c:pt>
                <c:pt idx="227">
                  <c:v>44571</c:v>
                </c:pt>
                <c:pt idx="228">
                  <c:v>44571</c:v>
                </c:pt>
                <c:pt idx="229">
                  <c:v>44571</c:v>
                </c:pt>
                <c:pt idx="230">
                  <c:v>44571</c:v>
                </c:pt>
                <c:pt idx="231">
                  <c:v>44571</c:v>
                </c:pt>
                <c:pt idx="232">
                  <c:v>44571</c:v>
                </c:pt>
                <c:pt idx="233">
                  <c:v>44571</c:v>
                </c:pt>
                <c:pt idx="234">
                  <c:v>44571</c:v>
                </c:pt>
                <c:pt idx="235">
                  <c:v>44571</c:v>
                </c:pt>
                <c:pt idx="236">
                  <c:v>44571</c:v>
                </c:pt>
                <c:pt idx="237">
                  <c:v>44571</c:v>
                </c:pt>
                <c:pt idx="238">
                  <c:v>44571</c:v>
                </c:pt>
                <c:pt idx="239">
                  <c:v>44571</c:v>
                </c:pt>
                <c:pt idx="240">
                  <c:v>44572</c:v>
                </c:pt>
                <c:pt idx="241">
                  <c:v>44572</c:v>
                </c:pt>
                <c:pt idx="242">
                  <c:v>44572</c:v>
                </c:pt>
                <c:pt idx="243">
                  <c:v>44572</c:v>
                </c:pt>
                <c:pt idx="244">
                  <c:v>44572</c:v>
                </c:pt>
                <c:pt idx="245">
                  <c:v>44572</c:v>
                </c:pt>
                <c:pt idx="246">
                  <c:v>44572</c:v>
                </c:pt>
                <c:pt idx="247">
                  <c:v>44572</c:v>
                </c:pt>
                <c:pt idx="248">
                  <c:v>44572</c:v>
                </c:pt>
                <c:pt idx="249">
                  <c:v>44572</c:v>
                </c:pt>
                <c:pt idx="250">
                  <c:v>44572</c:v>
                </c:pt>
                <c:pt idx="251">
                  <c:v>44572</c:v>
                </c:pt>
                <c:pt idx="252">
                  <c:v>44572</c:v>
                </c:pt>
                <c:pt idx="253">
                  <c:v>44572</c:v>
                </c:pt>
                <c:pt idx="254">
                  <c:v>44572</c:v>
                </c:pt>
                <c:pt idx="255">
                  <c:v>44572</c:v>
                </c:pt>
                <c:pt idx="256">
                  <c:v>44572</c:v>
                </c:pt>
                <c:pt idx="257">
                  <c:v>44572</c:v>
                </c:pt>
                <c:pt idx="258">
                  <c:v>44572</c:v>
                </c:pt>
                <c:pt idx="259">
                  <c:v>44572</c:v>
                </c:pt>
                <c:pt idx="260">
                  <c:v>44572</c:v>
                </c:pt>
                <c:pt idx="261">
                  <c:v>44572</c:v>
                </c:pt>
                <c:pt idx="262">
                  <c:v>44572</c:v>
                </c:pt>
                <c:pt idx="263">
                  <c:v>44572</c:v>
                </c:pt>
                <c:pt idx="264">
                  <c:v>44573</c:v>
                </c:pt>
                <c:pt idx="265">
                  <c:v>44573</c:v>
                </c:pt>
                <c:pt idx="266">
                  <c:v>44573</c:v>
                </c:pt>
                <c:pt idx="267">
                  <c:v>44573</c:v>
                </c:pt>
                <c:pt idx="268">
                  <c:v>44573</c:v>
                </c:pt>
                <c:pt idx="269">
                  <c:v>44573</c:v>
                </c:pt>
                <c:pt idx="270">
                  <c:v>44573</c:v>
                </c:pt>
                <c:pt idx="271">
                  <c:v>44573</c:v>
                </c:pt>
                <c:pt idx="272">
                  <c:v>44573</c:v>
                </c:pt>
                <c:pt idx="273">
                  <c:v>44573</c:v>
                </c:pt>
                <c:pt idx="274">
                  <c:v>44573</c:v>
                </c:pt>
                <c:pt idx="275">
                  <c:v>44573</c:v>
                </c:pt>
                <c:pt idx="276">
                  <c:v>44573</c:v>
                </c:pt>
                <c:pt idx="277">
                  <c:v>44573</c:v>
                </c:pt>
                <c:pt idx="278">
                  <c:v>44573</c:v>
                </c:pt>
                <c:pt idx="279">
                  <c:v>44573</c:v>
                </c:pt>
                <c:pt idx="280">
                  <c:v>44573</c:v>
                </c:pt>
                <c:pt idx="281">
                  <c:v>44573</c:v>
                </c:pt>
                <c:pt idx="282">
                  <c:v>44573</c:v>
                </c:pt>
                <c:pt idx="283">
                  <c:v>44573</c:v>
                </c:pt>
                <c:pt idx="284">
                  <c:v>44573</c:v>
                </c:pt>
                <c:pt idx="285">
                  <c:v>44573</c:v>
                </c:pt>
                <c:pt idx="286">
                  <c:v>44573</c:v>
                </c:pt>
                <c:pt idx="287">
                  <c:v>44573</c:v>
                </c:pt>
                <c:pt idx="288">
                  <c:v>44574</c:v>
                </c:pt>
                <c:pt idx="289">
                  <c:v>44574</c:v>
                </c:pt>
                <c:pt idx="290">
                  <c:v>44574</c:v>
                </c:pt>
                <c:pt idx="291">
                  <c:v>44574</c:v>
                </c:pt>
                <c:pt idx="292">
                  <c:v>44574</c:v>
                </c:pt>
                <c:pt idx="293">
                  <c:v>44574</c:v>
                </c:pt>
                <c:pt idx="294">
                  <c:v>44574</c:v>
                </c:pt>
                <c:pt idx="295">
                  <c:v>44574</c:v>
                </c:pt>
                <c:pt idx="296">
                  <c:v>44574</c:v>
                </c:pt>
                <c:pt idx="297">
                  <c:v>44574</c:v>
                </c:pt>
                <c:pt idx="298">
                  <c:v>44574</c:v>
                </c:pt>
                <c:pt idx="299">
                  <c:v>44574</c:v>
                </c:pt>
                <c:pt idx="300">
                  <c:v>44574</c:v>
                </c:pt>
                <c:pt idx="301">
                  <c:v>44574</c:v>
                </c:pt>
                <c:pt idx="302">
                  <c:v>44574</c:v>
                </c:pt>
                <c:pt idx="303">
                  <c:v>44574</c:v>
                </c:pt>
                <c:pt idx="304">
                  <c:v>44574</c:v>
                </c:pt>
                <c:pt idx="305">
                  <c:v>44574</c:v>
                </c:pt>
                <c:pt idx="306">
                  <c:v>44574</c:v>
                </c:pt>
                <c:pt idx="307">
                  <c:v>44574</c:v>
                </c:pt>
                <c:pt idx="308">
                  <c:v>44574</c:v>
                </c:pt>
                <c:pt idx="309">
                  <c:v>44574</c:v>
                </c:pt>
                <c:pt idx="310">
                  <c:v>44574</c:v>
                </c:pt>
                <c:pt idx="311">
                  <c:v>44574</c:v>
                </c:pt>
                <c:pt idx="312">
                  <c:v>44575</c:v>
                </c:pt>
                <c:pt idx="313">
                  <c:v>44575</c:v>
                </c:pt>
                <c:pt idx="314">
                  <c:v>44575</c:v>
                </c:pt>
                <c:pt idx="315">
                  <c:v>44575</c:v>
                </c:pt>
                <c:pt idx="316">
                  <c:v>44575</c:v>
                </c:pt>
                <c:pt idx="317">
                  <c:v>44575</c:v>
                </c:pt>
                <c:pt idx="318">
                  <c:v>44575</c:v>
                </c:pt>
                <c:pt idx="319">
                  <c:v>44575</c:v>
                </c:pt>
                <c:pt idx="320">
                  <c:v>44575</c:v>
                </c:pt>
                <c:pt idx="321">
                  <c:v>44575</c:v>
                </c:pt>
                <c:pt idx="322">
                  <c:v>44575</c:v>
                </c:pt>
                <c:pt idx="323">
                  <c:v>44575</c:v>
                </c:pt>
                <c:pt idx="324">
                  <c:v>44575</c:v>
                </c:pt>
                <c:pt idx="325">
                  <c:v>44575</c:v>
                </c:pt>
                <c:pt idx="326">
                  <c:v>44575</c:v>
                </c:pt>
                <c:pt idx="327">
                  <c:v>44575</c:v>
                </c:pt>
                <c:pt idx="328">
                  <c:v>44575</c:v>
                </c:pt>
                <c:pt idx="329">
                  <c:v>44575</c:v>
                </c:pt>
                <c:pt idx="330">
                  <c:v>44575</c:v>
                </c:pt>
                <c:pt idx="331">
                  <c:v>44575</c:v>
                </c:pt>
                <c:pt idx="332">
                  <c:v>44575</c:v>
                </c:pt>
                <c:pt idx="333">
                  <c:v>44575</c:v>
                </c:pt>
                <c:pt idx="334">
                  <c:v>44575</c:v>
                </c:pt>
                <c:pt idx="335">
                  <c:v>44575</c:v>
                </c:pt>
                <c:pt idx="336">
                  <c:v>44576</c:v>
                </c:pt>
                <c:pt idx="337">
                  <c:v>44576</c:v>
                </c:pt>
                <c:pt idx="338">
                  <c:v>44576</c:v>
                </c:pt>
                <c:pt idx="339">
                  <c:v>44576</c:v>
                </c:pt>
                <c:pt idx="340">
                  <c:v>44576</c:v>
                </c:pt>
                <c:pt idx="341">
                  <c:v>44576</c:v>
                </c:pt>
                <c:pt idx="342">
                  <c:v>44576</c:v>
                </c:pt>
                <c:pt idx="343">
                  <c:v>44576</c:v>
                </c:pt>
                <c:pt idx="344">
                  <c:v>44576</c:v>
                </c:pt>
                <c:pt idx="345">
                  <c:v>44576</c:v>
                </c:pt>
                <c:pt idx="346">
                  <c:v>44576</c:v>
                </c:pt>
                <c:pt idx="347">
                  <c:v>44576</c:v>
                </c:pt>
                <c:pt idx="348">
                  <c:v>44576</c:v>
                </c:pt>
                <c:pt idx="349">
                  <c:v>44576</c:v>
                </c:pt>
                <c:pt idx="350">
                  <c:v>44576</c:v>
                </c:pt>
                <c:pt idx="351">
                  <c:v>44576</c:v>
                </c:pt>
                <c:pt idx="352">
                  <c:v>44576</c:v>
                </c:pt>
                <c:pt idx="353">
                  <c:v>44576</c:v>
                </c:pt>
                <c:pt idx="354">
                  <c:v>44576</c:v>
                </c:pt>
                <c:pt idx="355">
                  <c:v>44576</c:v>
                </c:pt>
                <c:pt idx="356">
                  <c:v>44576</c:v>
                </c:pt>
                <c:pt idx="357">
                  <c:v>44576</c:v>
                </c:pt>
                <c:pt idx="358">
                  <c:v>44576</c:v>
                </c:pt>
                <c:pt idx="359">
                  <c:v>44576</c:v>
                </c:pt>
                <c:pt idx="360">
                  <c:v>44577</c:v>
                </c:pt>
                <c:pt idx="361">
                  <c:v>44577</c:v>
                </c:pt>
                <c:pt idx="362">
                  <c:v>44577</c:v>
                </c:pt>
                <c:pt idx="363">
                  <c:v>44577</c:v>
                </c:pt>
                <c:pt idx="364">
                  <c:v>44577</c:v>
                </c:pt>
                <c:pt idx="365">
                  <c:v>44577</c:v>
                </c:pt>
                <c:pt idx="366">
                  <c:v>44577</c:v>
                </c:pt>
                <c:pt idx="367">
                  <c:v>44577</c:v>
                </c:pt>
                <c:pt idx="368">
                  <c:v>44577</c:v>
                </c:pt>
                <c:pt idx="369">
                  <c:v>44577</c:v>
                </c:pt>
                <c:pt idx="370">
                  <c:v>44577</c:v>
                </c:pt>
                <c:pt idx="371">
                  <c:v>44577</c:v>
                </c:pt>
                <c:pt idx="372">
                  <c:v>44577</c:v>
                </c:pt>
                <c:pt idx="373">
                  <c:v>44577</c:v>
                </c:pt>
                <c:pt idx="374">
                  <c:v>44577</c:v>
                </c:pt>
                <c:pt idx="375">
                  <c:v>44577</c:v>
                </c:pt>
                <c:pt idx="376">
                  <c:v>44577</c:v>
                </c:pt>
                <c:pt idx="377">
                  <c:v>44577</c:v>
                </c:pt>
                <c:pt idx="378">
                  <c:v>44577</c:v>
                </c:pt>
                <c:pt idx="379">
                  <c:v>44577</c:v>
                </c:pt>
                <c:pt idx="380">
                  <c:v>44577</c:v>
                </c:pt>
                <c:pt idx="381">
                  <c:v>44577</c:v>
                </c:pt>
                <c:pt idx="382">
                  <c:v>44577</c:v>
                </c:pt>
                <c:pt idx="383">
                  <c:v>44577</c:v>
                </c:pt>
                <c:pt idx="384">
                  <c:v>44578</c:v>
                </c:pt>
                <c:pt idx="385">
                  <c:v>44578</c:v>
                </c:pt>
                <c:pt idx="386">
                  <c:v>44578</c:v>
                </c:pt>
                <c:pt idx="387">
                  <c:v>44578</c:v>
                </c:pt>
                <c:pt idx="388">
                  <c:v>44578</c:v>
                </c:pt>
                <c:pt idx="389">
                  <c:v>44578</c:v>
                </c:pt>
                <c:pt idx="390">
                  <c:v>44578</c:v>
                </c:pt>
                <c:pt idx="391">
                  <c:v>44578</c:v>
                </c:pt>
                <c:pt idx="392">
                  <c:v>44578</c:v>
                </c:pt>
                <c:pt idx="393">
                  <c:v>44578</c:v>
                </c:pt>
                <c:pt idx="394">
                  <c:v>44578</c:v>
                </c:pt>
                <c:pt idx="395">
                  <c:v>44578</c:v>
                </c:pt>
                <c:pt idx="396">
                  <c:v>44578</c:v>
                </c:pt>
                <c:pt idx="397">
                  <c:v>44578</c:v>
                </c:pt>
                <c:pt idx="398">
                  <c:v>44578</c:v>
                </c:pt>
                <c:pt idx="399">
                  <c:v>44578</c:v>
                </c:pt>
                <c:pt idx="400">
                  <c:v>44578</c:v>
                </c:pt>
                <c:pt idx="401">
                  <c:v>44578</c:v>
                </c:pt>
                <c:pt idx="402">
                  <c:v>44578</c:v>
                </c:pt>
                <c:pt idx="403">
                  <c:v>44578</c:v>
                </c:pt>
                <c:pt idx="404">
                  <c:v>44578</c:v>
                </c:pt>
                <c:pt idx="405">
                  <c:v>44578</c:v>
                </c:pt>
                <c:pt idx="406">
                  <c:v>44578</c:v>
                </c:pt>
                <c:pt idx="407">
                  <c:v>44578</c:v>
                </c:pt>
                <c:pt idx="408">
                  <c:v>44579</c:v>
                </c:pt>
                <c:pt idx="409">
                  <c:v>44579</c:v>
                </c:pt>
                <c:pt idx="410">
                  <c:v>44579</c:v>
                </c:pt>
                <c:pt idx="411">
                  <c:v>44579</c:v>
                </c:pt>
                <c:pt idx="412">
                  <c:v>44579</c:v>
                </c:pt>
                <c:pt idx="413">
                  <c:v>44579</c:v>
                </c:pt>
                <c:pt idx="414">
                  <c:v>44579</c:v>
                </c:pt>
                <c:pt idx="415">
                  <c:v>44579</c:v>
                </c:pt>
                <c:pt idx="416">
                  <c:v>44579</c:v>
                </c:pt>
                <c:pt idx="417">
                  <c:v>44579</c:v>
                </c:pt>
                <c:pt idx="418">
                  <c:v>44579</c:v>
                </c:pt>
                <c:pt idx="419">
                  <c:v>44579</c:v>
                </c:pt>
                <c:pt idx="420">
                  <c:v>44579</c:v>
                </c:pt>
                <c:pt idx="421">
                  <c:v>44579</c:v>
                </c:pt>
                <c:pt idx="422">
                  <c:v>44579</c:v>
                </c:pt>
                <c:pt idx="423">
                  <c:v>44579</c:v>
                </c:pt>
                <c:pt idx="424">
                  <c:v>44579</c:v>
                </c:pt>
                <c:pt idx="425">
                  <c:v>44579</c:v>
                </c:pt>
                <c:pt idx="426">
                  <c:v>44579</c:v>
                </c:pt>
                <c:pt idx="427">
                  <c:v>44579</c:v>
                </c:pt>
                <c:pt idx="428">
                  <c:v>44579</c:v>
                </c:pt>
                <c:pt idx="429">
                  <c:v>44579</c:v>
                </c:pt>
                <c:pt idx="430">
                  <c:v>44579</c:v>
                </c:pt>
                <c:pt idx="431">
                  <c:v>44579</c:v>
                </c:pt>
                <c:pt idx="432">
                  <c:v>44580</c:v>
                </c:pt>
                <c:pt idx="433">
                  <c:v>44580</c:v>
                </c:pt>
                <c:pt idx="434">
                  <c:v>44580</c:v>
                </c:pt>
                <c:pt idx="435">
                  <c:v>44580</c:v>
                </c:pt>
                <c:pt idx="436">
                  <c:v>44580</c:v>
                </c:pt>
                <c:pt idx="437">
                  <c:v>44580</c:v>
                </c:pt>
                <c:pt idx="438">
                  <c:v>44580</c:v>
                </c:pt>
                <c:pt idx="439">
                  <c:v>44580</c:v>
                </c:pt>
                <c:pt idx="440">
                  <c:v>44580</c:v>
                </c:pt>
                <c:pt idx="441">
                  <c:v>44580</c:v>
                </c:pt>
                <c:pt idx="442">
                  <c:v>44580</c:v>
                </c:pt>
                <c:pt idx="443">
                  <c:v>44580</c:v>
                </c:pt>
                <c:pt idx="444">
                  <c:v>44580</c:v>
                </c:pt>
                <c:pt idx="445">
                  <c:v>44580</c:v>
                </c:pt>
                <c:pt idx="446">
                  <c:v>44580</c:v>
                </c:pt>
                <c:pt idx="447">
                  <c:v>44580</c:v>
                </c:pt>
                <c:pt idx="448">
                  <c:v>44580</c:v>
                </c:pt>
                <c:pt idx="449">
                  <c:v>44580</c:v>
                </c:pt>
                <c:pt idx="450">
                  <c:v>44580</c:v>
                </c:pt>
                <c:pt idx="451">
                  <c:v>44580</c:v>
                </c:pt>
                <c:pt idx="452">
                  <c:v>44580</c:v>
                </c:pt>
                <c:pt idx="453">
                  <c:v>44580</c:v>
                </c:pt>
                <c:pt idx="454">
                  <c:v>44580</c:v>
                </c:pt>
                <c:pt idx="455">
                  <c:v>44580</c:v>
                </c:pt>
                <c:pt idx="456">
                  <c:v>44581</c:v>
                </c:pt>
                <c:pt idx="457">
                  <c:v>44581</c:v>
                </c:pt>
                <c:pt idx="458">
                  <c:v>44581</c:v>
                </c:pt>
                <c:pt idx="459">
                  <c:v>44581</c:v>
                </c:pt>
                <c:pt idx="460">
                  <c:v>44581</c:v>
                </c:pt>
                <c:pt idx="461">
                  <c:v>44581</c:v>
                </c:pt>
                <c:pt idx="462">
                  <c:v>44581</c:v>
                </c:pt>
                <c:pt idx="463">
                  <c:v>44581</c:v>
                </c:pt>
                <c:pt idx="464">
                  <c:v>44581</c:v>
                </c:pt>
                <c:pt idx="465">
                  <c:v>44581</c:v>
                </c:pt>
                <c:pt idx="466">
                  <c:v>44581</c:v>
                </c:pt>
                <c:pt idx="467">
                  <c:v>44581</c:v>
                </c:pt>
                <c:pt idx="468">
                  <c:v>44581</c:v>
                </c:pt>
                <c:pt idx="469">
                  <c:v>44581</c:v>
                </c:pt>
                <c:pt idx="470">
                  <c:v>44581</c:v>
                </c:pt>
                <c:pt idx="471">
                  <c:v>44581</c:v>
                </c:pt>
                <c:pt idx="472">
                  <c:v>44581</c:v>
                </c:pt>
                <c:pt idx="473">
                  <c:v>44581</c:v>
                </c:pt>
                <c:pt idx="474">
                  <c:v>44581</c:v>
                </c:pt>
                <c:pt idx="475">
                  <c:v>44581</c:v>
                </c:pt>
                <c:pt idx="476">
                  <c:v>44581</c:v>
                </c:pt>
                <c:pt idx="477">
                  <c:v>44581</c:v>
                </c:pt>
                <c:pt idx="478">
                  <c:v>44581</c:v>
                </c:pt>
                <c:pt idx="479">
                  <c:v>44581</c:v>
                </c:pt>
                <c:pt idx="480">
                  <c:v>44582</c:v>
                </c:pt>
                <c:pt idx="481">
                  <c:v>44582</c:v>
                </c:pt>
                <c:pt idx="482">
                  <c:v>44582</c:v>
                </c:pt>
                <c:pt idx="483">
                  <c:v>44582</c:v>
                </c:pt>
                <c:pt idx="484">
                  <c:v>44582</c:v>
                </c:pt>
                <c:pt idx="485">
                  <c:v>44582</c:v>
                </c:pt>
                <c:pt idx="486">
                  <c:v>44582</c:v>
                </c:pt>
                <c:pt idx="487">
                  <c:v>44582</c:v>
                </c:pt>
                <c:pt idx="488">
                  <c:v>44582</c:v>
                </c:pt>
                <c:pt idx="489">
                  <c:v>44582</c:v>
                </c:pt>
                <c:pt idx="490">
                  <c:v>44582</c:v>
                </c:pt>
                <c:pt idx="491">
                  <c:v>44582</c:v>
                </c:pt>
                <c:pt idx="492">
                  <c:v>44582</c:v>
                </c:pt>
                <c:pt idx="493">
                  <c:v>44582</c:v>
                </c:pt>
                <c:pt idx="494">
                  <c:v>44582</c:v>
                </c:pt>
                <c:pt idx="495">
                  <c:v>44582</c:v>
                </c:pt>
                <c:pt idx="496">
                  <c:v>44582</c:v>
                </c:pt>
                <c:pt idx="497">
                  <c:v>44582</c:v>
                </c:pt>
                <c:pt idx="498">
                  <c:v>44582</c:v>
                </c:pt>
                <c:pt idx="499">
                  <c:v>44582</c:v>
                </c:pt>
                <c:pt idx="500">
                  <c:v>44582</c:v>
                </c:pt>
                <c:pt idx="501">
                  <c:v>44582</c:v>
                </c:pt>
                <c:pt idx="502">
                  <c:v>44582</c:v>
                </c:pt>
                <c:pt idx="503">
                  <c:v>44582</c:v>
                </c:pt>
                <c:pt idx="504">
                  <c:v>44583</c:v>
                </c:pt>
                <c:pt idx="505">
                  <c:v>44583</c:v>
                </c:pt>
                <c:pt idx="506">
                  <c:v>44583</c:v>
                </c:pt>
                <c:pt idx="507">
                  <c:v>44583</c:v>
                </c:pt>
                <c:pt idx="508">
                  <c:v>44583</c:v>
                </c:pt>
                <c:pt idx="509">
                  <c:v>44583</c:v>
                </c:pt>
                <c:pt idx="510">
                  <c:v>44583</c:v>
                </c:pt>
                <c:pt idx="511">
                  <c:v>44583</c:v>
                </c:pt>
                <c:pt idx="512">
                  <c:v>44583</c:v>
                </c:pt>
                <c:pt idx="513">
                  <c:v>44583</c:v>
                </c:pt>
                <c:pt idx="514">
                  <c:v>44583</c:v>
                </c:pt>
                <c:pt idx="515">
                  <c:v>44583</c:v>
                </c:pt>
                <c:pt idx="516">
                  <c:v>44583</c:v>
                </c:pt>
                <c:pt idx="517">
                  <c:v>44583</c:v>
                </c:pt>
                <c:pt idx="518">
                  <c:v>44583</c:v>
                </c:pt>
                <c:pt idx="519">
                  <c:v>44583</c:v>
                </c:pt>
                <c:pt idx="520">
                  <c:v>44583</c:v>
                </c:pt>
                <c:pt idx="521">
                  <c:v>44583</c:v>
                </c:pt>
                <c:pt idx="522">
                  <c:v>44583</c:v>
                </c:pt>
                <c:pt idx="523">
                  <c:v>44583</c:v>
                </c:pt>
                <c:pt idx="524">
                  <c:v>44583</c:v>
                </c:pt>
                <c:pt idx="525">
                  <c:v>44583</c:v>
                </c:pt>
                <c:pt idx="526">
                  <c:v>44583</c:v>
                </c:pt>
                <c:pt idx="527">
                  <c:v>44583</c:v>
                </c:pt>
                <c:pt idx="528">
                  <c:v>44584</c:v>
                </c:pt>
                <c:pt idx="529">
                  <c:v>44584</c:v>
                </c:pt>
                <c:pt idx="530">
                  <c:v>44584</c:v>
                </c:pt>
                <c:pt idx="531">
                  <c:v>44584</c:v>
                </c:pt>
                <c:pt idx="532">
                  <c:v>44584</c:v>
                </c:pt>
                <c:pt idx="533">
                  <c:v>44584</c:v>
                </c:pt>
                <c:pt idx="534">
                  <c:v>44584</c:v>
                </c:pt>
                <c:pt idx="535">
                  <c:v>44584</c:v>
                </c:pt>
                <c:pt idx="536">
                  <c:v>44584</c:v>
                </c:pt>
                <c:pt idx="537">
                  <c:v>44584</c:v>
                </c:pt>
                <c:pt idx="538">
                  <c:v>44584</c:v>
                </c:pt>
                <c:pt idx="539">
                  <c:v>44584</c:v>
                </c:pt>
                <c:pt idx="540">
                  <c:v>44584</c:v>
                </c:pt>
                <c:pt idx="541">
                  <c:v>44584</c:v>
                </c:pt>
                <c:pt idx="542">
                  <c:v>44584</c:v>
                </c:pt>
                <c:pt idx="543">
                  <c:v>44584</c:v>
                </c:pt>
                <c:pt idx="544">
                  <c:v>44584</c:v>
                </c:pt>
                <c:pt idx="545">
                  <c:v>44584</c:v>
                </c:pt>
                <c:pt idx="546">
                  <c:v>44584</c:v>
                </c:pt>
                <c:pt idx="547">
                  <c:v>44584</c:v>
                </c:pt>
                <c:pt idx="548">
                  <c:v>44584</c:v>
                </c:pt>
                <c:pt idx="549">
                  <c:v>44584</c:v>
                </c:pt>
                <c:pt idx="550">
                  <c:v>44584</c:v>
                </c:pt>
                <c:pt idx="551">
                  <c:v>44584</c:v>
                </c:pt>
                <c:pt idx="552">
                  <c:v>44585</c:v>
                </c:pt>
                <c:pt idx="553">
                  <c:v>44585</c:v>
                </c:pt>
                <c:pt idx="554">
                  <c:v>44585</c:v>
                </c:pt>
                <c:pt idx="555">
                  <c:v>44585</c:v>
                </c:pt>
                <c:pt idx="556">
                  <c:v>44585</c:v>
                </c:pt>
                <c:pt idx="557">
                  <c:v>44585</c:v>
                </c:pt>
                <c:pt idx="558">
                  <c:v>44585</c:v>
                </c:pt>
                <c:pt idx="559">
                  <c:v>44585</c:v>
                </c:pt>
                <c:pt idx="560">
                  <c:v>44585</c:v>
                </c:pt>
                <c:pt idx="561">
                  <c:v>44585</c:v>
                </c:pt>
                <c:pt idx="562">
                  <c:v>44585</c:v>
                </c:pt>
                <c:pt idx="563">
                  <c:v>44585</c:v>
                </c:pt>
                <c:pt idx="564">
                  <c:v>44585</c:v>
                </c:pt>
                <c:pt idx="565">
                  <c:v>44585</c:v>
                </c:pt>
                <c:pt idx="566">
                  <c:v>44585</c:v>
                </c:pt>
                <c:pt idx="567">
                  <c:v>44585</c:v>
                </c:pt>
                <c:pt idx="568">
                  <c:v>44585</c:v>
                </c:pt>
                <c:pt idx="569">
                  <c:v>44585</c:v>
                </c:pt>
                <c:pt idx="570">
                  <c:v>44585</c:v>
                </c:pt>
                <c:pt idx="571">
                  <c:v>44585</c:v>
                </c:pt>
                <c:pt idx="572">
                  <c:v>44585</c:v>
                </c:pt>
                <c:pt idx="573">
                  <c:v>44585</c:v>
                </c:pt>
                <c:pt idx="574">
                  <c:v>44585</c:v>
                </c:pt>
                <c:pt idx="575">
                  <c:v>44585</c:v>
                </c:pt>
                <c:pt idx="576">
                  <c:v>44586</c:v>
                </c:pt>
                <c:pt idx="577">
                  <c:v>44586</c:v>
                </c:pt>
                <c:pt idx="578">
                  <c:v>44586</c:v>
                </c:pt>
                <c:pt idx="579">
                  <c:v>44586</c:v>
                </c:pt>
                <c:pt idx="580">
                  <c:v>44586</c:v>
                </c:pt>
                <c:pt idx="581">
                  <c:v>44586</c:v>
                </c:pt>
                <c:pt idx="582">
                  <c:v>44586</c:v>
                </c:pt>
                <c:pt idx="583">
                  <c:v>44586</c:v>
                </c:pt>
                <c:pt idx="584">
                  <c:v>44586</c:v>
                </c:pt>
                <c:pt idx="585">
                  <c:v>44586</c:v>
                </c:pt>
                <c:pt idx="586">
                  <c:v>44586</c:v>
                </c:pt>
                <c:pt idx="587">
                  <c:v>44586</c:v>
                </c:pt>
                <c:pt idx="588">
                  <c:v>44586</c:v>
                </c:pt>
                <c:pt idx="589">
                  <c:v>44586</c:v>
                </c:pt>
                <c:pt idx="590">
                  <c:v>44586</c:v>
                </c:pt>
                <c:pt idx="591">
                  <c:v>44586</c:v>
                </c:pt>
                <c:pt idx="592">
                  <c:v>44586</c:v>
                </c:pt>
                <c:pt idx="593">
                  <c:v>44586</c:v>
                </c:pt>
                <c:pt idx="594">
                  <c:v>44586</c:v>
                </c:pt>
                <c:pt idx="595">
                  <c:v>44586</c:v>
                </c:pt>
                <c:pt idx="596">
                  <c:v>44586</c:v>
                </c:pt>
                <c:pt idx="597">
                  <c:v>44586</c:v>
                </c:pt>
                <c:pt idx="598">
                  <c:v>44586</c:v>
                </c:pt>
                <c:pt idx="599">
                  <c:v>44586</c:v>
                </c:pt>
                <c:pt idx="600">
                  <c:v>44587</c:v>
                </c:pt>
                <c:pt idx="601">
                  <c:v>44587</c:v>
                </c:pt>
                <c:pt idx="602">
                  <c:v>44587</c:v>
                </c:pt>
                <c:pt idx="603">
                  <c:v>44587</c:v>
                </c:pt>
                <c:pt idx="604">
                  <c:v>44587</c:v>
                </c:pt>
                <c:pt idx="605">
                  <c:v>44587</c:v>
                </c:pt>
                <c:pt idx="606">
                  <c:v>44587</c:v>
                </c:pt>
                <c:pt idx="607">
                  <c:v>44587</c:v>
                </c:pt>
                <c:pt idx="608">
                  <c:v>44587</c:v>
                </c:pt>
                <c:pt idx="609">
                  <c:v>44587</c:v>
                </c:pt>
                <c:pt idx="610">
                  <c:v>44587</c:v>
                </c:pt>
                <c:pt idx="611">
                  <c:v>44587</c:v>
                </c:pt>
                <c:pt idx="612">
                  <c:v>44587</c:v>
                </c:pt>
                <c:pt idx="613">
                  <c:v>44587</c:v>
                </c:pt>
                <c:pt idx="614">
                  <c:v>44587</c:v>
                </c:pt>
                <c:pt idx="615">
                  <c:v>44587</c:v>
                </c:pt>
                <c:pt idx="616">
                  <c:v>44587</c:v>
                </c:pt>
                <c:pt idx="617">
                  <c:v>44587</c:v>
                </c:pt>
                <c:pt idx="618">
                  <c:v>44587</c:v>
                </c:pt>
                <c:pt idx="619">
                  <c:v>44587</c:v>
                </c:pt>
                <c:pt idx="620">
                  <c:v>44587</c:v>
                </c:pt>
                <c:pt idx="621">
                  <c:v>44587</c:v>
                </c:pt>
                <c:pt idx="622">
                  <c:v>44587</c:v>
                </c:pt>
                <c:pt idx="623">
                  <c:v>44587</c:v>
                </c:pt>
                <c:pt idx="624">
                  <c:v>44588</c:v>
                </c:pt>
                <c:pt idx="625">
                  <c:v>44588</c:v>
                </c:pt>
                <c:pt idx="626">
                  <c:v>44588</c:v>
                </c:pt>
                <c:pt idx="627">
                  <c:v>44588</c:v>
                </c:pt>
                <c:pt idx="628">
                  <c:v>44588</c:v>
                </c:pt>
                <c:pt idx="629">
                  <c:v>44588</c:v>
                </c:pt>
                <c:pt idx="630">
                  <c:v>44588</c:v>
                </c:pt>
                <c:pt idx="631">
                  <c:v>44588</c:v>
                </c:pt>
                <c:pt idx="632">
                  <c:v>44588</c:v>
                </c:pt>
                <c:pt idx="633">
                  <c:v>44588</c:v>
                </c:pt>
                <c:pt idx="634">
                  <c:v>44588</c:v>
                </c:pt>
                <c:pt idx="635">
                  <c:v>44588</c:v>
                </c:pt>
                <c:pt idx="636">
                  <c:v>44588</c:v>
                </c:pt>
                <c:pt idx="637">
                  <c:v>44588</c:v>
                </c:pt>
                <c:pt idx="638">
                  <c:v>44588</c:v>
                </c:pt>
                <c:pt idx="639">
                  <c:v>44588</c:v>
                </c:pt>
                <c:pt idx="640">
                  <c:v>44588</c:v>
                </c:pt>
                <c:pt idx="641">
                  <c:v>44588</c:v>
                </c:pt>
                <c:pt idx="642">
                  <c:v>44588</c:v>
                </c:pt>
                <c:pt idx="643">
                  <c:v>44588</c:v>
                </c:pt>
                <c:pt idx="644">
                  <c:v>44588</c:v>
                </c:pt>
                <c:pt idx="645">
                  <c:v>44588</c:v>
                </c:pt>
                <c:pt idx="646">
                  <c:v>44588</c:v>
                </c:pt>
                <c:pt idx="647">
                  <c:v>44588</c:v>
                </c:pt>
                <c:pt idx="648">
                  <c:v>44589</c:v>
                </c:pt>
                <c:pt idx="649">
                  <c:v>44589</c:v>
                </c:pt>
                <c:pt idx="650">
                  <c:v>44589</c:v>
                </c:pt>
                <c:pt idx="651">
                  <c:v>44589</c:v>
                </c:pt>
                <c:pt idx="652">
                  <c:v>44589</c:v>
                </c:pt>
                <c:pt idx="653">
                  <c:v>44589</c:v>
                </c:pt>
                <c:pt idx="654">
                  <c:v>44589</c:v>
                </c:pt>
                <c:pt idx="655">
                  <c:v>44589</c:v>
                </c:pt>
                <c:pt idx="656">
                  <c:v>44589</c:v>
                </c:pt>
                <c:pt idx="657">
                  <c:v>44589</c:v>
                </c:pt>
                <c:pt idx="658">
                  <c:v>44589</c:v>
                </c:pt>
                <c:pt idx="659">
                  <c:v>44589</c:v>
                </c:pt>
                <c:pt idx="660">
                  <c:v>44589</c:v>
                </c:pt>
                <c:pt idx="661">
                  <c:v>44589</c:v>
                </c:pt>
                <c:pt idx="662">
                  <c:v>44589</c:v>
                </c:pt>
                <c:pt idx="663">
                  <c:v>44589</c:v>
                </c:pt>
                <c:pt idx="664">
                  <c:v>44589</c:v>
                </c:pt>
                <c:pt idx="665">
                  <c:v>44589</c:v>
                </c:pt>
                <c:pt idx="666">
                  <c:v>44589</c:v>
                </c:pt>
                <c:pt idx="667">
                  <c:v>44589</c:v>
                </c:pt>
                <c:pt idx="668">
                  <c:v>44589</c:v>
                </c:pt>
                <c:pt idx="669">
                  <c:v>44589</c:v>
                </c:pt>
                <c:pt idx="670">
                  <c:v>44589</c:v>
                </c:pt>
                <c:pt idx="671">
                  <c:v>44589</c:v>
                </c:pt>
                <c:pt idx="672">
                  <c:v>44590</c:v>
                </c:pt>
                <c:pt idx="673">
                  <c:v>44590</c:v>
                </c:pt>
                <c:pt idx="674">
                  <c:v>44590</c:v>
                </c:pt>
                <c:pt idx="675">
                  <c:v>44590</c:v>
                </c:pt>
                <c:pt idx="676">
                  <c:v>44590</c:v>
                </c:pt>
                <c:pt idx="677">
                  <c:v>44590</c:v>
                </c:pt>
                <c:pt idx="678">
                  <c:v>44590</c:v>
                </c:pt>
                <c:pt idx="679">
                  <c:v>44590</c:v>
                </c:pt>
                <c:pt idx="680">
                  <c:v>44590</c:v>
                </c:pt>
                <c:pt idx="681">
                  <c:v>44590</c:v>
                </c:pt>
                <c:pt idx="682">
                  <c:v>44590</c:v>
                </c:pt>
                <c:pt idx="683">
                  <c:v>44590</c:v>
                </c:pt>
                <c:pt idx="684">
                  <c:v>44590</c:v>
                </c:pt>
                <c:pt idx="685">
                  <c:v>44590</c:v>
                </c:pt>
                <c:pt idx="686">
                  <c:v>44590</c:v>
                </c:pt>
                <c:pt idx="687">
                  <c:v>44590</c:v>
                </c:pt>
                <c:pt idx="688">
                  <c:v>44590</c:v>
                </c:pt>
                <c:pt idx="689">
                  <c:v>44590</c:v>
                </c:pt>
                <c:pt idx="690">
                  <c:v>44590</c:v>
                </c:pt>
                <c:pt idx="691">
                  <c:v>44590</c:v>
                </c:pt>
                <c:pt idx="692">
                  <c:v>44590</c:v>
                </c:pt>
                <c:pt idx="693">
                  <c:v>44590</c:v>
                </c:pt>
                <c:pt idx="694">
                  <c:v>44590</c:v>
                </c:pt>
                <c:pt idx="695">
                  <c:v>44590</c:v>
                </c:pt>
                <c:pt idx="696">
                  <c:v>44591</c:v>
                </c:pt>
                <c:pt idx="697">
                  <c:v>44591</c:v>
                </c:pt>
                <c:pt idx="698">
                  <c:v>44591</c:v>
                </c:pt>
                <c:pt idx="699">
                  <c:v>44591</c:v>
                </c:pt>
                <c:pt idx="700">
                  <c:v>44591</c:v>
                </c:pt>
                <c:pt idx="701">
                  <c:v>44591</c:v>
                </c:pt>
                <c:pt idx="702">
                  <c:v>44591</c:v>
                </c:pt>
                <c:pt idx="703">
                  <c:v>44591</c:v>
                </c:pt>
                <c:pt idx="704">
                  <c:v>44591</c:v>
                </c:pt>
                <c:pt idx="705">
                  <c:v>44591</c:v>
                </c:pt>
                <c:pt idx="706">
                  <c:v>44591</c:v>
                </c:pt>
                <c:pt idx="707">
                  <c:v>44591</c:v>
                </c:pt>
                <c:pt idx="708">
                  <c:v>44591</c:v>
                </c:pt>
                <c:pt idx="709">
                  <c:v>44591</c:v>
                </c:pt>
                <c:pt idx="710">
                  <c:v>44591</c:v>
                </c:pt>
                <c:pt idx="711">
                  <c:v>44591</c:v>
                </c:pt>
                <c:pt idx="712">
                  <c:v>44591</c:v>
                </c:pt>
                <c:pt idx="713">
                  <c:v>44591</c:v>
                </c:pt>
                <c:pt idx="714">
                  <c:v>44591</c:v>
                </c:pt>
                <c:pt idx="715">
                  <c:v>44591</c:v>
                </c:pt>
                <c:pt idx="716">
                  <c:v>44591</c:v>
                </c:pt>
                <c:pt idx="717">
                  <c:v>44591</c:v>
                </c:pt>
                <c:pt idx="718">
                  <c:v>44591</c:v>
                </c:pt>
                <c:pt idx="719">
                  <c:v>44591</c:v>
                </c:pt>
                <c:pt idx="720">
                  <c:v>44592</c:v>
                </c:pt>
                <c:pt idx="721">
                  <c:v>44592</c:v>
                </c:pt>
                <c:pt idx="722">
                  <c:v>44592</c:v>
                </c:pt>
                <c:pt idx="723">
                  <c:v>44592</c:v>
                </c:pt>
                <c:pt idx="724">
                  <c:v>44592</c:v>
                </c:pt>
                <c:pt idx="725">
                  <c:v>44592</c:v>
                </c:pt>
                <c:pt idx="726">
                  <c:v>44592</c:v>
                </c:pt>
                <c:pt idx="727">
                  <c:v>44592</c:v>
                </c:pt>
                <c:pt idx="728">
                  <c:v>44592</c:v>
                </c:pt>
                <c:pt idx="729">
                  <c:v>44592</c:v>
                </c:pt>
                <c:pt idx="730">
                  <c:v>44592</c:v>
                </c:pt>
                <c:pt idx="731">
                  <c:v>44592</c:v>
                </c:pt>
                <c:pt idx="732">
                  <c:v>44592</c:v>
                </c:pt>
                <c:pt idx="733">
                  <c:v>44592</c:v>
                </c:pt>
                <c:pt idx="734">
                  <c:v>44592</c:v>
                </c:pt>
                <c:pt idx="735">
                  <c:v>44592</c:v>
                </c:pt>
                <c:pt idx="736">
                  <c:v>44592</c:v>
                </c:pt>
                <c:pt idx="737">
                  <c:v>44592</c:v>
                </c:pt>
                <c:pt idx="738">
                  <c:v>44592</c:v>
                </c:pt>
                <c:pt idx="739">
                  <c:v>44592</c:v>
                </c:pt>
                <c:pt idx="740">
                  <c:v>44592</c:v>
                </c:pt>
                <c:pt idx="741">
                  <c:v>44592</c:v>
                </c:pt>
                <c:pt idx="742">
                  <c:v>44592</c:v>
                </c:pt>
                <c:pt idx="743">
                  <c:v>44592</c:v>
                </c:pt>
                <c:pt idx="744">
                  <c:v>44593</c:v>
                </c:pt>
                <c:pt idx="745">
                  <c:v>44593</c:v>
                </c:pt>
                <c:pt idx="746">
                  <c:v>44593</c:v>
                </c:pt>
                <c:pt idx="747">
                  <c:v>44593</c:v>
                </c:pt>
                <c:pt idx="748">
                  <c:v>44593</c:v>
                </c:pt>
                <c:pt idx="749">
                  <c:v>44593</c:v>
                </c:pt>
                <c:pt idx="750">
                  <c:v>44593</c:v>
                </c:pt>
                <c:pt idx="751">
                  <c:v>44593</c:v>
                </c:pt>
                <c:pt idx="752">
                  <c:v>44593</c:v>
                </c:pt>
                <c:pt idx="753">
                  <c:v>44593</c:v>
                </c:pt>
                <c:pt idx="754">
                  <c:v>44593</c:v>
                </c:pt>
                <c:pt idx="755">
                  <c:v>44593</c:v>
                </c:pt>
                <c:pt idx="756">
                  <c:v>44593</c:v>
                </c:pt>
                <c:pt idx="757">
                  <c:v>44593</c:v>
                </c:pt>
                <c:pt idx="758">
                  <c:v>44593</c:v>
                </c:pt>
                <c:pt idx="759">
                  <c:v>44593</c:v>
                </c:pt>
                <c:pt idx="760">
                  <c:v>44593</c:v>
                </c:pt>
                <c:pt idx="761">
                  <c:v>44593</c:v>
                </c:pt>
                <c:pt idx="762">
                  <c:v>44593</c:v>
                </c:pt>
                <c:pt idx="763">
                  <c:v>44593</c:v>
                </c:pt>
                <c:pt idx="764">
                  <c:v>44593</c:v>
                </c:pt>
                <c:pt idx="765">
                  <c:v>44593</c:v>
                </c:pt>
                <c:pt idx="766">
                  <c:v>44593</c:v>
                </c:pt>
                <c:pt idx="767">
                  <c:v>44593</c:v>
                </c:pt>
                <c:pt idx="768">
                  <c:v>44594</c:v>
                </c:pt>
                <c:pt idx="769">
                  <c:v>44594</c:v>
                </c:pt>
                <c:pt idx="770">
                  <c:v>44594</c:v>
                </c:pt>
                <c:pt idx="771">
                  <c:v>44594</c:v>
                </c:pt>
                <c:pt idx="772">
                  <c:v>44594</c:v>
                </c:pt>
                <c:pt idx="773">
                  <c:v>44594</c:v>
                </c:pt>
                <c:pt idx="774">
                  <c:v>44594</c:v>
                </c:pt>
                <c:pt idx="775">
                  <c:v>44594</c:v>
                </c:pt>
                <c:pt idx="776">
                  <c:v>44594</c:v>
                </c:pt>
                <c:pt idx="777">
                  <c:v>44594</c:v>
                </c:pt>
                <c:pt idx="778">
                  <c:v>44594</c:v>
                </c:pt>
                <c:pt idx="779">
                  <c:v>44594</c:v>
                </c:pt>
                <c:pt idx="780">
                  <c:v>44594</c:v>
                </c:pt>
                <c:pt idx="781">
                  <c:v>44594</c:v>
                </c:pt>
                <c:pt idx="782">
                  <c:v>44594</c:v>
                </c:pt>
                <c:pt idx="783">
                  <c:v>44594</c:v>
                </c:pt>
                <c:pt idx="784">
                  <c:v>44594</c:v>
                </c:pt>
                <c:pt idx="785">
                  <c:v>44594</c:v>
                </c:pt>
                <c:pt idx="786">
                  <c:v>44594</c:v>
                </c:pt>
                <c:pt idx="787">
                  <c:v>44594</c:v>
                </c:pt>
                <c:pt idx="788">
                  <c:v>44594</c:v>
                </c:pt>
                <c:pt idx="789">
                  <c:v>44594</c:v>
                </c:pt>
                <c:pt idx="790">
                  <c:v>44594</c:v>
                </c:pt>
                <c:pt idx="791">
                  <c:v>44594</c:v>
                </c:pt>
                <c:pt idx="792">
                  <c:v>44595</c:v>
                </c:pt>
                <c:pt idx="793">
                  <c:v>44595</c:v>
                </c:pt>
                <c:pt idx="794">
                  <c:v>44595</c:v>
                </c:pt>
                <c:pt idx="795">
                  <c:v>44595</c:v>
                </c:pt>
                <c:pt idx="796">
                  <c:v>44595</c:v>
                </c:pt>
                <c:pt idx="797">
                  <c:v>44595</c:v>
                </c:pt>
                <c:pt idx="798">
                  <c:v>44595</c:v>
                </c:pt>
                <c:pt idx="799">
                  <c:v>44595</c:v>
                </c:pt>
                <c:pt idx="800">
                  <c:v>44595</c:v>
                </c:pt>
                <c:pt idx="801">
                  <c:v>44595</c:v>
                </c:pt>
                <c:pt idx="802">
                  <c:v>44595</c:v>
                </c:pt>
                <c:pt idx="803">
                  <c:v>44595</c:v>
                </c:pt>
                <c:pt idx="804">
                  <c:v>44595</c:v>
                </c:pt>
                <c:pt idx="805">
                  <c:v>44595</c:v>
                </c:pt>
                <c:pt idx="806">
                  <c:v>44595</c:v>
                </c:pt>
                <c:pt idx="807">
                  <c:v>44595</c:v>
                </c:pt>
                <c:pt idx="808">
                  <c:v>44595</c:v>
                </c:pt>
                <c:pt idx="809">
                  <c:v>44595</c:v>
                </c:pt>
                <c:pt idx="810">
                  <c:v>44595</c:v>
                </c:pt>
                <c:pt idx="811">
                  <c:v>44595</c:v>
                </c:pt>
                <c:pt idx="812">
                  <c:v>44595</c:v>
                </c:pt>
                <c:pt idx="813">
                  <c:v>44595</c:v>
                </c:pt>
                <c:pt idx="814">
                  <c:v>44595</c:v>
                </c:pt>
                <c:pt idx="815">
                  <c:v>44595</c:v>
                </c:pt>
                <c:pt idx="816">
                  <c:v>44596</c:v>
                </c:pt>
                <c:pt idx="817">
                  <c:v>44596</c:v>
                </c:pt>
                <c:pt idx="818">
                  <c:v>44596</c:v>
                </c:pt>
                <c:pt idx="819">
                  <c:v>44596</c:v>
                </c:pt>
                <c:pt idx="820">
                  <c:v>44596</c:v>
                </c:pt>
                <c:pt idx="821">
                  <c:v>44596</c:v>
                </c:pt>
                <c:pt idx="822">
                  <c:v>44596</c:v>
                </c:pt>
                <c:pt idx="823">
                  <c:v>44596</c:v>
                </c:pt>
                <c:pt idx="824">
                  <c:v>44596</c:v>
                </c:pt>
                <c:pt idx="825">
                  <c:v>44596</c:v>
                </c:pt>
                <c:pt idx="826">
                  <c:v>44596</c:v>
                </c:pt>
                <c:pt idx="827">
                  <c:v>44596</c:v>
                </c:pt>
                <c:pt idx="828">
                  <c:v>44596</c:v>
                </c:pt>
                <c:pt idx="829">
                  <c:v>44596</c:v>
                </c:pt>
                <c:pt idx="830">
                  <c:v>44596</c:v>
                </c:pt>
                <c:pt idx="831">
                  <c:v>44596</c:v>
                </c:pt>
                <c:pt idx="832">
                  <c:v>44596</c:v>
                </c:pt>
                <c:pt idx="833">
                  <c:v>44596</c:v>
                </c:pt>
                <c:pt idx="834">
                  <c:v>44596</c:v>
                </c:pt>
                <c:pt idx="835">
                  <c:v>44596</c:v>
                </c:pt>
                <c:pt idx="836">
                  <c:v>44596</c:v>
                </c:pt>
                <c:pt idx="837">
                  <c:v>44596</c:v>
                </c:pt>
                <c:pt idx="838">
                  <c:v>44596</c:v>
                </c:pt>
                <c:pt idx="839">
                  <c:v>44596</c:v>
                </c:pt>
                <c:pt idx="840">
                  <c:v>44597</c:v>
                </c:pt>
                <c:pt idx="841">
                  <c:v>44597</c:v>
                </c:pt>
                <c:pt idx="842">
                  <c:v>44597</c:v>
                </c:pt>
                <c:pt idx="843">
                  <c:v>44597</c:v>
                </c:pt>
                <c:pt idx="844">
                  <c:v>44597</c:v>
                </c:pt>
                <c:pt idx="845">
                  <c:v>44597</c:v>
                </c:pt>
                <c:pt idx="846">
                  <c:v>44597</c:v>
                </c:pt>
                <c:pt idx="847">
                  <c:v>44597</c:v>
                </c:pt>
                <c:pt idx="848">
                  <c:v>44597</c:v>
                </c:pt>
                <c:pt idx="849">
                  <c:v>44597</c:v>
                </c:pt>
                <c:pt idx="850">
                  <c:v>44597</c:v>
                </c:pt>
                <c:pt idx="851">
                  <c:v>44597</c:v>
                </c:pt>
                <c:pt idx="852">
                  <c:v>44597</c:v>
                </c:pt>
                <c:pt idx="853">
                  <c:v>44597</c:v>
                </c:pt>
                <c:pt idx="854">
                  <c:v>44597</c:v>
                </c:pt>
                <c:pt idx="855">
                  <c:v>44597</c:v>
                </c:pt>
                <c:pt idx="856">
                  <c:v>44597</c:v>
                </c:pt>
                <c:pt idx="857">
                  <c:v>44597</c:v>
                </c:pt>
                <c:pt idx="858">
                  <c:v>44597</c:v>
                </c:pt>
                <c:pt idx="859">
                  <c:v>44597</c:v>
                </c:pt>
                <c:pt idx="860">
                  <c:v>44597</c:v>
                </c:pt>
                <c:pt idx="861">
                  <c:v>44597</c:v>
                </c:pt>
                <c:pt idx="862">
                  <c:v>44597</c:v>
                </c:pt>
                <c:pt idx="863">
                  <c:v>44597</c:v>
                </c:pt>
                <c:pt idx="864">
                  <c:v>44598</c:v>
                </c:pt>
                <c:pt idx="865">
                  <c:v>44598</c:v>
                </c:pt>
                <c:pt idx="866">
                  <c:v>44598</c:v>
                </c:pt>
                <c:pt idx="867">
                  <c:v>44598</c:v>
                </c:pt>
                <c:pt idx="868">
                  <c:v>44598</c:v>
                </c:pt>
                <c:pt idx="869">
                  <c:v>44598</c:v>
                </c:pt>
                <c:pt idx="870">
                  <c:v>44598</c:v>
                </c:pt>
                <c:pt idx="871">
                  <c:v>44598</c:v>
                </c:pt>
                <c:pt idx="872">
                  <c:v>44598</c:v>
                </c:pt>
                <c:pt idx="873">
                  <c:v>44598</c:v>
                </c:pt>
                <c:pt idx="874">
                  <c:v>44598</c:v>
                </c:pt>
                <c:pt idx="875">
                  <c:v>44598</c:v>
                </c:pt>
                <c:pt idx="876">
                  <c:v>44598</c:v>
                </c:pt>
                <c:pt idx="877">
                  <c:v>44598</c:v>
                </c:pt>
                <c:pt idx="878">
                  <c:v>44598</c:v>
                </c:pt>
                <c:pt idx="879">
                  <c:v>44598</c:v>
                </c:pt>
                <c:pt idx="880">
                  <c:v>44598</c:v>
                </c:pt>
                <c:pt idx="881">
                  <c:v>44598</c:v>
                </c:pt>
                <c:pt idx="882">
                  <c:v>44598</c:v>
                </c:pt>
                <c:pt idx="883">
                  <c:v>44598</c:v>
                </c:pt>
                <c:pt idx="884">
                  <c:v>44598</c:v>
                </c:pt>
                <c:pt idx="885">
                  <c:v>44598</c:v>
                </c:pt>
                <c:pt idx="886">
                  <c:v>44598</c:v>
                </c:pt>
                <c:pt idx="887">
                  <c:v>44598</c:v>
                </c:pt>
                <c:pt idx="888">
                  <c:v>44599</c:v>
                </c:pt>
                <c:pt idx="889">
                  <c:v>44599</c:v>
                </c:pt>
                <c:pt idx="890">
                  <c:v>44599</c:v>
                </c:pt>
                <c:pt idx="891">
                  <c:v>44599</c:v>
                </c:pt>
                <c:pt idx="892">
                  <c:v>44599</c:v>
                </c:pt>
                <c:pt idx="893">
                  <c:v>44599</c:v>
                </c:pt>
                <c:pt idx="894">
                  <c:v>44599</c:v>
                </c:pt>
                <c:pt idx="895">
                  <c:v>44599</c:v>
                </c:pt>
                <c:pt idx="896">
                  <c:v>44599</c:v>
                </c:pt>
                <c:pt idx="897">
                  <c:v>44599</c:v>
                </c:pt>
                <c:pt idx="898">
                  <c:v>44599</c:v>
                </c:pt>
                <c:pt idx="899">
                  <c:v>44599</c:v>
                </c:pt>
                <c:pt idx="900">
                  <c:v>44599</c:v>
                </c:pt>
                <c:pt idx="901">
                  <c:v>44599</c:v>
                </c:pt>
                <c:pt idx="902">
                  <c:v>44599</c:v>
                </c:pt>
                <c:pt idx="903">
                  <c:v>44599</c:v>
                </c:pt>
                <c:pt idx="904">
                  <c:v>44599</c:v>
                </c:pt>
                <c:pt idx="905">
                  <c:v>44599</c:v>
                </c:pt>
                <c:pt idx="906">
                  <c:v>44599</c:v>
                </c:pt>
                <c:pt idx="907">
                  <c:v>44599</c:v>
                </c:pt>
                <c:pt idx="908">
                  <c:v>44599</c:v>
                </c:pt>
                <c:pt idx="909">
                  <c:v>44599</c:v>
                </c:pt>
                <c:pt idx="910">
                  <c:v>44599</c:v>
                </c:pt>
                <c:pt idx="911">
                  <c:v>44599</c:v>
                </c:pt>
                <c:pt idx="912">
                  <c:v>44600</c:v>
                </c:pt>
                <c:pt idx="913">
                  <c:v>44600</c:v>
                </c:pt>
                <c:pt idx="914">
                  <c:v>44600</c:v>
                </c:pt>
                <c:pt idx="915">
                  <c:v>44600</c:v>
                </c:pt>
                <c:pt idx="916">
                  <c:v>44600</c:v>
                </c:pt>
                <c:pt idx="917">
                  <c:v>44600</c:v>
                </c:pt>
                <c:pt idx="918">
                  <c:v>44600</c:v>
                </c:pt>
                <c:pt idx="919">
                  <c:v>44600</c:v>
                </c:pt>
                <c:pt idx="920">
                  <c:v>44600</c:v>
                </c:pt>
                <c:pt idx="921">
                  <c:v>44600</c:v>
                </c:pt>
                <c:pt idx="922">
                  <c:v>44600</c:v>
                </c:pt>
                <c:pt idx="923">
                  <c:v>44600</c:v>
                </c:pt>
                <c:pt idx="924">
                  <c:v>44600</c:v>
                </c:pt>
                <c:pt idx="925">
                  <c:v>44600</c:v>
                </c:pt>
                <c:pt idx="926">
                  <c:v>44600</c:v>
                </c:pt>
                <c:pt idx="927">
                  <c:v>44600</c:v>
                </c:pt>
                <c:pt idx="928">
                  <c:v>44600</c:v>
                </c:pt>
                <c:pt idx="929">
                  <c:v>44600</c:v>
                </c:pt>
                <c:pt idx="930">
                  <c:v>44600</c:v>
                </c:pt>
                <c:pt idx="931">
                  <c:v>44600</c:v>
                </c:pt>
                <c:pt idx="932">
                  <c:v>44600</c:v>
                </c:pt>
                <c:pt idx="933">
                  <c:v>44600</c:v>
                </c:pt>
                <c:pt idx="934">
                  <c:v>44600</c:v>
                </c:pt>
                <c:pt idx="935">
                  <c:v>44600</c:v>
                </c:pt>
                <c:pt idx="936">
                  <c:v>44601</c:v>
                </c:pt>
                <c:pt idx="937">
                  <c:v>44601</c:v>
                </c:pt>
                <c:pt idx="938">
                  <c:v>44601</c:v>
                </c:pt>
                <c:pt idx="939">
                  <c:v>44601</c:v>
                </c:pt>
                <c:pt idx="940">
                  <c:v>44601</c:v>
                </c:pt>
                <c:pt idx="941">
                  <c:v>44601</c:v>
                </c:pt>
                <c:pt idx="942">
                  <c:v>44601</c:v>
                </c:pt>
                <c:pt idx="943">
                  <c:v>44601</c:v>
                </c:pt>
                <c:pt idx="944">
                  <c:v>44601</c:v>
                </c:pt>
                <c:pt idx="945">
                  <c:v>44601</c:v>
                </c:pt>
                <c:pt idx="946">
                  <c:v>44601</c:v>
                </c:pt>
                <c:pt idx="947">
                  <c:v>44601</c:v>
                </c:pt>
                <c:pt idx="948">
                  <c:v>44601</c:v>
                </c:pt>
                <c:pt idx="949">
                  <c:v>44601</c:v>
                </c:pt>
                <c:pt idx="950">
                  <c:v>44601</c:v>
                </c:pt>
                <c:pt idx="951">
                  <c:v>44601</c:v>
                </c:pt>
                <c:pt idx="952">
                  <c:v>44601</c:v>
                </c:pt>
                <c:pt idx="953">
                  <c:v>44601</c:v>
                </c:pt>
                <c:pt idx="954">
                  <c:v>44601</c:v>
                </c:pt>
                <c:pt idx="955">
                  <c:v>44601</c:v>
                </c:pt>
                <c:pt idx="956">
                  <c:v>44601</c:v>
                </c:pt>
                <c:pt idx="957">
                  <c:v>44601</c:v>
                </c:pt>
                <c:pt idx="958">
                  <c:v>44601</c:v>
                </c:pt>
                <c:pt idx="959">
                  <c:v>44601</c:v>
                </c:pt>
                <c:pt idx="960">
                  <c:v>44602</c:v>
                </c:pt>
                <c:pt idx="961">
                  <c:v>44602</c:v>
                </c:pt>
                <c:pt idx="962">
                  <c:v>44602</c:v>
                </c:pt>
                <c:pt idx="963">
                  <c:v>44602</c:v>
                </c:pt>
                <c:pt idx="964">
                  <c:v>44602</c:v>
                </c:pt>
                <c:pt idx="965">
                  <c:v>44602</c:v>
                </c:pt>
                <c:pt idx="966">
                  <c:v>44602</c:v>
                </c:pt>
                <c:pt idx="967">
                  <c:v>44602</c:v>
                </c:pt>
                <c:pt idx="968">
                  <c:v>44602</c:v>
                </c:pt>
                <c:pt idx="969">
                  <c:v>44602</c:v>
                </c:pt>
                <c:pt idx="970">
                  <c:v>44602</c:v>
                </c:pt>
                <c:pt idx="971">
                  <c:v>44602</c:v>
                </c:pt>
                <c:pt idx="972">
                  <c:v>44602</c:v>
                </c:pt>
                <c:pt idx="973">
                  <c:v>44602</c:v>
                </c:pt>
                <c:pt idx="974">
                  <c:v>44602</c:v>
                </c:pt>
                <c:pt idx="975">
                  <c:v>44602</c:v>
                </c:pt>
                <c:pt idx="976">
                  <c:v>44602</c:v>
                </c:pt>
                <c:pt idx="977">
                  <c:v>44602</c:v>
                </c:pt>
                <c:pt idx="978">
                  <c:v>44602</c:v>
                </c:pt>
                <c:pt idx="979">
                  <c:v>44602</c:v>
                </c:pt>
                <c:pt idx="980">
                  <c:v>44602</c:v>
                </c:pt>
                <c:pt idx="981">
                  <c:v>44602</c:v>
                </c:pt>
                <c:pt idx="982">
                  <c:v>44602</c:v>
                </c:pt>
                <c:pt idx="983">
                  <c:v>44602</c:v>
                </c:pt>
                <c:pt idx="984">
                  <c:v>44603</c:v>
                </c:pt>
                <c:pt idx="985">
                  <c:v>44603</c:v>
                </c:pt>
                <c:pt idx="986">
                  <c:v>44603</c:v>
                </c:pt>
                <c:pt idx="987">
                  <c:v>44603</c:v>
                </c:pt>
                <c:pt idx="988">
                  <c:v>44603</c:v>
                </c:pt>
                <c:pt idx="989">
                  <c:v>44603</c:v>
                </c:pt>
                <c:pt idx="990">
                  <c:v>44603</c:v>
                </c:pt>
                <c:pt idx="991">
                  <c:v>44603</c:v>
                </c:pt>
                <c:pt idx="992">
                  <c:v>44603</c:v>
                </c:pt>
                <c:pt idx="993">
                  <c:v>44603</c:v>
                </c:pt>
                <c:pt idx="994">
                  <c:v>44603</c:v>
                </c:pt>
                <c:pt idx="995">
                  <c:v>44603</c:v>
                </c:pt>
                <c:pt idx="996">
                  <c:v>44603</c:v>
                </c:pt>
                <c:pt idx="997">
                  <c:v>44603</c:v>
                </c:pt>
                <c:pt idx="998">
                  <c:v>44603</c:v>
                </c:pt>
                <c:pt idx="999">
                  <c:v>44603</c:v>
                </c:pt>
                <c:pt idx="1000">
                  <c:v>44603</c:v>
                </c:pt>
                <c:pt idx="1001">
                  <c:v>44603</c:v>
                </c:pt>
                <c:pt idx="1002">
                  <c:v>44603</c:v>
                </c:pt>
                <c:pt idx="1003">
                  <c:v>44603</c:v>
                </c:pt>
                <c:pt idx="1004">
                  <c:v>44603</c:v>
                </c:pt>
                <c:pt idx="1005">
                  <c:v>44603</c:v>
                </c:pt>
                <c:pt idx="1006">
                  <c:v>44603</c:v>
                </c:pt>
                <c:pt idx="1007">
                  <c:v>44603</c:v>
                </c:pt>
                <c:pt idx="1008">
                  <c:v>44604</c:v>
                </c:pt>
                <c:pt idx="1009">
                  <c:v>44604</c:v>
                </c:pt>
                <c:pt idx="1010">
                  <c:v>44604</c:v>
                </c:pt>
                <c:pt idx="1011">
                  <c:v>44604</c:v>
                </c:pt>
                <c:pt idx="1012">
                  <c:v>44604</c:v>
                </c:pt>
                <c:pt idx="1013">
                  <c:v>44604</c:v>
                </c:pt>
                <c:pt idx="1014">
                  <c:v>44604</c:v>
                </c:pt>
                <c:pt idx="1015">
                  <c:v>44604</c:v>
                </c:pt>
                <c:pt idx="1016">
                  <c:v>44604</c:v>
                </c:pt>
                <c:pt idx="1017">
                  <c:v>44604</c:v>
                </c:pt>
                <c:pt idx="1018">
                  <c:v>44604</c:v>
                </c:pt>
                <c:pt idx="1019">
                  <c:v>44604</c:v>
                </c:pt>
                <c:pt idx="1020">
                  <c:v>44604</c:v>
                </c:pt>
                <c:pt idx="1021">
                  <c:v>44604</c:v>
                </c:pt>
                <c:pt idx="1022">
                  <c:v>44604</c:v>
                </c:pt>
                <c:pt idx="1023">
                  <c:v>44604</c:v>
                </c:pt>
                <c:pt idx="1024">
                  <c:v>44604</c:v>
                </c:pt>
                <c:pt idx="1025">
                  <c:v>44604</c:v>
                </c:pt>
                <c:pt idx="1026">
                  <c:v>44604</c:v>
                </c:pt>
                <c:pt idx="1027">
                  <c:v>44604</c:v>
                </c:pt>
                <c:pt idx="1028">
                  <c:v>44604</c:v>
                </c:pt>
                <c:pt idx="1029">
                  <c:v>44604</c:v>
                </c:pt>
                <c:pt idx="1030">
                  <c:v>44604</c:v>
                </c:pt>
                <c:pt idx="1031">
                  <c:v>44604</c:v>
                </c:pt>
                <c:pt idx="1032">
                  <c:v>44605</c:v>
                </c:pt>
                <c:pt idx="1033">
                  <c:v>44605</c:v>
                </c:pt>
                <c:pt idx="1034">
                  <c:v>44605</c:v>
                </c:pt>
                <c:pt idx="1035">
                  <c:v>44605</c:v>
                </c:pt>
                <c:pt idx="1036">
                  <c:v>44605</c:v>
                </c:pt>
                <c:pt idx="1037">
                  <c:v>44605</c:v>
                </c:pt>
                <c:pt idx="1038">
                  <c:v>44605</c:v>
                </c:pt>
                <c:pt idx="1039">
                  <c:v>44605</c:v>
                </c:pt>
                <c:pt idx="1040">
                  <c:v>44605</c:v>
                </c:pt>
                <c:pt idx="1041">
                  <c:v>44605</c:v>
                </c:pt>
                <c:pt idx="1042">
                  <c:v>44605</c:v>
                </c:pt>
                <c:pt idx="1043">
                  <c:v>44605</c:v>
                </c:pt>
                <c:pt idx="1044">
                  <c:v>44605</c:v>
                </c:pt>
                <c:pt idx="1045">
                  <c:v>44605</c:v>
                </c:pt>
                <c:pt idx="1046">
                  <c:v>44605</c:v>
                </c:pt>
                <c:pt idx="1047">
                  <c:v>44605</c:v>
                </c:pt>
                <c:pt idx="1048">
                  <c:v>44605</c:v>
                </c:pt>
                <c:pt idx="1049">
                  <c:v>44605</c:v>
                </c:pt>
                <c:pt idx="1050">
                  <c:v>44605</c:v>
                </c:pt>
                <c:pt idx="1051">
                  <c:v>44605</c:v>
                </c:pt>
                <c:pt idx="1052">
                  <c:v>44605</c:v>
                </c:pt>
                <c:pt idx="1053">
                  <c:v>44605</c:v>
                </c:pt>
                <c:pt idx="1054">
                  <c:v>44605</c:v>
                </c:pt>
                <c:pt idx="1055">
                  <c:v>44605</c:v>
                </c:pt>
                <c:pt idx="1056">
                  <c:v>44606</c:v>
                </c:pt>
                <c:pt idx="1057">
                  <c:v>44606</c:v>
                </c:pt>
                <c:pt idx="1058">
                  <c:v>44606</c:v>
                </c:pt>
                <c:pt idx="1059">
                  <c:v>44606</c:v>
                </c:pt>
                <c:pt idx="1060">
                  <c:v>44606</c:v>
                </c:pt>
                <c:pt idx="1061">
                  <c:v>44606</c:v>
                </c:pt>
                <c:pt idx="1062">
                  <c:v>44606</c:v>
                </c:pt>
                <c:pt idx="1063">
                  <c:v>44606</c:v>
                </c:pt>
                <c:pt idx="1064">
                  <c:v>44606</c:v>
                </c:pt>
                <c:pt idx="1065">
                  <c:v>44606</c:v>
                </c:pt>
                <c:pt idx="1066">
                  <c:v>44606</c:v>
                </c:pt>
                <c:pt idx="1067">
                  <c:v>44606</c:v>
                </c:pt>
                <c:pt idx="1068">
                  <c:v>44606</c:v>
                </c:pt>
                <c:pt idx="1069">
                  <c:v>44606</c:v>
                </c:pt>
                <c:pt idx="1070">
                  <c:v>44606</c:v>
                </c:pt>
                <c:pt idx="1071">
                  <c:v>44606</c:v>
                </c:pt>
                <c:pt idx="1072">
                  <c:v>44606</c:v>
                </c:pt>
                <c:pt idx="1073">
                  <c:v>44606</c:v>
                </c:pt>
                <c:pt idx="1074">
                  <c:v>44606</c:v>
                </c:pt>
                <c:pt idx="1075">
                  <c:v>44606</c:v>
                </c:pt>
                <c:pt idx="1076">
                  <c:v>44606</c:v>
                </c:pt>
                <c:pt idx="1077">
                  <c:v>44606</c:v>
                </c:pt>
                <c:pt idx="1078">
                  <c:v>44606</c:v>
                </c:pt>
                <c:pt idx="1079">
                  <c:v>44606</c:v>
                </c:pt>
                <c:pt idx="1080">
                  <c:v>44607</c:v>
                </c:pt>
                <c:pt idx="1081">
                  <c:v>44607</c:v>
                </c:pt>
                <c:pt idx="1082">
                  <c:v>44607</c:v>
                </c:pt>
                <c:pt idx="1083">
                  <c:v>44607</c:v>
                </c:pt>
                <c:pt idx="1084">
                  <c:v>44607</c:v>
                </c:pt>
                <c:pt idx="1085">
                  <c:v>44607</c:v>
                </c:pt>
                <c:pt idx="1086">
                  <c:v>44607</c:v>
                </c:pt>
                <c:pt idx="1087">
                  <c:v>44607</c:v>
                </c:pt>
                <c:pt idx="1088">
                  <c:v>44607</c:v>
                </c:pt>
                <c:pt idx="1089">
                  <c:v>44607</c:v>
                </c:pt>
                <c:pt idx="1090">
                  <c:v>44607</c:v>
                </c:pt>
                <c:pt idx="1091">
                  <c:v>44607</c:v>
                </c:pt>
                <c:pt idx="1092">
                  <c:v>44607</c:v>
                </c:pt>
                <c:pt idx="1093">
                  <c:v>44607</c:v>
                </c:pt>
                <c:pt idx="1094">
                  <c:v>44607</c:v>
                </c:pt>
                <c:pt idx="1095">
                  <c:v>44607</c:v>
                </c:pt>
                <c:pt idx="1096">
                  <c:v>44607</c:v>
                </c:pt>
                <c:pt idx="1097">
                  <c:v>44607</c:v>
                </c:pt>
                <c:pt idx="1098">
                  <c:v>44607</c:v>
                </c:pt>
                <c:pt idx="1099">
                  <c:v>44607</c:v>
                </c:pt>
                <c:pt idx="1100">
                  <c:v>44607</c:v>
                </c:pt>
                <c:pt idx="1101">
                  <c:v>44607</c:v>
                </c:pt>
                <c:pt idx="1102">
                  <c:v>44607</c:v>
                </c:pt>
                <c:pt idx="1103">
                  <c:v>44607</c:v>
                </c:pt>
                <c:pt idx="1104">
                  <c:v>44608</c:v>
                </c:pt>
                <c:pt idx="1105">
                  <c:v>44608</c:v>
                </c:pt>
                <c:pt idx="1106">
                  <c:v>44608</c:v>
                </c:pt>
                <c:pt idx="1107">
                  <c:v>44608</c:v>
                </c:pt>
                <c:pt idx="1108">
                  <c:v>44608</c:v>
                </c:pt>
                <c:pt idx="1109">
                  <c:v>44608</c:v>
                </c:pt>
                <c:pt idx="1110">
                  <c:v>44608</c:v>
                </c:pt>
                <c:pt idx="1111">
                  <c:v>44608</c:v>
                </c:pt>
                <c:pt idx="1112">
                  <c:v>44608</c:v>
                </c:pt>
                <c:pt idx="1113">
                  <c:v>44608</c:v>
                </c:pt>
                <c:pt idx="1114">
                  <c:v>44608</c:v>
                </c:pt>
                <c:pt idx="1115">
                  <c:v>44608</c:v>
                </c:pt>
                <c:pt idx="1116">
                  <c:v>44608</c:v>
                </c:pt>
                <c:pt idx="1117">
                  <c:v>44608</c:v>
                </c:pt>
                <c:pt idx="1118">
                  <c:v>44608</c:v>
                </c:pt>
                <c:pt idx="1119">
                  <c:v>44608</c:v>
                </c:pt>
                <c:pt idx="1120">
                  <c:v>44608</c:v>
                </c:pt>
                <c:pt idx="1121">
                  <c:v>44608</c:v>
                </c:pt>
                <c:pt idx="1122">
                  <c:v>44608</c:v>
                </c:pt>
                <c:pt idx="1123">
                  <c:v>44608</c:v>
                </c:pt>
                <c:pt idx="1124">
                  <c:v>44608</c:v>
                </c:pt>
                <c:pt idx="1125">
                  <c:v>44608</c:v>
                </c:pt>
                <c:pt idx="1126">
                  <c:v>44608</c:v>
                </c:pt>
                <c:pt idx="1127">
                  <c:v>44608</c:v>
                </c:pt>
                <c:pt idx="1128">
                  <c:v>44609</c:v>
                </c:pt>
                <c:pt idx="1129">
                  <c:v>44609</c:v>
                </c:pt>
                <c:pt idx="1130">
                  <c:v>44609</c:v>
                </c:pt>
                <c:pt idx="1131">
                  <c:v>44609</c:v>
                </c:pt>
                <c:pt idx="1132">
                  <c:v>44609</c:v>
                </c:pt>
                <c:pt idx="1133">
                  <c:v>44609</c:v>
                </c:pt>
                <c:pt idx="1134">
                  <c:v>44609</c:v>
                </c:pt>
                <c:pt idx="1135">
                  <c:v>44609</c:v>
                </c:pt>
                <c:pt idx="1136">
                  <c:v>44609</c:v>
                </c:pt>
                <c:pt idx="1137">
                  <c:v>44609</c:v>
                </c:pt>
                <c:pt idx="1138">
                  <c:v>44609</c:v>
                </c:pt>
                <c:pt idx="1139">
                  <c:v>44609</c:v>
                </c:pt>
                <c:pt idx="1140">
                  <c:v>44609</c:v>
                </c:pt>
                <c:pt idx="1141">
                  <c:v>44609</c:v>
                </c:pt>
                <c:pt idx="1142">
                  <c:v>44609</c:v>
                </c:pt>
                <c:pt idx="1143">
                  <c:v>44609</c:v>
                </c:pt>
                <c:pt idx="1144">
                  <c:v>44609</c:v>
                </c:pt>
                <c:pt idx="1145">
                  <c:v>44609</c:v>
                </c:pt>
                <c:pt idx="1146">
                  <c:v>44609</c:v>
                </c:pt>
                <c:pt idx="1147">
                  <c:v>44609</c:v>
                </c:pt>
                <c:pt idx="1148">
                  <c:v>44609</c:v>
                </c:pt>
                <c:pt idx="1149">
                  <c:v>44609</c:v>
                </c:pt>
                <c:pt idx="1150">
                  <c:v>44609</c:v>
                </c:pt>
                <c:pt idx="1151">
                  <c:v>44609</c:v>
                </c:pt>
                <c:pt idx="1152">
                  <c:v>44610</c:v>
                </c:pt>
                <c:pt idx="1153">
                  <c:v>44610</c:v>
                </c:pt>
                <c:pt idx="1154">
                  <c:v>44610</c:v>
                </c:pt>
                <c:pt idx="1155">
                  <c:v>44610</c:v>
                </c:pt>
                <c:pt idx="1156">
                  <c:v>44610</c:v>
                </c:pt>
                <c:pt idx="1157">
                  <c:v>44610</c:v>
                </c:pt>
                <c:pt idx="1158">
                  <c:v>44610</c:v>
                </c:pt>
                <c:pt idx="1159">
                  <c:v>44610</c:v>
                </c:pt>
                <c:pt idx="1160">
                  <c:v>44610</c:v>
                </c:pt>
                <c:pt idx="1161">
                  <c:v>44610</c:v>
                </c:pt>
                <c:pt idx="1162">
                  <c:v>44610</c:v>
                </c:pt>
                <c:pt idx="1163">
                  <c:v>44610</c:v>
                </c:pt>
                <c:pt idx="1164">
                  <c:v>44610</c:v>
                </c:pt>
                <c:pt idx="1165">
                  <c:v>44610</c:v>
                </c:pt>
                <c:pt idx="1166">
                  <c:v>44610</c:v>
                </c:pt>
                <c:pt idx="1167">
                  <c:v>44610</c:v>
                </c:pt>
                <c:pt idx="1168">
                  <c:v>44610</c:v>
                </c:pt>
                <c:pt idx="1169">
                  <c:v>44610</c:v>
                </c:pt>
                <c:pt idx="1170">
                  <c:v>44610</c:v>
                </c:pt>
                <c:pt idx="1171">
                  <c:v>44610</c:v>
                </c:pt>
                <c:pt idx="1172">
                  <c:v>44610</c:v>
                </c:pt>
                <c:pt idx="1173">
                  <c:v>44610</c:v>
                </c:pt>
                <c:pt idx="1174">
                  <c:v>44610</c:v>
                </c:pt>
                <c:pt idx="1175">
                  <c:v>44610</c:v>
                </c:pt>
                <c:pt idx="1176">
                  <c:v>44611</c:v>
                </c:pt>
                <c:pt idx="1177">
                  <c:v>44611</c:v>
                </c:pt>
                <c:pt idx="1178">
                  <c:v>44611</c:v>
                </c:pt>
                <c:pt idx="1179">
                  <c:v>44611</c:v>
                </c:pt>
                <c:pt idx="1180">
                  <c:v>44611</c:v>
                </c:pt>
                <c:pt idx="1181">
                  <c:v>44611</c:v>
                </c:pt>
                <c:pt idx="1182">
                  <c:v>44611</c:v>
                </c:pt>
                <c:pt idx="1183">
                  <c:v>44611</c:v>
                </c:pt>
                <c:pt idx="1184">
                  <c:v>44611</c:v>
                </c:pt>
                <c:pt idx="1185">
                  <c:v>44611</c:v>
                </c:pt>
                <c:pt idx="1186">
                  <c:v>44611</c:v>
                </c:pt>
                <c:pt idx="1187">
                  <c:v>44611</c:v>
                </c:pt>
                <c:pt idx="1188">
                  <c:v>44611</c:v>
                </c:pt>
                <c:pt idx="1189">
                  <c:v>44611</c:v>
                </c:pt>
                <c:pt idx="1190">
                  <c:v>44611</c:v>
                </c:pt>
                <c:pt idx="1191">
                  <c:v>44611</c:v>
                </c:pt>
                <c:pt idx="1192">
                  <c:v>44611</c:v>
                </c:pt>
                <c:pt idx="1193">
                  <c:v>44611</c:v>
                </c:pt>
                <c:pt idx="1194">
                  <c:v>44611</c:v>
                </c:pt>
                <c:pt idx="1195">
                  <c:v>44611</c:v>
                </c:pt>
                <c:pt idx="1196">
                  <c:v>44611</c:v>
                </c:pt>
                <c:pt idx="1197">
                  <c:v>44611</c:v>
                </c:pt>
                <c:pt idx="1198">
                  <c:v>44611</c:v>
                </c:pt>
                <c:pt idx="1199">
                  <c:v>44611</c:v>
                </c:pt>
                <c:pt idx="1200">
                  <c:v>44612</c:v>
                </c:pt>
                <c:pt idx="1201">
                  <c:v>44612</c:v>
                </c:pt>
                <c:pt idx="1202">
                  <c:v>44612</c:v>
                </c:pt>
                <c:pt idx="1203">
                  <c:v>44612</c:v>
                </c:pt>
                <c:pt idx="1204">
                  <c:v>44612</c:v>
                </c:pt>
                <c:pt idx="1205">
                  <c:v>44612</c:v>
                </c:pt>
                <c:pt idx="1206">
                  <c:v>44612</c:v>
                </c:pt>
                <c:pt idx="1207">
                  <c:v>44612</c:v>
                </c:pt>
                <c:pt idx="1208">
                  <c:v>44612</c:v>
                </c:pt>
                <c:pt idx="1209">
                  <c:v>44612</c:v>
                </c:pt>
                <c:pt idx="1210">
                  <c:v>44612</c:v>
                </c:pt>
                <c:pt idx="1211">
                  <c:v>44612</c:v>
                </c:pt>
                <c:pt idx="1212">
                  <c:v>44612</c:v>
                </c:pt>
                <c:pt idx="1213">
                  <c:v>44612</c:v>
                </c:pt>
                <c:pt idx="1214">
                  <c:v>44612</c:v>
                </c:pt>
                <c:pt idx="1215">
                  <c:v>44612</c:v>
                </c:pt>
                <c:pt idx="1216">
                  <c:v>44612</c:v>
                </c:pt>
                <c:pt idx="1217">
                  <c:v>44612</c:v>
                </c:pt>
                <c:pt idx="1218">
                  <c:v>44612</c:v>
                </c:pt>
                <c:pt idx="1219">
                  <c:v>44612</c:v>
                </c:pt>
                <c:pt idx="1220">
                  <c:v>44612</c:v>
                </c:pt>
                <c:pt idx="1221">
                  <c:v>44612</c:v>
                </c:pt>
                <c:pt idx="1222">
                  <c:v>44612</c:v>
                </c:pt>
                <c:pt idx="1223">
                  <c:v>44612</c:v>
                </c:pt>
                <c:pt idx="1224">
                  <c:v>44613</c:v>
                </c:pt>
                <c:pt idx="1225">
                  <c:v>44613</c:v>
                </c:pt>
                <c:pt idx="1226">
                  <c:v>44613</c:v>
                </c:pt>
                <c:pt idx="1227">
                  <c:v>44613</c:v>
                </c:pt>
                <c:pt idx="1228">
                  <c:v>44613</c:v>
                </c:pt>
                <c:pt idx="1229">
                  <c:v>44613</c:v>
                </c:pt>
                <c:pt idx="1230">
                  <c:v>44613</c:v>
                </c:pt>
                <c:pt idx="1231">
                  <c:v>44613</c:v>
                </c:pt>
                <c:pt idx="1232">
                  <c:v>44613</c:v>
                </c:pt>
                <c:pt idx="1233">
                  <c:v>44613</c:v>
                </c:pt>
                <c:pt idx="1234">
                  <c:v>44613</c:v>
                </c:pt>
                <c:pt idx="1235">
                  <c:v>44613</c:v>
                </c:pt>
                <c:pt idx="1236">
                  <c:v>44613</c:v>
                </c:pt>
                <c:pt idx="1237">
                  <c:v>44613</c:v>
                </c:pt>
                <c:pt idx="1238">
                  <c:v>44613</c:v>
                </c:pt>
                <c:pt idx="1239">
                  <c:v>44613</c:v>
                </c:pt>
                <c:pt idx="1240">
                  <c:v>44613</c:v>
                </c:pt>
                <c:pt idx="1241">
                  <c:v>44613</c:v>
                </c:pt>
                <c:pt idx="1242">
                  <c:v>44613</c:v>
                </c:pt>
                <c:pt idx="1243">
                  <c:v>44613</c:v>
                </c:pt>
                <c:pt idx="1244">
                  <c:v>44613</c:v>
                </c:pt>
                <c:pt idx="1245">
                  <c:v>44613</c:v>
                </c:pt>
                <c:pt idx="1246">
                  <c:v>44613</c:v>
                </c:pt>
                <c:pt idx="1247">
                  <c:v>44613</c:v>
                </c:pt>
                <c:pt idx="1248">
                  <c:v>44614</c:v>
                </c:pt>
                <c:pt idx="1249">
                  <c:v>44614</c:v>
                </c:pt>
                <c:pt idx="1250">
                  <c:v>44614</c:v>
                </c:pt>
                <c:pt idx="1251">
                  <c:v>44614</c:v>
                </c:pt>
                <c:pt idx="1252">
                  <c:v>44614</c:v>
                </c:pt>
                <c:pt idx="1253">
                  <c:v>44614</c:v>
                </c:pt>
                <c:pt idx="1254">
                  <c:v>44614</c:v>
                </c:pt>
                <c:pt idx="1255">
                  <c:v>44614</c:v>
                </c:pt>
                <c:pt idx="1256">
                  <c:v>44614</c:v>
                </c:pt>
                <c:pt idx="1257">
                  <c:v>44614</c:v>
                </c:pt>
                <c:pt idx="1258">
                  <c:v>44614</c:v>
                </c:pt>
                <c:pt idx="1259">
                  <c:v>44614</c:v>
                </c:pt>
                <c:pt idx="1260">
                  <c:v>44614</c:v>
                </c:pt>
                <c:pt idx="1261">
                  <c:v>44614</c:v>
                </c:pt>
                <c:pt idx="1262">
                  <c:v>44614</c:v>
                </c:pt>
                <c:pt idx="1263">
                  <c:v>44614</c:v>
                </c:pt>
                <c:pt idx="1264">
                  <c:v>44614</c:v>
                </c:pt>
                <c:pt idx="1265">
                  <c:v>44614</c:v>
                </c:pt>
                <c:pt idx="1266">
                  <c:v>44614</c:v>
                </c:pt>
                <c:pt idx="1267">
                  <c:v>44614</c:v>
                </c:pt>
                <c:pt idx="1268">
                  <c:v>44614</c:v>
                </c:pt>
                <c:pt idx="1269">
                  <c:v>44614</c:v>
                </c:pt>
                <c:pt idx="1270">
                  <c:v>44614</c:v>
                </c:pt>
                <c:pt idx="1271">
                  <c:v>44614</c:v>
                </c:pt>
                <c:pt idx="1272">
                  <c:v>44615</c:v>
                </c:pt>
                <c:pt idx="1273">
                  <c:v>44615</c:v>
                </c:pt>
                <c:pt idx="1274">
                  <c:v>44615</c:v>
                </c:pt>
                <c:pt idx="1275">
                  <c:v>44615</c:v>
                </c:pt>
                <c:pt idx="1276">
                  <c:v>44615</c:v>
                </c:pt>
                <c:pt idx="1277">
                  <c:v>44615</c:v>
                </c:pt>
                <c:pt idx="1278">
                  <c:v>44615</c:v>
                </c:pt>
                <c:pt idx="1279">
                  <c:v>44615</c:v>
                </c:pt>
                <c:pt idx="1280">
                  <c:v>44615</c:v>
                </c:pt>
                <c:pt idx="1281">
                  <c:v>44615</c:v>
                </c:pt>
                <c:pt idx="1282">
                  <c:v>44615</c:v>
                </c:pt>
                <c:pt idx="1283">
                  <c:v>44615</c:v>
                </c:pt>
                <c:pt idx="1284">
                  <c:v>44615</c:v>
                </c:pt>
                <c:pt idx="1285">
                  <c:v>44615</c:v>
                </c:pt>
                <c:pt idx="1286">
                  <c:v>44615</c:v>
                </c:pt>
                <c:pt idx="1287">
                  <c:v>44615</c:v>
                </c:pt>
                <c:pt idx="1288">
                  <c:v>44615</c:v>
                </c:pt>
                <c:pt idx="1289">
                  <c:v>44615</c:v>
                </c:pt>
                <c:pt idx="1290">
                  <c:v>44615</c:v>
                </c:pt>
                <c:pt idx="1291">
                  <c:v>44615</c:v>
                </c:pt>
                <c:pt idx="1292">
                  <c:v>44615</c:v>
                </c:pt>
                <c:pt idx="1293">
                  <c:v>44615</c:v>
                </c:pt>
                <c:pt idx="1294">
                  <c:v>44615</c:v>
                </c:pt>
                <c:pt idx="1295">
                  <c:v>44615</c:v>
                </c:pt>
                <c:pt idx="1296">
                  <c:v>44616</c:v>
                </c:pt>
                <c:pt idx="1297">
                  <c:v>44616</c:v>
                </c:pt>
                <c:pt idx="1298">
                  <c:v>44616</c:v>
                </c:pt>
                <c:pt idx="1299">
                  <c:v>44616</c:v>
                </c:pt>
                <c:pt idx="1300">
                  <c:v>44616</c:v>
                </c:pt>
                <c:pt idx="1301">
                  <c:v>44616</c:v>
                </c:pt>
                <c:pt idx="1302">
                  <c:v>44616</c:v>
                </c:pt>
                <c:pt idx="1303">
                  <c:v>44616</c:v>
                </c:pt>
                <c:pt idx="1304">
                  <c:v>44616</c:v>
                </c:pt>
                <c:pt idx="1305">
                  <c:v>44616</c:v>
                </c:pt>
                <c:pt idx="1306">
                  <c:v>44616</c:v>
                </c:pt>
                <c:pt idx="1307">
                  <c:v>44616</c:v>
                </c:pt>
                <c:pt idx="1308">
                  <c:v>44616</c:v>
                </c:pt>
                <c:pt idx="1309">
                  <c:v>44616</c:v>
                </c:pt>
                <c:pt idx="1310">
                  <c:v>44616</c:v>
                </c:pt>
                <c:pt idx="1311">
                  <c:v>44616</c:v>
                </c:pt>
                <c:pt idx="1312">
                  <c:v>44616</c:v>
                </c:pt>
                <c:pt idx="1313">
                  <c:v>44616</c:v>
                </c:pt>
                <c:pt idx="1314">
                  <c:v>44616</c:v>
                </c:pt>
                <c:pt idx="1315">
                  <c:v>44616</c:v>
                </c:pt>
                <c:pt idx="1316">
                  <c:v>44616</c:v>
                </c:pt>
                <c:pt idx="1317">
                  <c:v>44616</c:v>
                </c:pt>
                <c:pt idx="1318">
                  <c:v>44616</c:v>
                </c:pt>
                <c:pt idx="1319">
                  <c:v>44616</c:v>
                </c:pt>
                <c:pt idx="1320">
                  <c:v>44617</c:v>
                </c:pt>
                <c:pt idx="1321">
                  <c:v>44617</c:v>
                </c:pt>
                <c:pt idx="1322">
                  <c:v>44617</c:v>
                </c:pt>
                <c:pt idx="1323">
                  <c:v>44617</c:v>
                </c:pt>
                <c:pt idx="1324">
                  <c:v>44617</c:v>
                </c:pt>
                <c:pt idx="1325">
                  <c:v>44617</c:v>
                </c:pt>
                <c:pt idx="1326">
                  <c:v>44617</c:v>
                </c:pt>
                <c:pt idx="1327">
                  <c:v>44617</c:v>
                </c:pt>
                <c:pt idx="1328">
                  <c:v>44617</c:v>
                </c:pt>
                <c:pt idx="1329">
                  <c:v>44617</c:v>
                </c:pt>
                <c:pt idx="1330">
                  <c:v>44617</c:v>
                </c:pt>
                <c:pt idx="1331">
                  <c:v>44617</c:v>
                </c:pt>
                <c:pt idx="1332">
                  <c:v>44617</c:v>
                </c:pt>
                <c:pt idx="1333">
                  <c:v>44617</c:v>
                </c:pt>
                <c:pt idx="1334">
                  <c:v>44617</c:v>
                </c:pt>
                <c:pt idx="1335">
                  <c:v>44617</c:v>
                </c:pt>
                <c:pt idx="1336">
                  <c:v>44617</c:v>
                </c:pt>
                <c:pt idx="1337">
                  <c:v>44617</c:v>
                </c:pt>
                <c:pt idx="1338">
                  <c:v>44617</c:v>
                </c:pt>
                <c:pt idx="1339">
                  <c:v>44617</c:v>
                </c:pt>
                <c:pt idx="1340">
                  <c:v>44617</c:v>
                </c:pt>
                <c:pt idx="1341">
                  <c:v>44617</c:v>
                </c:pt>
                <c:pt idx="1342">
                  <c:v>44617</c:v>
                </c:pt>
                <c:pt idx="1343">
                  <c:v>44617</c:v>
                </c:pt>
                <c:pt idx="1344">
                  <c:v>44618</c:v>
                </c:pt>
                <c:pt idx="1345">
                  <c:v>44618</c:v>
                </c:pt>
                <c:pt idx="1346">
                  <c:v>44618</c:v>
                </c:pt>
                <c:pt idx="1347">
                  <c:v>44618</c:v>
                </c:pt>
                <c:pt idx="1348">
                  <c:v>44618</c:v>
                </c:pt>
                <c:pt idx="1349">
                  <c:v>44618</c:v>
                </c:pt>
                <c:pt idx="1350">
                  <c:v>44618</c:v>
                </c:pt>
                <c:pt idx="1351">
                  <c:v>44618</c:v>
                </c:pt>
                <c:pt idx="1352">
                  <c:v>44618</c:v>
                </c:pt>
                <c:pt idx="1353">
                  <c:v>44618</c:v>
                </c:pt>
                <c:pt idx="1354">
                  <c:v>44618</c:v>
                </c:pt>
                <c:pt idx="1355">
                  <c:v>44618</c:v>
                </c:pt>
                <c:pt idx="1356">
                  <c:v>44618</c:v>
                </c:pt>
                <c:pt idx="1357">
                  <c:v>44618</c:v>
                </c:pt>
                <c:pt idx="1358">
                  <c:v>44618</c:v>
                </c:pt>
                <c:pt idx="1359">
                  <c:v>44618</c:v>
                </c:pt>
                <c:pt idx="1360">
                  <c:v>44618</c:v>
                </c:pt>
                <c:pt idx="1361">
                  <c:v>44618</c:v>
                </c:pt>
                <c:pt idx="1362">
                  <c:v>44618</c:v>
                </c:pt>
                <c:pt idx="1363">
                  <c:v>44618</c:v>
                </c:pt>
                <c:pt idx="1364">
                  <c:v>44618</c:v>
                </c:pt>
                <c:pt idx="1365">
                  <c:v>44618</c:v>
                </c:pt>
                <c:pt idx="1366">
                  <c:v>44618</c:v>
                </c:pt>
                <c:pt idx="1367">
                  <c:v>44618</c:v>
                </c:pt>
                <c:pt idx="1368">
                  <c:v>44619</c:v>
                </c:pt>
                <c:pt idx="1369">
                  <c:v>44619</c:v>
                </c:pt>
                <c:pt idx="1370">
                  <c:v>44619</c:v>
                </c:pt>
                <c:pt idx="1371">
                  <c:v>44619</c:v>
                </c:pt>
                <c:pt idx="1372">
                  <c:v>44619</c:v>
                </c:pt>
                <c:pt idx="1373">
                  <c:v>44619</c:v>
                </c:pt>
                <c:pt idx="1374">
                  <c:v>44619</c:v>
                </c:pt>
                <c:pt idx="1375">
                  <c:v>44619</c:v>
                </c:pt>
                <c:pt idx="1376">
                  <c:v>44619</c:v>
                </c:pt>
                <c:pt idx="1377">
                  <c:v>44619</c:v>
                </c:pt>
                <c:pt idx="1378">
                  <c:v>44619</c:v>
                </c:pt>
                <c:pt idx="1379">
                  <c:v>44619</c:v>
                </c:pt>
                <c:pt idx="1380">
                  <c:v>44619</c:v>
                </c:pt>
                <c:pt idx="1381">
                  <c:v>44619</c:v>
                </c:pt>
                <c:pt idx="1382">
                  <c:v>44619</c:v>
                </c:pt>
                <c:pt idx="1383">
                  <c:v>44619</c:v>
                </c:pt>
                <c:pt idx="1384">
                  <c:v>44619</c:v>
                </c:pt>
                <c:pt idx="1385">
                  <c:v>44619</c:v>
                </c:pt>
                <c:pt idx="1386">
                  <c:v>44619</c:v>
                </c:pt>
                <c:pt idx="1387">
                  <c:v>44619</c:v>
                </c:pt>
                <c:pt idx="1388">
                  <c:v>44619</c:v>
                </c:pt>
                <c:pt idx="1389">
                  <c:v>44619</c:v>
                </c:pt>
                <c:pt idx="1390">
                  <c:v>44619</c:v>
                </c:pt>
                <c:pt idx="1391">
                  <c:v>44619</c:v>
                </c:pt>
                <c:pt idx="1392">
                  <c:v>44620</c:v>
                </c:pt>
                <c:pt idx="1393">
                  <c:v>44620</c:v>
                </c:pt>
                <c:pt idx="1394">
                  <c:v>44620</c:v>
                </c:pt>
                <c:pt idx="1395">
                  <c:v>44620</c:v>
                </c:pt>
                <c:pt idx="1396">
                  <c:v>44620</c:v>
                </c:pt>
                <c:pt idx="1397">
                  <c:v>44620</c:v>
                </c:pt>
                <c:pt idx="1398">
                  <c:v>44620</c:v>
                </c:pt>
                <c:pt idx="1399">
                  <c:v>44620</c:v>
                </c:pt>
                <c:pt idx="1400">
                  <c:v>44620</c:v>
                </c:pt>
                <c:pt idx="1401">
                  <c:v>44620</c:v>
                </c:pt>
                <c:pt idx="1402">
                  <c:v>44620</c:v>
                </c:pt>
                <c:pt idx="1403">
                  <c:v>44620</c:v>
                </c:pt>
                <c:pt idx="1404">
                  <c:v>44620</c:v>
                </c:pt>
                <c:pt idx="1405">
                  <c:v>44620</c:v>
                </c:pt>
                <c:pt idx="1406">
                  <c:v>44620</c:v>
                </c:pt>
                <c:pt idx="1407">
                  <c:v>44620</c:v>
                </c:pt>
                <c:pt idx="1408">
                  <c:v>44620</c:v>
                </c:pt>
                <c:pt idx="1409">
                  <c:v>44620</c:v>
                </c:pt>
                <c:pt idx="1410">
                  <c:v>44620</c:v>
                </c:pt>
                <c:pt idx="1411">
                  <c:v>44620</c:v>
                </c:pt>
                <c:pt idx="1412">
                  <c:v>44620</c:v>
                </c:pt>
                <c:pt idx="1413">
                  <c:v>44620</c:v>
                </c:pt>
                <c:pt idx="1414">
                  <c:v>44620</c:v>
                </c:pt>
                <c:pt idx="1415">
                  <c:v>44620</c:v>
                </c:pt>
                <c:pt idx="1416">
                  <c:v>44621</c:v>
                </c:pt>
                <c:pt idx="1417">
                  <c:v>44621</c:v>
                </c:pt>
                <c:pt idx="1418">
                  <c:v>44621</c:v>
                </c:pt>
                <c:pt idx="1419">
                  <c:v>44621</c:v>
                </c:pt>
                <c:pt idx="1420">
                  <c:v>44621</c:v>
                </c:pt>
                <c:pt idx="1421">
                  <c:v>44621</c:v>
                </c:pt>
                <c:pt idx="1422">
                  <c:v>44621</c:v>
                </c:pt>
                <c:pt idx="1423">
                  <c:v>44621</c:v>
                </c:pt>
                <c:pt idx="1424">
                  <c:v>44621</c:v>
                </c:pt>
                <c:pt idx="1425">
                  <c:v>44621</c:v>
                </c:pt>
                <c:pt idx="1426">
                  <c:v>44621</c:v>
                </c:pt>
                <c:pt idx="1427">
                  <c:v>44621</c:v>
                </c:pt>
                <c:pt idx="1428">
                  <c:v>44621</c:v>
                </c:pt>
                <c:pt idx="1429">
                  <c:v>44621</c:v>
                </c:pt>
                <c:pt idx="1430">
                  <c:v>44621</c:v>
                </c:pt>
                <c:pt idx="1431">
                  <c:v>44621</c:v>
                </c:pt>
                <c:pt idx="1432">
                  <c:v>44621</c:v>
                </c:pt>
                <c:pt idx="1433">
                  <c:v>44621</c:v>
                </c:pt>
                <c:pt idx="1434">
                  <c:v>44621</c:v>
                </c:pt>
                <c:pt idx="1435">
                  <c:v>44621</c:v>
                </c:pt>
                <c:pt idx="1436">
                  <c:v>44621</c:v>
                </c:pt>
                <c:pt idx="1437">
                  <c:v>44621</c:v>
                </c:pt>
                <c:pt idx="1438">
                  <c:v>44621</c:v>
                </c:pt>
                <c:pt idx="1439">
                  <c:v>44621</c:v>
                </c:pt>
                <c:pt idx="1440">
                  <c:v>44622</c:v>
                </c:pt>
                <c:pt idx="1441">
                  <c:v>44622</c:v>
                </c:pt>
                <c:pt idx="1442">
                  <c:v>44622</c:v>
                </c:pt>
                <c:pt idx="1443">
                  <c:v>44622</c:v>
                </c:pt>
                <c:pt idx="1444">
                  <c:v>44622</c:v>
                </c:pt>
                <c:pt idx="1445">
                  <c:v>44622</c:v>
                </c:pt>
                <c:pt idx="1446">
                  <c:v>44622</c:v>
                </c:pt>
                <c:pt idx="1447">
                  <c:v>44622</c:v>
                </c:pt>
                <c:pt idx="1448">
                  <c:v>44622</c:v>
                </c:pt>
                <c:pt idx="1449">
                  <c:v>44622</c:v>
                </c:pt>
                <c:pt idx="1450">
                  <c:v>44622</c:v>
                </c:pt>
                <c:pt idx="1451">
                  <c:v>44622</c:v>
                </c:pt>
                <c:pt idx="1452">
                  <c:v>44622</c:v>
                </c:pt>
                <c:pt idx="1453">
                  <c:v>44622</c:v>
                </c:pt>
                <c:pt idx="1454">
                  <c:v>44622</c:v>
                </c:pt>
                <c:pt idx="1455">
                  <c:v>44622</c:v>
                </c:pt>
                <c:pt idx="1456">
                  <c:v>44622</c:v>
                </c:pt>
                <c:pt idx="1457">
                  <c:v>44622</c:v>
                </c:pt>
                <c:pt idx="1458">
                  <c:v>44622</c:v>
                </c:pt>
                <c:pt idx="1459">
                  <c:v>44622</c:v>
                </c:pt>
                <c:pt idx="1460">
                  <c:v>44622</c:v>
                </c:pt>
                <c:pt idx="1461">
                  <c:v>44622</c:v>
                </c:pt>
                <c:pt idx="1462">
                  <c:v>44622</c:v>
                </c:pt>
                <c:pt idx="1463">
                  <c:v>44622</c:v>
                </c:pt>
                <c:pt idx="1464">
                  <c:v>44623</c:v>
                </c:pt>
                <c:pt idx="1465">
                  <c:v>44623</c:v>
                </c:pt>
                <c:pt idx="1466">
                  <c:v>44623</c:v>
                </c:pt>
                <c:pt idx="1467">
                  <c:v>44623</c:v>
                </c:pt>
                <c:pt idx="1468">
                  <c:v>44623</c:v>
                </c:pt>
                <c:pt idx="1469">
                  <c:v>44623</c:v>
                </c:pt>
                <c:pt idx="1470">
                  <c:v>44623</c:v>
                </c:pt>
                <c:pt idx="1471">
                  <c:v>44623</c:v>
                </c:pt>
                <c:pt idx="1472">
                  <c:v>44623</c:v>
                </c:pt>
                <c:pt idx="1473">
                  <c:v>44623</c:v>
                </c:pt>
                <c:pt idx="1474">
                  <c:v>44623</c:v>
                </c:pt>
                <c:pt idx="1475">
                  <c:v>44623</c:v>
                </c:pt>
                <c:pt idx="1476">
                  <c:v>44623</c:v>
                </c:pt>
                <c:pt idx="1477">
                  <c:v>44623</c:v>
                </c:pt>
                <c:pt idx="1478">
                  <c:v>44623</c:v>
                </c:pt>
                <c:pt idx="1479">
                  <c:v>44623</c:v>
                </c:pt>
                <c:pt idx="1480">
                  <c:v>44623</c:v>
                </c:pt>
                <c:pt idx="1481">
                  <c:v>44623</c:v>
                </c:pt>
                <c:pt idx="1482">
                  <c:v>44623</c:v>
                </c:pt>
                <c:pt idx="1483">
                  <c:v>44623</c:v>
                </c:pt>
                <c:pt idx="1484">
                  <c:v>44623</c:v>
                </c:pt>
                <c:pt idx="1485">
                  <c:v>44623</c:v>
                </c:pt>
                <c:pt idx="1486">
                  <c:v>44623</c:v>
                </c:pt>
                <c:pt idx="1487">
                  <c:v>44623</c:v>
                </c:pt>
                <c:pt idx="1488">
                  <c:v>44624</c:v>
                </c:pt>
                <c:pt idx="1489">
                  <c:v>44624</c:v>
                </c:pt>
                <c:pt idx="1490">
                  <c:v>44624</c:v>
                </c:pt>
                <c:pt idx="1491">
                  <c:v>44624</c:v>
                </c:pt>
                <c:pt idx="1492">
                  <c:v>44624</c:v>
                </c:pt>
                <c:pt idx="1493">
                  <c:v>44624</c:v>
                </c:pt>
                <c:pt idx="1494">
                  <c:v>44624</c:v>
                </c:pt>
                <c:pt idx="1495">
                  <c:v>44624</c:v>
                </c:pt>
                <c:pt idx="1496">
                  <c:v>44624</c:v>
                </c:pt>
                <c:pt idx="1497">
                  <c:v>44624</c:v>
                </c:pt>
                <c:pt idx="1498">
                  <c:v>44624</c:v>
                </c:pt>
                <c:pt idx="1499">
                  <c:v>44624</c:v>
                </c:pt>
                <c:pt idx="1500">
                  <c:v>44624</c:v>
                </c:pt>
                <c:pt idx="1501">
                  <c:v>44624</c:v>
                </c:pt>
                <c:pt idx="1502">
                  <c:v>44624</c:v>
                </c:pt>
                <c:pt idx="1503">
                  <c:v>44624</c:v>
                </c:pt>
                <c:pt idx="1504">
                  <c:v>44624</c:v>
                </c:pt>
                <c:pt idx="1505">
                  <c:v>44624</c:v>
                </c:pt>
                <c:pt idx="1506">
                  <c:v>44624</c:v>
                </c:pt>
                <c:pt idx="1507">
                  <c:v>44624</c:v>
                </c:pt>
                <c:pt idx="1508">
                  <c:v>44624</c:v>
                </c:pt>
                <c:pt idx="1509">
                  <c:v>44624</c:v>
                </c:pt>
                <c:pt idx="1510">
                  <c:v>44624</c:v>
                </c:pt>
                <c:pt idx="1511">
                  <c:v>44624</c:v>
                </c:pt>
                <c:pt idx="1512">
                  <c:v>44625</c:v>
                </c:pt>
                <c:pt idx="1513">
                  <c:v>44625</c:v>
                </c:pt>
                <c:pt idx="1514">
                  <c:v>44625</c:v>
                </c:pt>
                <c:pt idx="1515">
                  <c:v>44625</c:v>
                </c:pt>
                <c:pt idx="1516">
                  <c:v>44625</c:v>
                </c:pt>
                <c:pt idx="1517">
                  <c:v>44625</c:v>
                </c:pt>
                <c:pt idx="1518">
                  <c:v>44625</c:v>
                </c:pt>
                <c:pt idx="1519">
                  <c:v>44625</c:v>
                </c:pt>
                <c:pt idx="1520">
                  <c:v>44625</c:v>
                </c:pt>
                <c:pt idx="1521">
                  <c:v>44625</c:v>
                </c:pt>
                <c:pt idx="1522">
                  <c:v>44625</c:v>
                </c:pt>
                <c:pt idx="1523">
                  <c:v>44625</c:v>
                </c:pt>
                <c:pt idx="1524">
                  <c:v>44625</c:v>
                </c:pt>
                <c:pt idx="1525">
                  <c:v>44625</c:v>
                </c:pt>
                <c:pt idx="1526">
                  <c:v>44625</c:v>
                </c:pt>
                <c:pt idx="1527">
                  <c:v>44625</c:v>
                </c:pt>
                <c:pt idx="1528">
                  <c:v>44625</c:v>
                </c:pt>
                <c:pt idx="1529">
                  <c:v>44625</c:v>
                </c:pt>
                <c:pt idx="1530">
                  <c:v>44625</c:v>
                </c:pt>
                <c:pt idx="1531">
                  <c:v>44625</c:v>
                </c:pt>
                <c:pt idx="1532">
                  <c:v>44625</c:v>
                </c:pt>
                <c:pt idx="1533">
                  <c:v>44625</c:v>
                </c:pt>
                <c:pt idx="1534">
                  <c:v>44625</c:v>
                </c:pt>
                <c:pt idx="1535">
                  <c:v>44625</c:v>
                </c:pt>
                <c:pt idx="1536">
                  <c:v>44626</c:v>
                </c:pt>
                <c:pt idx="1537">
                  <c:v>44626</c:v>
                </c:pt>
                <c:pt idx="1538">
                  <c:v>44626</c:v>
                </c:pt>
                <c:pt idx="1539">
                  <c:v>44626</c:v>
                </c:pt>
                <c:pt idx="1540">
                  <c:v>44626</c:v>
                </c:pt>
                <c:pt idx="1541">
                  <c:v>44626</c:v>
                </c:pt>
                <c:pt idx="1542">
                  <c:v>44626</c:v>
                </c:pt>
                <c:pt idx="1543">
                  <c:v>44626</c:v>
                </c:pt>
                <c:pt idx="1544">
                  <c:v>44626</c:v>
                </c:pt>
                <c:pt idx="1545">
                  <c:v>44626</c:v>
                </c:pt>
                <c:pt idx="1546">
                  <c:v>44626</c:v>
                </c:pt>
                <c:pt idx="1547">
                  <c:v>44626</c:v>
                </c:pt>
                <c:pt idx="1548">
                  <c:v>44626</c:v>
                </c:pt>
                <c:pt idx="1549">
                  <c:v>44626</c:v>
                </c:pt>
                <c:pt idx="1550">
                  <c:v>44626</c:v>
                </c:pt>
                <c:pt idx="1551">
                  <c:v>44626</c:v>
                </c:pt>
                <c:pt idx="1552">
                  <c:v>44626</c:v>
                </c:pt>
                <c:pt idx="1553">
                  <c:v>44626</c:v>
                </c:pt>
                <c:pt idx="1554">
                  <c:v>44626</c:v>
                </c:pt>
                <c:pt idx="1555">
                  <c:v>44626</c:v>
                </c:pt>
                <c:pt idx="1556">
                  <c:v>44626</c:v>
                </c:pt>
                <c:pt idx="1557">
                  <c:v>44626</c:v>
                </c:pt>
                <c:pt idx="1558">
                  <c:v>44626</c:v>
                </c:pt>
                <c:pt idx="1559">
                  <c:v>44626</c:v>
                </c:pt>
                <c:pt idx="1560">
                  <c:v>44627</c:v>
                </c:pt>
                <c:pt idx="1561">
                  <c:v>44627</c:v>
                </c:pt>
                <c:pt idx="1562">
                  <c:v>44627</c:v>
                </c:pt>
                <c:pt idx="1563">
                  <c:v>44627</c:v>
                </c:pt>
                <c:pt idx="1564">
                  <c:v>44627</c:v>
                </c:pt>
                <c:pt idx="1565">
                  <c:v>44627</c:v>
                </c:pt>
                <c:pt idx="1566">
                  <c:v>44627</c:v>
                </c:pt>
                <c:pt idx="1567">
                  <c:v>44627</c:v>
                </c:pt>
                <c:pt idx="1568">
                  <c:v>44627</c:v>
                </c:pt>
                <c:pt idx="1569">
                  <c:v>44627</c:v>
                </c:pt>
                <c:pt idx="1570">
                  <c:v>44627</c:v>
                </c:pt>
                <c:pt idx="1571">
                  <c:v>44627</c:v>
                </c:pt>
                <c:pt idx="1572">
                  <c:v>44627</c:v>
                </c:pt>
                <c:pt idx="1573">
                  <c:v>44627</c:v>
                </c:pt>
                <c:pt idx="1574">
                  <c:v>44627</c:v>
                </c:pt>
                <c:pt idx="1575">
                  <c:v>44627</c:v>
                </c:pt>
                <c:pt idx="1576">
                  <c:v>44627</c:v>
                </c:pt>
                <c:pt idx="1577">
                  <c:v>44627</c:v>
                </c:pt>
                <c:pt idx="1578">
                  <c:v>44627</c:v>
                </c:pt>
                <c:pt idx="1579">
                  <c:v>44627</c:v>
                </c:pt>
                <c:pt idx="1580">
                  <c:v>44627</c:v>
                </c:pt>
                <c:pt idx="1581">
                  <c:v>44627</c:v>
                </c:pt>
                <c:pt idx="1582">
                  <c:v>44627</c:v>
                </c:pt>
                <c:pt idx="1583">
                  <c:v>44627</c:v>
                </c:pt>
                <c:pt idx="1584">
                  <c:v>44628</c:v>
                </c:pt>
                <c:pt idx="1585">
                  <c:v>44628</c:v>
                </c:pt>
                <c:pt idx="1586">
                  <c:v>44628</c:v>
                </c:pt>
                <c:pt idx="1587">
                  <c:v>44628</c:v>
                </c:pt>
                <c:pt idx="1588">
                  <c:v>44628</c:v>
                </c:pt>
                <c:pt idx="1589">
                  <c:v>44628</c:v>
                </c:pt>
                <c:pt idx="1590">
                  <c:v>44628</c:v>
                </c:pt>
                <c:pt idx="1591">
                  <c:v>44628</c:v>
                </c:pt>
                <c:pt idx="1592">
                  <c:v>44628</c:v>
                </c:pt>
                <c:pt idx="1593">
                  <c:v>44628</c:v>
                </c:pt>
                <c:pt idx="1594">
                  <c:v>44628</c:v>
                </c:pt>
                <c:pt idx="1595">
                  <c:v>44628</c:v>
                </c:pt>
                <c:pt idx="1596">
                  <c:v>44628</c:v>
                </c:pt>
                <c:pt idx="1597">
                  <c:v>44628</c:v>
                </c:pt>
                <c:pt idx="1598">
                  <c:v>44628</c:v>
                </c:pt>
                <c:pt idx="1599">
                  <c:v>44628</c:v>
                </c:pt>
                <c:pt idx="1600">
                  <c:v>44628</c:v>
                </c:pt>
                <c:pt idx="1601">
                  <c:v>44628</c:v>
                </c:pt>
                <c:pt idx="1602">
                  <c:v>44628</c:v>
                </c:pt>
                <c:pt idx="1603">
                  <c:v>44628</c:v>
                </c:pt>
                <c:pt idx="1604">
                  <c:v>44628</c:v>
                </c:pt>
                <c:pt idx="1605">
                  <c:v>44628</c:v>
                </c:pt>
                <c:pt idx="1606">
                  <c:v>44628</c:v>
                </c:pt>
                <c:pt idx="1607">
                  <c:v>44628</c:v>
                </c:pt>
                <c:pt idx="1608">
                  <c:v>44629</c:v>
                </c:pt>
                <c:pt idx="1609">
                  <c:v>44629</c:v>
                </c:pt>
                <c:pt idx="1610">
                  <c:v>44629</c:v>
                </c:pt>
                <c:pt idx="1611">
                  <c:v>44629</c:v>
                </c:pt>
                <c:pt idx="1612">
                  <c:v>44629</c:v>
                </c:pt>
                <c:pt idx="1613">
                  <c:v>44629</c:v>
                </c:pt>
                <c:pt idx="1614">
                  <c:v>44629</c:v>
                </c:pt>
                <c:pt idx="1615">
                  <c:v>44629</c:v>
                </c:pt>
                <c:pt idx="1616">
                  <c:v>44629</c:v>
                </c:pt>
                <c:pt idx="1617">
                  <c:v>44629</c:v>
                </c:pt>
                <c:pt idx="1618">
                  <c:v>44629</c:v>
                </c:pt>
                <c:pt idx="1619">
                  <c:v>44629</c:v>
                </c:pt>
                <c:pt idx="1620">
                  <c:v>44629</c:v>
                </c:pt>
                <c:pt idx="1621">
                  <c:v>44629</c:v>
                </c:pt>
                <c:pt idx="1622">
                  <c:v>44629</c:v>
                </c:pt>
                <c:pt idx="1623">
                  <c:v>44629</c:v>
                </c:pt>
                <c:pt idx="1624">
                  <c:v>44629</c:v>
                </c:pt>
                <c:pt idx="1625">
                  <c:v>44629</c:v>
                </c:pt>
                <c:pt idx="1626">
                  <c:v>44629</c:v>
                </c:pt>
                <c:pt idx="1627">
                  <c:v>44629</c:v>
                </c:pt>
                <c:pt idx="1628">
                  <c:v>44629</c:v>
                </c:pt>
                <c:pt idx="1629">
                  <c:v>44629</c:v>
                </c:pt>
                <c:pt idx="1630">
                  <c:v>44629</c:v>
                </c:pt>
                <c:pt idx="1631">
                  <c:v>44629</c:v>
                </c:pt>
                <c:pt idx="1632">
                  <c:v>44630</c:v>
                </c:pt>
                <c:pt idx="1633">
                  <c:v>44630</c:v>
                </c:pt>
                <c:pt idx="1634">
                  <c:v>44630</c:v>
                </c:pt>
                <c:pt idx="1635">
                  <c:v>44630</c:v>
                </c:pt>
                <c:pt idx="1636">
                  <c:v>44630</c:v>
                </c:pt>
                <c:pt idx="1637">
                  <c:v>44630</c:v>
                </c:pt>
                <c:pt idx="1638">
                  <c:v>44630</c:v>
                </c:pt>
                <c:pt idx="1639">
                  <c:v>44630</c:v>
                </c:pt>
                <c:pt idx="1640">
                  <c:v>44630</c:v>
                </c:pt>
                <c:pt idx="1641">
                  <c:v>44630</c:v>
                </c:pt>
                <c:pt idx="1642">
                  <c:v>44630</c:v>
                </c:pt>
                <c:pt idx="1643">
                  <c:v>44630</c:v>
                </c:pt>
                <c:pt idx="1644">
                  <c:v>44630</c:v>
                </c:pt>
                <c:pt idx="1645">
                  <c:v>44630</c:v>
                </c:pt>
                <c:pt idx="1646">
                  <c:v>44630</c:v>
                </c:pt>
                <c:pt idx="1647">
                  <c:v>44630</c:v>
                </c:pt>
                <c:pt idx="1648">
                  <c:v>44630</c:v>
                </c:pt>
                <c:pt idx="1649">
                  <c:v>44630</c:v>
                </c:pt>
                <c:pt idx="1650">
                  <c:v>44630</c:v>
                </c:pt>
                <c:pt idx="1651">
                  <c:v>44630</c:v>
                </c:pt>
                <c:pt idx="1652">
                  <c:v>44630</c:v>
                </c:pt>
                <c:pt idx="1653">
                  <c:v>44630</c:v>
                </c:pt>
                <c:pt idx="1654">
                  <c:v>44630</c:v>
                </c:pt>
                <c:pt idx="1655">
                  <c:v>44630</c:v>
                </c:pt>
                <c:pt idx="1656">
                  <c:v>44631</c:v>
                </c:pt>
                <c:pt idx="1657">
                  <c:v>44631</c:v>
                </c:pt>
                <c:pt idx="1658">
                  <c:v>44631</c:v>
                </c:pt>
                <c:pt idx="1659">
                  <c:v>44631</c:v>
                </c:pt>
                <c:pt idx="1660">
                  <c:v>44631</c:v>
                </c:pt>
                <c:pt idx="1661">
                  <c:v>44631</c:v>
                </c:pt>
                <c:pt idx="1662">
                  <c:v>44631</c:v>
                </c:pt>
                <c:pt idx="1663">
                  <c:v>44631</c:v>
                </c:pt>
                <c:pt idx="1664">
                  <c:v>44631</c:v>
                </c:pt>
                <c:pt idx="1665">
                  <c:v>44631</c:v>
                </c:pt>
                <c:pt idx="1666">
                  <c:v>44631</c:v>
                </c:pt>
                <c:pt idx="1667">
                  <c:v>44631</c:v>
                </c:pt>
                <c:pt idx="1668">
                  <c:v>44631</c:v>
                </c:pt>
                <c:pt idx="1669">
                  <c:v>44631</c:v>
                </c:pt>
                <c:pt idx="1670">
                  <c:v>44631</c:v>
                </c:pt>
                <c:pt idx="1671">
                  <c:v>44631</c:v>
                </c:pt>
                <c:pt idx="1672">
                  <c:v>44631</c:v>
                </c:pt>
                <c:pt idx="1673">
                  <c:v>44631</c:v>
                </c:pt>
                <c:pt idx="1674">
                  <c:v>44631</c:v>
                </c:pt>
                <c:pt idx="1675">
                  <c:v>44631</c:v>
                </c:pt>
                <c:pt idx="1676">
                  <c:v>44631</c:v>
                </c:pt>
                <c:pt idx="1677">
                  <c:v>44631</c:v>
                </c:pt>
                <c:pt idx="1678">
                  <c:v>44631</c:v>
                </c:pt>
                <c:pt idx="1679">
                  <c:v>44631</c:v>
                </c:pt>
                <c:pt idx="1680">
                  <c:v>44632</c:v>
                </c:pt>
                <c:pt idx="1681">
                  <c:v>44632</c:v>
                </c:pt>
                <c:pt idx="1682">
                  <c:v>44632</c:v>
                </c:pt>
                <c:pt idx="1683">
                  <c:v>44632</c:v>
                </c:pt>
                <c:pt idx="1684">
                  <c:v>44632</c:v>
                </c:pt>
                <c:pt idx="1685">
                  <c:v>44632</c:v>
                </c:pt>
                <c:pt idx="1686">
                  <c:v>44632</c:v>
                </c:pt>
                <c:pt idx="1687">
                  <c:v>44632</c:v>
                </c:pt>
                <c:pt idx="1688">
                  <c:v>44632</c:v>
                </c:pt>
                <c:pt idx="1689">
                  <c:v>44632</c:v>
                </c:pt>
                <c:pt idx="1690">
                  <c:v>44632</c:v>
                </c:pt>
                <c:pt idx="1691">
                  <c:v>44632</c:v>
                </c:pt>
                <c:pt idx="1692">
                  <c:v>44632</c:v>
                </c:pt>
                <c:pt idx="1693">
                  <c:v>44632</c:v>
                </c:pt>
                <c:pt idx="1694">
                  <c:v>44632</c:v>
                </c:pt>
                <c:pt idx="1695">
                  <c:v>44632</c:v>
                </c:pt>
                <c:pt idx="1696">
                  <c:v>44632</c:v>
                </c:pt>
                <c:pt idx="1697">
                  <c:v>44632</c:v>
                </c:pt>
                <c:pt idx="1698">
                  <c:v>44632</c:v>
                </c:pt>
                <c:pt idx="1699">
                  <c:v>44632</c:v>
                </c:pt>
                <c:pt idx="1700">
                  <c:v>44632</c:v>
                </c:pt>
                <c:pt idx="1701">
                  <c:v>44632</c:v>
                </c:pt>
                <c:pt idx="1702">
                  <c:v>44632</c:v>
                </c:pt>
                <c:pt idx="1703">
                  <c:v>44632</c:v>
                </c:pt>
                <c:pt idx="1704">
                  <c:v>44633</c:v>
                </c:pt>
                <c:pt idx="1705">
                  <c:v>44633</c:v>
                </c:pt>
                <c:pt idx="1706">
                  <c:v>44633</c:v>
                </c:pt>
                <c:pt idx="1707">
                  <c:v>44633</c:v>
                </c:pt>
                <c:pt idx="1708">
                  <c:v>44633</c:v>
                </c:pt>
                <c:pt idx="1709">
                  <c:v>44633</c:v>
                </c:pt>
                <c:pt idx="1710">
                  <c:v>44633</c:v>
                </c:pt>
                <c:pt idx="1711">
                  <c:v>44633</c:v>
                </c:pt>
                <c:pt idx="1712">
                  <c:v>44633</c:v>
                </c:pt>
                <c:pt idx="1713">
                  <c:v>44633</c:v>
                </c:pt>
                <c:pt idx="1714">
                  <c:v>44633</c:v>
                </c:pt>
                <c:pt idx="1715">
                  <c:v>44633</c:v>
                </c:pt>
                <c:pt idx="1716">
                  <c:v>44633</c:v>
                </c:pt>
                <c:pt idx="1717">
                  <c:v>44633</c:v>
                </c:pt>
                <c:pt idx="1718">
                  <c:v>44633</c:v>
                </c:pt>
                <c:pt idx="1719">
                  <c:v>44633</c:v>
                </c:pt>
                <c:pt idx="1720">
                  <c:v>44633</c:v>
                </c:pt>
                <c:pt idx="1721">
                  <c:v>44633</c:v>
                </c:pt>
                <c:pt idx="1722">
                  <c:v>44633</c:v>
                </c:pt>
                <c:pt idx="1723">
                  <c:v>44633</c:v>
                </c:pt>
                <c:pt idx="1724">
                  <c:v>44633</c:v>
                </c:pt>
                <c:pt idx="1725">
                  <c:v>44633</c:v>
                </c:pt>
                <c:pt idx="1726">
                  <c:v>44633</c:v>
                </c:pt>
                <c:pt idx="1727">
                  <c:v>44633</c:v>
                </c:pt>
                <c:pt idx="1728">
                  <c:v>44634</c:v>
                </c:pt>
                <c:pt idx="1729">
                  <c:v>44634</c:v>
                </c:pt>
                <c:pt idx="1730">
                  <c:v>44634</c:v>
                </c:pt>
                <c:pt idx="1731">
                  <c:v>44634</c:v>
                </c:pt>
                <c:pt idx="1732">
                  <c:v>44634</c:v>
                </c:pt>
                <c:pt idx="1733">
                  <c:v>44634</c:v>
                </c:pt>
                <c:pt idx="1734">
                  <c:v>44634</c:v>
                </c:pt>
                <c:pt idx="1735">
                  <c:v>44634</c:v>
                </c:pt>
                <c:pt idx="1736">
                  <c:v>44634</c:v>
                </c:pt>
                <c:pt idx="1737">
                  <c:v>44634</c:v>
                </c:pt>
                <c:pt idx="1738">
                  <c:v>44634</c:v>
                </c:pt>
                <c:pt idx="1739">
                  <c:v>44634</c:v>
                </c:pt>
                <c:pt idx="1740">
                  <c:v>44634</c:v>
                </c:pt>
                <c:pt idx="1741">
                  <c:v>44634</c:v>
                </c:pt>
                <c:pt idx="1742">
                  <c:v>44634</c:v>
                </c:pt>
                <c:pt idx="1743">
                  <c:v>44634</c:v>
                </c:pt>
                <c:pt idx="1744">
                  <c:v>44634</c:v>
                </c:pt>
                <c:pt idx="1745">
                  <c:v>44634</c:v>
                </c:pt>
                <c:pt idx="1746">
                  <c:v>44634</c:v>
                </c:pt>
                <c:pt idx="1747">
                  <c:v>44634</c:v>
                </c:pt>
                <c:pt idx="1748">
                  <c:v>44634</c:v>
                </c:pt>
                <c:pt idx="1749">
                  <c:v>44634</c:v>
                </c:pt>
                <c:pt idx="1750">
                  <c:v>44634</c:v>
                </c:pt>
                <c:pt idx="1751">
                  <c:v>44634</c:v>
                </c:pt>
                <c:pt idx="1752">
                  <c:v>44635</c:v>
                </c:pt>
                <c:pt idx="1753">
                  <c:v>44635</c:v>
                </c:pt>
                <c:pt idx="1754">
                  <c:v>44635</c:v>
                </c:pt>
                <c:pt idx="1755">
                  <c:v>44635</c:v>
                </c:pt>
                <c:pt idx="1756">
                  <c:v>44635</c:v>
                </c:pt>
                <c:pt idx="1757">
                  <c:v>44635</c:v>
                </c:pt>
                <c:pt idx="1758">
                  <c:v>44635</c:v>
                </c:pt>
                <c:pt idx="1759">
                  <c:v>44635</c:v>
                </c:pt>
                <c:pt idx="1760">
                  <c:v>44635</c:v>
                </c:pt>
                <c:pt idx="1761">
                  <c:v>44635</c:v>
                </c:pt>
                <c:pt idx="1762">
                  <c:v>44635</c:v>
                </c:pt>
                <c:pt idx="1763">
                  <c:v>44635</c:v>
                </c:pt>
                <c:pt idx="1764">
                  <c:v>44635</c:v>
                </c:pt>
                <c:pt idx="1765">
                  <c:v>44635</c:v>
                </c:pt>
                <c:pt idx="1766">
                  <c:v>44635</c:v>
                </c:pt>
                <c:pt idx="1767">
                  <c:v>44635</c:v>
                </c:pt>
                <c:pt idx="1768">
                  <c:v>44635</c:v>
                </c:pt>
                <c:pt idx="1769">
                  <c:v>44635</c:v>
                </c:pt>
                <c:pt idx="1770">
                  <c:v>44635</c:v>
                </c:pt>
                <c:pt idx="1771">
                  <c:v>44635</c:v>
                </c:pt>
                <c:pt idx="1772">
                  <c:v>44635</c:v>
                </c:pt>
                <c:pt idx="1773">
                  <c:v>44635</c:v>
                </c:pt>
                <c:pt idx="1774">
                  <c:v>44635</c:v>
                </c:pt>
                <c:pt idx="1775">
                  <c:v>44635</c:v>
                </c:pt>
                <c:pt idx="1776">
                  <c:v>44636</c:v>
                </c:pt>
                <c:pt idx="1777">
                  <c:v>44636</c:v>
                </c:pt>
                <c:pt idx="1778">
                  <c:v>44636</c:v>
                </c:pt>
                <c:pt idx="1779">
                  <c:v>44636</c:v>
                </c:pt>
                <c:pt idx="1780">
                  <c:v>44636</c:v>
                </c:pt>
                <c:pt idx="1781">
                  <c:v>44636</c:v>
                </c:pt>
                <c:pt idx="1782">
                  <c:v>44636</c:v>
                </c:pt>
                <c:pt idx="1783">
                  <c:v>44636</c:v>
                </c:pt>
                <c:pt idx="1784">
                  <c:v>44636</c:v>
                </c:pt>
                <c:pt idx="1785">
                  <c:v>44636</c:v>
                </c:pt>
                <c:pt idx="1786">
                  <c:v>44636</c:v>
                </c:pt>
                <c:pt idx="1787">
                  <c:v>44636</c:v>
                </c:pt>
                <c:pt idx="1788">
                  <c:v>44636</c:v>
                </c:pt>
                <c:pt idx="1789">
                  <c:v>44636</c:v>
                </c:pt>
                <c:pt idx="1790">
                  <c:v>44636</c:v>
                </c:pt>
                <c:pt idx="1791">
                  <c:v>44636</c:v>
                </c:pt>
                <c:pt idx="1792">
                  <c:v>44636</c:v>
                </c:pt>
                <c:pt idx="1793">
                  <c:v>44636</c:v>
                </c:pt>
                <c:pt idx="1794">
                  <c:v>44636</c:v>
                </c:pt>
                <c:pt idx="1795">
                  <c:v>44636</c:v>
                </c:pt>
                <c:pt idx="1796">
                  <c:v>44636</c:v>
                </c:pt>
                <c:pt idx="1797">
                  <c:v>44636</c:v>
                </c:pt>
                <c:pt idx="1798">
                  <c:v>44636</c:v>
                </c:pt>
                <c:pt idx="1799">
                  <c:v>44636</c:v>
                </c:pt>
                <c:pt idx="1800">
                  <c:v>44637</c:v>
                </c:pt>
                <c:pt idx="1801">
                  <c:v>44637</c:v>
                </c:pt>
                <c:pt idx="1802">
                  <c:v>44637</c:v>
                </c:pt>
                <c:pt idx="1803">
                  <c:v>44637</c:v>
                </c:pt>
                <c:pt idx="1804">
                  <c:v>44637</c:v>
                </c:pt>
                <c:pt idx="1805">
                  <c:v>44637</c:v>
                </c:pt>
                <c:pt idx="1806">
                  <c:v>44637</c:v>
                </c:pt>
                <c:pt idx="1807">
                  <c:v>44637</c:v>
                </c:pt>
                <c:pt idx="1808">
                  <c:v>44637</c:v>
                </c:pt>
                <c:pt idx="1809">
                  <c:v>44637</c:v>
                </c:pt>
                <c:pt idx="1810">
                  <c:v>44637</c:v>
                </c:pt>
                <c:pt idx="1811">
                  <c:v>44637</c:v>
                </c:pt>
                <c:pt idx="1812">
                  <c:v>44637</c:v>
                </c:pt>
                <c:pt idx="1813">
                  <c:v>44637</c:v>
                </c:pt>
                <c:pt idx="1814">
                  <c:v>44637</c:v>
                </c:pt>
                <c:pt idx="1815">
                  <c:v>44637</c:v>
                </c:pt>
                <c:pt idx="1816">
                  <c:v>44637</c:v>
                </c:pt>
                <c:pt idx="1817">
                  <c:v>44637</c:v>
                </c:pt>
                <c:pt idx="1818">
                  <c:v>44637</c:v>
                </c:pt>
                <c:pt idx="1819">
                  <c:v>44637</c:v>
                </c:pt>
                <c:pt idx="1820">
                  <c:v>44637</c:v>
                </c:pt>
                <c:pt idx="1821">
                  <c:v>44637</c:v>
                </c:pt>
                <c:pt idx="1822">
                  <c:v>44637</c:v>
                </c:pt>
                <c:pt idx="1823">
                  <c:v>44637</c:v>
                </c:pt>
                <c:pt idx="1824">
                  <c:v>44638</c:v>
                </c:pt>
                <c:pt idx="1825">
                  <c:v>44638</c:v>
                </c:pt>
                <c:pt idx="1826">
                  <c:v>44638</c:v>
                </c:pt>
                <c:pt idx="1827">
                  <c:v>44638</c:v>
                </c:pt>
                <c:pt idx="1828">
                  <c:v>44638</c:v>
                </c:pt>
                <c:pt idx="1829">
                  <c:v>44638</c:v>
                </c:pt>
                <c:pt idx="1830">
                  <c:v>44638</c:v>
                </c:pt>
                <c:pt idx="1831">
                  <c:v>44638</c:v>
                </c:pt>
                <c:pt idx="1832">
                  <c:v>44638</c:v>
                </c:pt>
                <c:pt idx="1833">
                  <c:v>44638</c:v>
                </c:pt>
                <c:pt idx="1834">
                  <c:v>44638</c:v>
                </c:pt>
                <c:pt idx="1835">
                  <c:v>44638</c:v>
                </c:pt>
                <c:pt idx="1836">
                  <c:v>44638</c:v>
                </c:pt>
                <c:pt idx="1837">
                  <c:v>44638</c:v>
                </c:pt>
                <c:pt idx="1838">
                  <c:v>44638</c:v>
                </c:pt>
                <c:pt idx="1839">
                  <c:v>44638</c:v>
                </c:pt>
                <c:pt idx="1840">
                  <c:v>44638</c:v>
                </c:pt>
                <c:pt idx="1841">
                  <c:v>44638</c:v>
                </c:pt>
                <c:pt idx="1842">
                  <c:v>44638</c:v>
                </c:pt>
                <c:pt idx="1843">
                  <c:v>44638</c:v>
                </c:pt>
                <c:pt idx="1844">
                  <c:v>44638</c:v>
                </c:pt>
                <c:pt idx="1845">
                  <c:v>44638</c:v>
                </c:pt>
                <c:pt idx="1846">
                  <c:v>44638</c:v>
                </c:pt>
                <c:pt idx="1847">
                  <c:v>44638</c:v>
                </c:pt>
                <c:pt idx="1848">
                  <c:v>44639</c:v>
                </c:pt>
                <c:pt idx="1849">
                  <c:v>44639</c:v>
                </c:pt>
                <c:pt idx="1850">
                  <c:v>44639</c:v>
                </c:pt>
                <c:pt idx="1851">
                  <c:v>44639</c:v>
                </c:pt>
                <c:pt idx="1852">
                  <c:v>44639</c:v>
                </c:pt>
                <c:pt idx="1853">
                  <c:v>44639</c:v>
                </c:pt>
                <c:pt idx="1854">
                  <c:v>44639</c:v>
                </c:pt>
                <c:pt idx="1855">
                  <c:v>44639</c:v>
                </c:pt>
                <c:pt idx="1856">
                  <c:v>44639</c:v>
                </c:pt>
                <c:pt idx="1857">
                  <c:v>44639</c:v>
                </c:pt>
                <c:pt idx="1858">
                  <c:v>44639</c:v>
                </c:pt>
                <c:pt idx="1859">
                  <c:v>44639</c:v>
                </c:pt>
                <c:pt idx="1860">
                  <c:v>44639</c:v>
                </c:pt>
                <c:pt idx="1861">
                  <c:v>44639</c:v>
                </c:pt>
                <c:pt idx="1862">
                  <c:v>44639</c:v>
                </c:pt>
                <c:pt idx="1863">
                  <c:v>44639</c:v>
                </c:pt>
                <c:pt idx="1864">
                  <c:v>44639</c:v>
                </c:pt>
                <c:pt idx="1865">
                  <c:v>44639</c:v>
                </c:pt>
                <c:pt idx="1866">
                  <c:v>44639</c:v>
                </c:pt>
                <c:pt idx="1867">
                  <c:v>44639</c:v>
                </c:pt>
                <c:pt idx="1868">
                  <c:v>44639</c:v>
                </c:pt>
                <c:pt idx="1869">
                  <c:v>44639</c:v>
                </c:pt>
                <c:pt idx="1870">
                  <c:v>44639</c:v>
                </c:pt>
                <c:pt idx="1871">
                  <c:v>44639</c:v>
                </c:pt>
                <c:pt idx="1872">
                  <c:v>44640</c:v>
                </c:pt>
                <c:pt idx="1873">
                  <c:v>44640</c:v>
                </c:pt>
                <c:pt idx="1874">
                  <c:v>44640</c:v>
                </c:pt>
                <c:pt idx="1875">
                  <c:v>44640</c:v>
                </c:pt>
                <c:pt idx="1876">
                  <c:v>44640</c:v>
                </c:pt>
                <c:pt idx="1877">
                  <c:v>44640</c:v>
                </c:pt>
                <c:pt idx="1878">
                  <c:v>44640</c:v>
                </c:pt>
                <c:pt idx="1879">
                  <c:v>44640</c:v>
                </c:pt>
                <c:pt idx="1880">
                  <c:v>44640</c:v>
                </c:pt>
                <c:pt idx="1881">
                  <c:v>44640</c:v>
                </c:pt>
                <c:pt idx="1882">
                  <c:v>44640</c:v>
                </c:pt>
                <c:pt idx="1883">
                  <c:v>44640</c:v>
                </c:pt>
                <c:pt idx="1884">
                  <c:v>44640</c:v>
                </c:pt>
                <c:pt idx="1885">
                  <c:v>44640</c:v>
                </c:pt>
                <c:pt idx="1886">
                  <c:v>44640</c:v>
                </c:pt>
                <c:pt idx="1887">
                  <c:v>44640</c:v>
                </c:pt>
                <c:pt idx="1888">
                  <c:v>44640</c:v>
                </c:pt>
                <c:pt idx="1889">
                  <c:v>44640</c:v>
                </c:pt>
                <c:pt idx="1890">
                  <c:v>44640</c:v>
                </c:pt>
                <c:pt idx="1891">
                  <c:v>44640</c:v>
                </c:pt>
                <c:pt idx="1892">
                  <c:v>44640</c:v>
                </c:pt>
                <c:pt idx="1893">
                  <c:v>44640</c:v>
                </c:pt>
                <c:pt idx="1894">
                  <c:v>44640</c:v>
                </c:pt>
                <c:pt idx="1895">
                  <c:v>44640</c:v>
                </c:pt>
                <c:pt idx="1896">
                  <c:v>44641</c:v>
                </c:pt>
                <c:pt idx="1897">
                  <c:v>44641</c:v>
                </c:pt>
                <c:pt idx="1898">
                  <c:v>44641</c:v>
                </c:pt>
                <c:pt idx="1899">
                  <c:v>44641</c:v>
                </c:pt>
                <c:pt idx="1900">
                  <c:v>44641</c:v>
                </c:pt>
                <c:pt idx="1901">
                  <c:v>44641</c:v>
                </c:pt>
                <c:pt idx="1902">
                  <c:v>44641</c:v>
                </c:pt>
                <c:pt idx="1903">
                  <c:v>44641</c:v>
                </c:pt>
                <c:pt idx="1904">
                  <c:v>44641</c:v>
                </c:pt>
                <c:pt idx="1905">
                  <c:v>44641</c:v>
                </c:pt>
                <c:pt idx="1906">
                  <c:v>44641</c:v>
                </c:pt>
                <c:pt idx="1907">
                  <c:v>44641</c:v>
                </c:pt>
                <c:pt idx="1908">
                  <c:v>44641</c:v>
                </c:pt>
                <c:pt idx="1909">
                  <c:v>44641</c:v>
                </c:pt>
                <c:pt idx="1910">
                  <c:v>44641</c:v>
                </c:pt>
                <c:pt idx="1911">
                  <c:v>44641</c:v>
                </c:pt>
                <c:pt idx="1912">
                  <c:v>44641</c:v>
                </c:pt>
                <c:pt idx="1913">
                  <c:v>44641</c:v>
                </c:pt>
                <c:pt idx="1914">
                  <c:v>44641</c:v>
                </c:pt>
                <c:pt idx="1915">
                  <c:v>44641</c:v>
                </c:pt>
                <c:pt idx="1916">
                  <c:v>44641</c:v>
                </c:pt>
                <c:pt idx="1917">
                  <c:v>44641</c:v>
                </c:pt>
                <c:pt idx="1918">
                  <c:v>44641</c:v>
                </c:pt>
                <c:pt idx="1919">
                  <c:v>44641</c:v>
                </c:pt>
                <c:pt idx="1920">
                  <c:v>44642</c:v>
                </c:pt>
                <c:pt idx="1921">
                  <c:v>44642</c:v>
                </c:pt>
                <c:pt idx="1922">
                  <c:v>44642</c:v>
                </c:pt>
                <c:pt idx="1923">
                  <c:v>44642</c:v>
                </c:pt>
                <c:pt idx="1924">
                  <c:v>44642</c:v>
                </c:pt>
                <c:pt idx="1925">
                  <c:v>44642</c:v>
                </c:pt>
                <c:pt idx="1926">
                  <c:v>44642</c:v>
                </c:pt>
                <c:pt idx="1927">
                  <c:v>44642</c:v>
                </c:pt>
                <c:pt idx="1928">
                  <c:v>44642</c:v>
                </c:pt>
                <c:pt idx="1929">
                  <c:v>44642</c:v>
                </c:pt>
                <c:pt idx="1930">
                  <c:v>44642</c:v>
                </c:pt>
                <c:pt idx="1931">
                  <c:v>44642</c:v>
                </c:pt>
                <c:pt idx="1932">
                  <c:v>44642</c:v>
                </c:pt>
                <c:pt idx="1933">
                  <c:v>44642</c:v>
                </c:pt>
                <c:pt idx="1934">
                  <c:v>44642</c:v>
                </c:pt>
                <c:pt idx="1935">
                  <c:v>44642</c:v>
                </c:pt>
                <c:pt idx="1936">
                  <c:v>44642</c:v>
                </c:pt>
                <c:pt idx="1937">
                  <c:v>44642</c:v>
                </c:pt>
                <c:pt idx="1938">
                  <c:v>44642</c:v>
                </c:pt>
                <c:pt idx="1939">
                  <c:v>44642</c:v>
                </c:pt>
                <c:pt idx="1940">
                  <c:v>44642</c:v>
                </c:pt>
                <c:pt idx="1941">
                  <c:v>44642</c:v>
                </c:pt>
                <c:pt idx="1942">
                  <c:v>44642</c:v>
                </c:pt>
                <c:pt idx="1943">
                  <c:v>44642</c:v>
                </c:pt>
                <c:pt idx="1944">
                  <c:v>44643</c:v>
                </c:pt>
                <c:pt idx="1945">
                  <c:v>44643</c:v>
                </c:pt>
                <c:pt idx="1946">
                  <c:v>44643</c:v>
                </c:pt>
                <c:pt idx="1947">
                  <c:v>44643</c:v>
                </c:pt>
                <c:pt idx="1948">
                  <c:v>44643</c:v>
                </c:pt>
                <c:pt idx="1949">
                  <c:v>44643</c:v>
                </c:pt>
                <c:pt idx="1950">
                  <c:v>44643</c:v>
                </c:pt>
                <c:pt idx="1951">
                  <c:v>44643</c:v>
                </c:pt>
                <c:pt idx="1952">
                  <c:v>44643</c:v>
                </c:pt>
                <c:pt idx="1953">
                  <c:v>44643</c:v>
                </c:pt>
                <c:pt idx="1954">
                  <c:v>44643</c:v>
                </c:pt>
                <c:pt idx="1955">
                  <c:v>44643</c:v>
                </c:pt>
                <c:pt idx="1956">
                  <c:v>44643</c:v>
                </c:pt>
                <c:pt idx="1957">
                  <c:v>44643</c:v>
                </c:pt>
                <c:pt idx="1958">
                  <c:v>44643</c:v>
                </c:pt>
                <c:pt idx="1959">
                  <c:v>44643</c:v>
                </c:pt>
                <c:pt idx="1960">
                  <c:v>44643</c:v>
                </c:pt>
                <c:pt idx="1961">
                  <c:v>44643</c:v>
                </c:pt>
                <c:pt idx="1962">
                  <c:v>44643</c:v>
                </c:pt>
                <c:pt idx="1963">
                  <c:v>44643</c:v>
                </c:pt>
                <c:pt idx="1964">
                  <c:v>44643</c:v>
                </c:pt>
                <c:pt idx="1965">
                  <c:v>44643</c:v>
                </c:pt>
                <c:pt idx="1966">
                  <c:v>44643</c:v>
                </c:pt>
                <c:pt idx="1967">
                  <c:v>44643</c:v>
                </c:pt>
                <c:pt idx="1968">
                  <c:v>44644</c:v>
                </c:pt>
                <c:pt idx="1969">
                  <c:v>44644</c:v>
                </c:pt>
                <c:pt idx="1970">
                  <c:v>44644</c:v>
                </c:pt>
                <c:pt idx="1971">
                  <c:v>44644</c:v>
                </c:pt>
                <c:pt idx="1972">
                  <c:v>44644</c:v>
                </c:pt>
                <c:pt idx="1973">
                  <c:v>44644</c:v>
                </c:pt>
                <c:pt idx="1974">
                  <c:v>44644</c:v>
                </c:pt>
                <c:pt idx="1975">
                  <c:v>44644</c:v>
                </c:pt>
                <c:pt idx="1976">
                  <c:v>44644</c:v>
                </c:pt>
                <c:pt idx="1977">
                  <c:v>44644</c:v>
                </c:pt>
                <c:pt idx="1978">
                  <c:v>44644</c:v>
                </c:pt>
                <c:pt idx="1979">
                  <c:v>44644</c:v>
                </c:pt>
                <c:pt idx="1980">
                  <c:v>44644</c:v>
                </c:pt>
                <c:pt idx="1981">
                  <c:v>44644</c:v>
                </c:pt>
                <c:pt idx="1982">
                  <c:v>44644</c:v>
                </c:pt>
                <c:pt idx="1983">
                  <c:v>44644</c:v>
                </c:pt>
                <c:pt idx="1984">
                  <c:v>44644</c:v>
                </c:pt>
                <c:pt idx="1985">
                  <c:v>44644</c:v>
                </c:pt>
                <c:pt idx="1986">
                  <c:v>44644</c:v>
                </c:pt>
                <c:pt idx="1987">
                  <c:v>44644</c:v>
                </c:pt>
                <c:pt idx="1988">
                  <c:v>44644</c:v>
                </c:pt>
                <c:pt idx="1989">
                  <c:v>44644</c:v>
                </c:pt>
                <c:pt idx="1990">
                  <c:v>44644</c:v>
                </c:pt>
                <c:pt idx="1991">
                  <c:v>44644</c:v>
                </c:pt>
                <c:pt idx="1992">
                  <c:v>44645</c:v>
                </c:pt>
                <c:pt idx="1993">
                  <c:v>44645</c:v>
                </c:pt>
                <c:pt idx="1994">
                  <c:v>44645</c:v>
                </c:pt>
                <c:pt idx="1995">
                  <c:v>44645</c:v>
                </c:pt>
                <c:pt idx="1996">
                  <c:v>44645</c:v>
                </c:pt>
                <c:pt idx="1997">
                  <c:v>44645</c:v>
                </c:pt>
                <c:pt idx="1998">
                  <c:v>44645</c:v>
                </c:pt>
                <c:pt idx="1999">
                  <c:v>44645</c:v>
                </c:pt>
                <c:pt idx="2000">
                  <c:v>44645</c:v>
                </c:pt>
                <c:pt idx="2001">
                  <c:v>44645</c:v>
                </c:pt>
                <c:pt idx="2002">
                  <c:v>44645</c:v>
                </c:pt>
                <c:pt idx="2003">
                  <c:v>44645</c:v>
                </c:pt>
                <c:pt idx="2004">
                  <c:v>44645</c:v>
                </c:pt>
                <c:pt idx="2005">
                  <c:v>44645</c:v>
                </c:pt>
                <c:pt idx="2006">
                  <c:v>44645</c:v>
                </c:pt>
                <c:pt idx="2007">
                  <c:v>44645</c:v>
                </c:pt>
                <c:pt idx="2008">
                  <c:v>44645</c:v>
                </c:pt>
                <c:pt idx="2009">
                  <c:v>44645</c:v>
                </c:pt>
                <c:pt idx="2010">
                  <c:v>44645</c:v>
                </c:pt>
                <c:pt idx="2011">
                  <c:v>44645</c:v>
                </c:pt>
                <c:pt idx="2012">
                  <c:v>44645</c:v>
                </c:pt>
                <c:pt idx="2013">
                  <c:v>44645</c:v>
                </c:pt>
                <c:pt idx="2014">
                  <c:v>44645</c:v>
                </c:pt>
                <c:pt idx="2015">
                  <c:v>44645</c:v>
                </c:pt>
                <c:pt idx="2016">
                  <c:v>44646</c:v>
                </c:pt>
                <c:pt idx="2017">
                  <c:v>44646</c:v>
                </c:pt>
                <c:pt idx="2018">
                  <c:v>44646</c:v>
                </c:pt>
                <c:pt idx="2019">
                  <c:v>44646</c:v>
                </c:pt>
                <c:pt idx="2020">
                  <c:v>44646</c:v>
                </c:pt>
                <c:pt idx="2021">
                  <c:v>44646</c:v>
                </c:pt>
                <c:pt idx="2022">
                  <c:v>44646</c:v>
                </c:pt>
                <c:pt idx="2023">
                  <c:v>44646</c:v>
                </c:pt>
                <c:pt idx="2024">
                  <c:v>44646</c:v>
                </c:pt>
                <c:pt idx="2025">
                  <c:v>44646</c:v>
                </c:pt>
                <c:pt idx="2026">
                  <c:v>44646</c:v>
                </c:pt>
                <c:pt idx="2027">
                  <c:v>44646</c:v>
                </c:pt>
                <c:pt idx="2028">
                  <c:v>44646</c:v>
                </c:pt>
                <c:pt idx="2029">
                  <c:v>44646</c:v>
                </c:pt>
                <c:pt idx="2030">
                  <c:v>44646</c:v>
                </c:pt>
                <c:pt idx="2031">
                  <c:v>44646</c:v>
                </c:pt>
                <c:pt idx="2032">
                  <c:v>44646</c:v>
                </c:pt>
                <c:pt idx="2033">
                  <c:v>44646</c:v>
                </c:pt>
                <c:pt idx="2034">
                  <c:v>44646</c:v>
                </c:pt>
                <c:pt idx="2035">
                  <c:v>44646</c:v>
                </c:pt>
                <c:pt idx="2036">
                  <c:v>44646</c:v>
                </c:pt>
                <c:pt idx="2037">
                  <c:v>44646</c:v>
                </c:pt>
                <c:pt idx="2038">
                  <c:v>44646</c:v>
                </c:pt>
                <c:pt idx="2039">
                  <c:v>44647</c:v>
                </c:pt>
                <c:pt idx="2040">
                  <c:v>44647</c:v>
                </c:pt>
                <c:pt idx="2041">
                  <c:v>44647</c:v>
                </c:pt>
                <c:pt idx="2042">
                  <c:v>44647</c:v>
                </c:pt>
                <c:pt idx="2043">
                  <c:v>44647</c:v>
                </c:pt>
                <c:pt idx="2044">
                  <c:v>44647</c:v>
                </c:pt>
                <c:pt idx="2045">
                  <c:v>44647</c:v>
                </c:pt>
                <c:pt idx="2046">
                  <c:v>44647</c:v>
                </c:pt>
                <c:pt idx="2047">
                  <c:v>44647</c:v>
                </c:pt>
                <c:pt idx="2048">
                  <c:v>44647</c:v>
                </c:pt>
                <c:pt idx="2049">
                  <c:v>44647</c:v>
                </c:pt>
                <c:pt idx="2050">
                  <c:v>44647</c:v>
                </c:pt>
                <c:pt idx="2051">
                  <c:v>44647</c:v>
                </c:pt>
                <c:pt idx="2052">
                  <c:v>44647</c:v>
                </c:pt>
                <c:pt idx="2053">
                  <c:v>44647</c:v>
                </c:pt>
                <c:pt idx="2054">
                  <c:v>44647</c:v>
                </c:pt>
                <c:pt idx="2055">
                  <c:v>44647</c:v>
                </c:pt>
                <c:pt idx="2056">
                  <c:v>44647</c:v>
                </c:pt>
                <c:pt idx="2057">
                  <c:v>44647</c:v>
                </c:pt>
                <c:pt idx="2058">
                  <c:v>44647</c:v>
                </c:pt>
                <c:pt idx="2059">
                  <c:v>44647</c:v>
                </c:pt>
                <c:pt idx="2060">
                  <c:v>44647</c:v>
                </c:pt>
                <c:pt idx="2061">
                  <c:v>44647</c:v>
                </c:pt>
                <c:pt idx="2062">
                  <c:v>44647</c:v>
                </c:pt>
                <c:pt idx="2063">
                  <c:v>44648</c:v>
                </c:pt>
                <c:pt idx="2064">
                  <c:v>44648</c:v>
                </c:pt>
                <c:pt idx="2065">
                  <c:v>44648</c:v>
                </c:pt>
                <c:pt idx="2066">
                  <c:v>44648</c:v>
                </c:pt>
                <c:pt idx="2067">
                  <c:v>44648</c:v>
                </c:pt>
                <c:pt idx="2068">
                  <c:v>44648</c:v>
                </c:pt>
                <c:pt idx="2069">
                  <c:v>44648</c:v>
                </c:pt>
                <c:pt idx="2070">
                  <c:v>44648</c:v>
                </c:pt>
                <c:pt idx="2071">
                  <c:v>44648</c:v>
                </c:pt>
                <c:pt idx="2072">
                  <c:v>44648</c:v>
                </c:pt>
                <c:pt idx="2073">
                  <c:v>44648</c:v>
                </c:pt>
                <c:pt idx="2074">
                  <c:v>44648</c:v>
                </c:pt>
                <c:pt idx="2075">
                  <c:v>44648</c:v>
                </c:pt>
                <c:pt idx="2076">
                  <c:v>44648</c:v>
                </c:pt>
                <c:pt idx="2077">
                  <c:v>44648</c:v>
                </c:pt>
                <c:pt idx="2078">
                  <c:v>44648</c:v>
                </c:pt>
                <c:pt idx="2079">
                  <c:v>44648</c:v>
                </c:pt>
                <c:pt idx="2080">
                  <c:v>44648</c:v>
                </c:pt>
                <c:pt idx="2081">
                  <c:v>44648</c:v>
                </c:pt>
                <c:pt idx="2082">
                  <c:v>44648</c:v>
                </c:pt>
                <c:pt idx="2083">
                  <c:v>44648</c:v>
                </c:pt>
                <c:pt idx="2084">
                  <c:v>44648</c:v>
                </c:pt>
                <c:pt idx="2085">
                  <c:v>44648</c:v>
                </c:pt>
                <c:pt idx="2086">
                  <c:v>44648</c:v>
                </c:pt>
                <c:pt idx="2087">
                  <c:v>44649</c:v>
                </c:pt>
                <c:pt idx="2088">
                  <c:v>44649</c:v>
                </c:pt>
                <c:pt idx="2089">
                  <c:v>44649</c:v>
                </c:pt>
                <c:pt idx="2090">
                  <c:v>44649</c:v>
                </c:pt>
                <c:pt idx="2091">
                  <c:v>44649</c:v>
                </c:pt>
                <c:pt idx="2092">
                  <c:v>44649</c:v>
                </c:pt>
                <c:pt idx="2093">
                  <c:v>44649</c:v>
                </c:pt>
                <c:pt idx="2094">
                  <c:v>44649</c:v>
                </c:pt>
                <c:pt idx="2095">
                  <c:v>44649</c:v>
                </c:pt>
                <c:pt idx="2096">
                  <c:v>44649</c:v>
                </c:pt>
                <c:pt idx="2097">
                  <c:v>44649</c:v>
                </c:pt>
                <c:pt idx="2098">
                  <c:v>44649</c:v>
                </c:pt>
                <c:pt idx="2099">
                  <c:v>44649</c:v>
                </c:pt>
                <c:pt idx="2100">
                  <c:v>44649</c:v>
                </c:pt>
                <c:pt idx="2101">
                  <c:v>44649</c:v>
                </c:pt>
                <c:pt idx="2102">
                  <c:v>44649</c:v>
                </c:pt>
                <c:pt idx="2103">
                  <c:v>44649</c:v>
                </c:pt>
                <c:pt idx="2104">
                  <c:v>44649</c:v>
                </c:pt>
                <c:pt idx="2105">
                  <c:v>44649</c:v>
                </c:pt>
                <c:pt idx="2106">
                  <c:v>44649</c:v>
                </c:pt>
                <c:pt idx="2107">
                  <c:v>44649</c:v>
                </c:pt>
                <c:pt idx="2108">
                  <c:v>44649</c:v>
                </c:pt>
                <c:pt idx="2109">
                  <c:v>44649</c:v>
                </c:pt>
                <c:pt idx="2110">
                  <c:v>44649</c:v>
                </c:pt>
                <c:pt idx="2111">
                  <c:v>44650</c:v>
                </c:pt>
                <c:pt idx="2112">
                  <c:v>44650</c:v>
                </c:pt>
                <c:pt idx="2113">
                  <c:v>44650</c:v>
                </c:pt>
                <c:pt idx="2114">
                  <c:v>44650</c:v>
                </c:pt>
                <c:pt idx="2115">
                  <c:v>44650</c:v>
                </c:pt>
                <c:pt idx="2116">
                  <c:v>44650</c:v>
                </c:pt>
                <c:pt idx="2117">
                  <c:v>44650</c:v>
                </c:pt>
                <c:pt idx="2118">
                  <c:v>44650</c:v>
                </c:pt>
                <c:pt idx="2119">
                  <c:v>44650</c:v>
                </c:pt>
                <c:pt idx="2120">
                  <c:v>44650</c:v>
                </c:pt>
                <c:pt idx="2121">
                  <c:v>44650</c:v>
                </c:pt>
                <c:pt idx="2122">
                  <c:v>44650</c:v>
                </c:pt>
                <c:pt idx="2123">
                  <c:v>44650</c:v>
                </c:pt>
                <c:pt idx="2124">
                  <c:v>44650</c:v>
                </c:pt>
                <c:pt idx="2125">
                  <c:v>44650</c:v>
                </c:pt>
                <c:pt idx="2126">
                  <c:v>44650</c:v>
                </c:pt>
                <c:pt idx="2127">
                  <c:v>44650</c:v>
                </c:pt>
                <c:pt idx="2128">
                  <c:v>44650</c:v>
                </c:pt>
                <c:pt idx="2129">
                  <c:v>44650</c:v>
                </c:pt>
                <c:pt idx="2130">
                  <c:v>44650</c:v>
                </c:pt>
                <c:pt idx="2131">
                  <c:v>44650</c:v>
                </c:pt>
                <c:pt idx="2132">
                  <c:v>44650</c:v>
                </c:pt>
                <c:pt idx="2133">
                  <c:v>44650</c:v>
                </c:pt>
                <c:pt idx="2134">
                  <c:v>44650</c:v>
                </c:pt>
                <c:pt idx="2135">
                  <c:v>44651</c:v>
                </c:pt>
                <c:pt idx="2136">
                  <c:v>44651</c:v>
                </c:pt>
                <c:pt idx="2137">
                  <c:v>44651</c:v>
                </c:pt>
                <c:pt idx="2138">
                  <c:v>44651</c:v>
                </c:pt>
                <c:pt idx="2139">
                  <c:v>44651</c:v>
                </c:pt>
                <c:pt idx="2140">
                  <c:v>44651</c:v>
                </c:pt>
                <c:pt idx="2141">
                  <c:v>44651</c:v>
                </c:pt>
                <c:pt idx="2142">
                  <c:v>44651</c:v>
                </c:pt>
                <c:pt idx="2143">
                  <c:v>44651</c:v>
                </c:pt>
                <c:pt idx="2144">
                  <c:v>44651</c:v>
                </c:pt>
                <c:pt idx="2145">
                  <c:v>44651</c:v>
                </c:pt>
                <c:pt idx="2146">
                  <c:v>44651</c:v>
                </c:pt>
                <c:pt idx="2147">
                  <c:v>44651</c:v>
                </c:pt>
                <c:pt idx="2148">
                  <c:v>44651</c:v>
                </c:pt>
                <c:pt idx="2149">
                  <c:v>44651</c:v>
                </c:pt>
                <c:pt idx="2150">
                  <c:v>44651</c:v>
                </c:pt>
                <c:pt idx="2151">
                  <c:v>44651</c:v>
                </c:pt>
                <c:pt idx="2152">
                  <c:v>44651</c:v>
                </c:pt>
                <c:pt idx="2153">
                  <c:v>44651</c:v>
                </c:pt>
                <c:pt idx="2154">
                  <c:v>44651</c:v>
                </c:pt>
                <c:pt idx="2155">
                  <c:v>44651</c:v>
                </c:pt>
                <c:pt idx="2156">
                  <c:v>44651</c:v>
                </c:pt>
                <c:pt idx="2157">
                  <c:v>44651</c:v>
                </c:pt>
                <c:pt idx="2158">
                  <c:v>44651</c:v>
                </c:pt>
                <c:pt idx="2159">
                  <c:v>44652</c:v>
                </c:pt>
                <c:pt idx="2160">
                  <c:v>44652</c:v>
                </c:pt>
                <c:pt idx="2161">
                  <c:v>44652</c:v>
                </c:pt>
                <c:pt idx="2162">
                  <c:v>44652</c:v>
                </c:pt>
                <c:pt idx="2163">
                  <c:v>44652</c:v>
                </c:pt>
                <c:pt idx="2164">
                  <c:v>44652</c:v>
                </c:pt>
                <c:pt idx="2165">
                  <c:v>44652</c:v>
                </c:pt>
                <c:pt idx="2166">
                  <c:v>44652</c:v>
                </c:pt>
                <c:pt idx="2167">
                  <c:v>44652</c:v>
                </c:pt>
                <c:pt idx="2168">
                  <c:v>44652</c:v>
                </c:pt>
                <c:pt idx="2169">
                  <c:v>44652</c:v>
                </c:pt>
                <c:pt idx="2170">
                  <c:v>44652</c:v>
                </c:pt>
                <c:pt idx="2171">
                  <c:v>44652</c:v>
                </c:pt>
                <c:pt idx="2172">
                  <c:v>44652</c:v>
                </c:pt>
                <c:pt idx="2173">
                  <c:v>44652</c:v>
                </c:pt>
                <c:pt idx="2174">
                  <c:v>44652</c:v>
                </c:pt>
                <c:pt idx="2175">
                  <c:v>44652</c:v>
                </c:pt>
                <c:pt idx="2176">
                  <c:v>44652</c:v>
                </c:pt>
                <c:pt idx="2177">
                  <c:v>44652</c:v>
                </c:pt>
                <c:pt idx="2178">
                  <c:v>44652</c:v>
                </c:pt>
                <c:pt idx="2179">
                  <c:v>44652</c:v>
                </c:pt>
                <c:pt idx="2180">
                  <c:v>44652</c:v>
                </c:pt>
                <c:pt idx="2181">
                  <c:v>44652</c:v>
                </c:pt>
                <c:pt idx="2182">
                  <c:v>44652</c:v>
                </c:pt>
                <c:pt idx="2183">
                  <c:v>44653</c:v>
                </c:pt>
                <c:pt idx="2184">
                  <c:v>44653</c:v>
                </c:pt>
                <c:pt idx="2185">
                  <c:v>44653</c:v>
                </c:pt>
                <c:pt idx="2186">
                  <c:v>44653</c:v>
                </c:pt>
                <c:pt idx="2187">
                  <c:v>44653</c:v>
                </c:pt>
                <c:pt idx="2188">
                  <c:v>44653</c:v>
                </c:pt>
                <c:pt idx="2189">
                  <c:v>44653</c:v>
                </c:pt>
                <c:pt idx="2190">
                  <c:v>44653</c:v>
                </c:pt>
                <c:pt idx="2191">
                  <c:v>44653</c:v>
                </c:pt>
                <c:pt idx="2192">
                  <c:v>44653</c:v>
                </c:pt>
                <c:pt idx="2193">
                  <c:v>44653</c:v>
                </c:pt>
                <c:pt idx="2194">
                  <c:v>44653</c:v>
                </c:pt>
                <c:pt idx="2195">
                  <c:v>44653</c:v>
                </c:pt>
                <c:pt idx="2196">
                  <c:v>44653</c:v>
                </c:pt>
                <c:pt idx="2197">
                  <c:v>44653</c:v>
                </c:pt>
                <c:pt idx="2198">
                  <c:v>44653</c:v>
                </c:pt>
                <c:pt idx="2199">
                  <c:v>44653</c:v>
                </c:pt>
                <c:pt idx="2200">
                  <c:v>44653</c:v>
                </c:pt>
                <c:pt idx="2201">
                  <c:v>44653</c:v>
                </c:pt>
                <c:pt idx="2202">
                  <c:v>44653</c:v>
                </c:pt>
                <c:pt idx="2203">
                  <c:v>44653</c:v>
                </c:pt>
                <c:pt idx="2204">
                  <c:v>44653</c:v>
                </c:pt>
                <c:pt idx="2205">
                  <c:v>44653</c:v>
                </c:pt>
                <c:pt idx="2206">
                  <c:v>44653</c:v>
                </c:pt>
                <c:pt idx="2207">
                  <c:v>44654</c:v>
                </c:pt>
                <c:pt idx="2208">
                  <c:v>44654</c:v>
                </c:pt>
                <c:pt idx="2209">
                  <c:v>44654</c:v>
                </c:pt>
                <c:pt idx="2210">
                  <c:v>44654</c:v>
                </c:pt>
                <c:pt idx="2211">
                  <c:v>44654</c:v>
                </c:pt>
                <c:pt idx="2212">
                  <c:v>44654</c:v>
                </c:pt>
                <c:pt idx="2213">
                  <c:v>44654</c:v>
                </c:pt>
                <c:pt idx="2214">
                  <c:v>44654</c:v>
                </c:pt>
                <c:pt idx="2215">
                  <c:v>44654</c:v>
                </c:pt>
                <c:pt idx="2216">
                  <c:v>44654</c:v>
                </c:pt>
                <c:pt idx="2217">
                  <c:v>44654</c:v>
                </c:pt>
                <c:pt idx="2218">
                  <c:v>44654</c:v>
                </c:pt>
                <c:pt idx="2219">
                  <c:v>44654</c:v>
                </c:pt>
                <c:pt idx="2220">
                  <c:v>44654</c:v>
                </c:pt>
                <c:pt idx="2221">
                  <c:v>44654</c:v>
                </c:pt>
                <c:pt idx="2222">
                  <c:v>44654</c:v>
                </c:pt>
                <c:pt idx="2223">
                  <c:v>44654</c:v>
                </c:pt>
                <c:pt idx="2224">
                  <c:v>44654</c:v>
                </c:pt>
                <c:pt idx="2225">
                  <c:v>44654</c:v>
                </c:pt>
                <c:pt idx="2226">
                  <c:v>44654</c:v>
                </c:pt>
                <c:pt idx="2227">
                  <c:v>44654</c:v>
                </c:pt>
                <c:pt idx="2228">
                  <c:v>44654</c:v>
                </c:pt>
                <c:pt idx="2229">
                  <c:v>44654</c:v>
                </c:pt>
                <c:pt idx="2230">
                  <c:v>44654</c:v>
                </c:pt>
                <c:pt idx="2231">
                  <c:v>44655</c:v>
                </c:pt>
                <c:pt idx="2232">
                  <c:v>44655</c:v>
                </c:pt>
                <c:pt idx="2233">
                  <c:v>44655</c:v>
                </c:pt>
                <c:pt idx="2234">
                  <c:v>44655</c:v>
                </c:pt>
                <c:pt idx="2235">
                  <c:v>44655</c:v>
                </c:pt>
                <c:pt idx="2236">
                  <c:v>44655</c:v>
                </c:pt>
                <c:pt idx="2237">
                  <c:v>44655</c:v>
                </c:pt>
                <c:pt idx="2238">
                  <c:v>44655</c:v>
                </c:pt>
                <c:pt idx="2239">
                  <c:v>44655</c:v>
                </c:pt>
                <c:pt idx="2240">
                  <c:v>44655</c:v>
                </c:pt>
                <c:pt idx="2241">
                  <c:v>44655</c:v>
                </c:pt>
                <c:pt idx="2242">
                  <c:v>44655</c:v>
                </c:pt>
                <c:pt idx="2243">
                  <c:v>44655</c:v>
                </c:pt>
                <c:pt idx="2244">
                  <c:v>44655</c:v>
                </c:pt>
                <c:pt idx="2245">
                  <c:v>44655</c:v>
                </c:pt>
                <c:pt idx="2246">
                  <c:v>44655</c:v>
                </c:pt>
                <c:pt idx="2247">
                  <c:v>44655</c:v>
                </c:pt>
                <c:pt idx="2248">
                  <c:v>44655</c:v>
                </c:pt>
                <c:pt idx="2249">
                  <c:v>44655</c:v>
                </c:pt>
                <c:pt idx="2250">
                  <c:v>44655</c:v>
                </c:pt>
                <c:pt idx="2251">
                  <c:v>44655</c:v>
                </c:pt>
                <c:pt idx="2252">
                  <c:v>44655</c:v>
                </c:pt>
                <c:pt idx="2253">
                  <c:v>44655</c:v>
                </c:pt>
                <c:pt idx="2254">
                  <c:v>44655</c:v>
                </c:pt>
                <c:pt idx="2255">
                  <c:v>44656</c:v>
                </c:pt>
                <c:pt idx="2256">
                  <c:v>44656</c:v>
                </c:pt>
                <c:pt idx="2257">
                  <c:v>44656</c:v>
                </c:pt>
                <c:pt idx="2258">
                  <c:v>44656</c:v>
                </c:pt>
                <c:pt idx="2259">
                  <c:v>44656</c:v>
                </c:pt>
                <c:pt idx="2260">
                  <c:v>44656</c:v>
                </c:pt>
                <c:pt idx="2261">
                  <c:v>44656</c:v>
                </c:pt>
                <c:pt idx="2262">
                  <c:v>44656</c:v>
                </c:pt>
                <c:pt idx="2263">
                  <c:v>44656</c:v>
                </c:pt>
                <c:pt idx="2264">
                  <c:v>44656</c:v>
                </c:pt>
                <c:pt idx="2265">
                  <c:v>44656</c:v>
                </c:pt>
                <c:pt idx="2266">
                  <c:v>44656</c:v>
                </c:pt>
                <c:pt idx="2267">
                  <c:v>44656</c:v>
                </c:pt>
                <c:pt idx="2268">
                  <c:v>44656</c:v>
                </c:pt>
                <c:pt idx="2269">
                  <c:v>44656</c:v>
                </c:pt>
                <c:pt idx="2270">
                  <c:v>44656</c:v>
                </c:pt>
                <c:pt idx="2271">
                  <c:v>44656</c:v>
                </c:pt>
                <c:pt idx="2272">
                  <c:v>44656</c:v>
                </c:pt>
                <c:pt idx="2273">
                  <c:v>44656</c:v>
                </c:pt>
                <c:pt idx="2274">
                  <c:v>44656</c:v>
                </c:pt>
                <c:pt idx="2275">
                  <c:v>44656</c:v>
                </c:pt>
                <c:pt idx="2276">
                  <c:v>44656</c:v>
                </c:pt>
                <c:pt idx="2277">
                  <c:v>44656</c:v>
                </c:pt>
                <c:pt idx="2278">
                  <c:v>44656</c:v>
                </c:pt>
                <c:pt idx="2279">
                  <c:v>44657</c:v>
                </c:pt>
                <c:pt idx="2280">
                  <c:v>44657</c:v>
                </c:pt>
                <c:pt idx="2281">
                  <c:v>44657</c:v>
                </c:pt>
                <c:pt idx="2282">
                  <c:v>44657</c:v>
                </c:pt>
                <c:pt idx="2283">
                  <c:v>44657</c:v>
                </c:pt>
                <c:pt idx="2284">
                  <c:v>44657</c:v>
                </c:pt>
                <c:pt idx="2285">
                  <c:v>44657</c:v>
                </c:pt>
                <c:pt idx="2286">
                  <c:v>44657</c:v>
                </c:pt>
                <c:pt idx="2287">
                  <c:v>44657</c:v>
                </c:pt>
                <c:pt idx="2288">
                  <c:v>44657</c:v>
                </c:pt>
                <c:pt idx="2289">
                  <c:v>44657</c:v>
                </c:pt>
                <c:pt idx="2290">
                  <c:v>44657</c:v>
                </c:pt>
                <c:pt idx="2291">
                  <c:v>44657</c:v>
                </c:pt>
                <c:pt idx="2292">
                  <c:v>44657</c:v>
                </c:pt>
                <c:pt idx="2293">
                  <c:v>44657</c:v>
                </c:pt>
                <c:pt idx="2294">
                  <c:v>44657</c:v>
                </c:pt>
                <c:pt idx="2295">
                  <c:v>44657</c:v>
                </c:pt>
                <c:pt idx="2296">
                  <c:v>44657</c:v>
                </c:pt>
                <c:pt idx="2297">
                  <c:v>44657</c:v>
                </c:pt>
                <c:pt idx="2298">
                  <c:v>44657</c:v>
                </c:pt>
                <c:pt idx="2299">
                  <c:v>44657</c:v>
                </c:pt>
                <c:pt idx="2300">
                  <c:v>44657</c:v>
                </c:pt>
                <c:pt idx="2301">
                  <c:v>44657</c:v>
                </c:pt>
                <c:pt idx="2302">
                  <c:v>44657</c:v>
                </c:pt>
                <c:pt idx="2303">
                  <c:v>44658</c:v>
                </c:pt>
                <c:pt idx="2304">
                  <c:v>44658</c:v>
                </c:pt>
                <c:pt idx="2305">
                  <c:v>44658</c:v>
                </c:pt>
                <c:pt idx="2306">
                  <c:v>44658</c:v>
                </c:pt>
                <c:pt idx="2307">
                  <c:v>44658</c:v>
                </c:pt>
                <c:pt idx="2308">
                  <c:v>44658</c:v>
                </c:pt>
                <c:pt idx="2309">
                  <c:v>44658</c:v>
                </c:pt>
                <c:pt idx="2310">
                  <c:v>44658</c:v>
                </c:pt>
                <c:pt idx="2311">
                  <c:v>44658</c:v>
                </c:pt>
                <c:pt idx="2312">
                  <c:v>44658</c:v>
                </c:pt>
                <c:pt idx="2313">
                  <c:v>44658</c:v>
                </c:pt>
                <c:pt idx="2314">
                  <c:v>44658</c:v>
                </c:pt>
                <c:pt idx="2315">
                  <c:v>44658</c:v>
                </c:pt>
                <c:pt idx="2316">
                  <c:v>44658</c:v>
                </c:pt>
                <c:pt idx="2317">
                  <c:v>44658</c:v>
                </c:pt>
                <c:pt idx="2318">
                  <c:v>44658</c:v>
                </c:pt>
                <c:pt idx="2319">
                  <c:v>44658</c:v>
                </c:pt>
                <c:pt idx="2320">
                  <c:v>44658</c:v>
                </c:pt>
                <c:pt idx="2321">
                  <c:v>44658</c:v>
                </c:pt>
                <c:pt idx="2322">
                  <c:v>44658</c:v>
                </c:pt>
                <c:pt idx="2323">
                  <c:v>44658</c:v>
                </c:pt>
                <c:pt idx="2324">
                  <c:v>44658</c:v>
                </c:pt>
                <c:pt idx="2325">
                  <c:v>44658</c:v>
                </c:pt>
                <c:pt idx="2326">
                  <c:v>44658</c:v>
                </c:pt>
                <c:pt idx="2327">
                  <c:v>44659</c:v>
                </c:pt>
                <c:pt idx="2328">
                  <c:v>44659</c:v>
                </c:pt>
                <c:pt idx="2329">
                  <c:v>44659</c:v>
                </c:pt>
                <c:pt idx="2330">
                  <c:v>44659</c:v>
                </c:pt>
                <c:pt idx="2331">
                  <c:v>44659</c:v>
                </c:pt>
                <c:pt idx="2332">
                  <c:v>44659</c:v>
                </c:pt>
                <c:pt idx="2333">
                  <c:v>44659</c:v>
                </c:pt>
                <c:pt idx="2334">
                  <c:v>44659</c:v>
                </c:pt>
                <c:pt idx="2335">
                  <c:v>44659</c:v>
                </c:pt>
                <c:pt idx="2336">
                  <c:v>44659</c:v>
                </c:pt>
                <c:pt idx="2337">
                  <c:v>44659</c:v>
                </c:pt>
                <c:pt idx="2338">
                  <c:v>44659</c:v>
                </c:pt>
                <c:pt idx="2339">
                  <c:v>44659</c:v>
                </c:pt>
                <c:pt idx="2340">
                  <c:v>44659</c:v>
                </c:pt>
                <c:pt idx="2341">
                  <c:v>44659</c:v>
                </c:pt>
                <c:pt idx="2342">
                  <c:v>44659</c:v>
                </c:pt>
                <c:pt idx="2343">
                  <c:v>44659</c:v>
                </c:pt>
                <c:pt idx="2344">
                  <c:v>44659</c:v>
                </c:pt>
                <c:pt idx="2345">
                  <c:v>44659</c:v>
                </c:pt>
                <c:pt idx="2346">
                  <c:v>44659</c:v>
                </c:pt>
                <c:pt idx="2347">
                  <c:v>44659</c:v>
                </c:pt>
                <c:pt idx="2348">
                  <c:v>44659</c:v>
                </c:pt>
                <c:pt idx="2349">
                  <c:v>44659</c:v>
                </c:pt>
                <c:pt idx="2350">
                  <c:v>44659</c:v>
                </c:pt>
                <c:pt idx="2351">
                  <c:v>44660</c:v>
                </c:pt>
                <c:pt idx="2352">
                  <c:v>44660</c:v>
                </c:pt>
                <c:pt idx="2353">
                  <c:v>44660</c:v>
                </c:pt>
                <c:pt idx="2354">
                  <c:v>44660</c:v>
                </c:pt>
                <c:pt idx="2355">
                  <c:v>44660</c:v>
                </c:pt>
                <c:pt idx="2356">
                  <c:v>44660</c:v>
                </c:pt>
                <c:pt idx="2357">
                  <c:v>44660</c:v>
                </c:pt>
                <c:pt idx="2358">
                  <c:v>44660</c:v>
                </c:pt>
                <c:pt idx="2359">
                  <c:v>44660</c:v>
                </c:pt>
                <c:pt idx="2360">
                  <c:v>44660</c:v>
                </c:pt>
                <c:pt idx="2361">
                  <c:v>44660</c:v>
                </c:pt>
                <c:pt idx="2362">
                  <c:v>44660</c:v>
                </c:pt>
                <c:pt idx="2363">
                  <c:v>44660</c:v>
                </c:pt>
                <c:pt idx="2364">
                  <c:v>44660</c:v>
                </c:pt>
                <c:pt idx="2365">
                  <c:v>44660</c:v>
                </c:pt>
                <c:pt idx="2366">
                  <c:v>44660</c:v>
                </c:pt>
                <c:pt idx="2367">
                  <c:v>44660</c:v>
                </c:pt>
                <c:pt idx="2368">
                  <c:v>44660</c:v>
                </c:pt>
                <c:pt idx="2369">
                  <c:v>44660</c:v>
                </c:pt>
                <c:pt idx="2370">
                  <c:v>44660</c:v>
                </c:pt>
                <c:pt idx="2371">
                  <c:v>44660</c:v>
                </c:pt>
                <c:pt idx="2372">
                  <c:v>44660</c:v>
                </c:pt>
                <c:pt idx="2373">
                  <c:v>44660</c:v>
                </c:pt>
                <c:pt idx="2374">
                  <c:v>44660</c:v>
                </c:pt>
                <c:pt idx="2375">
                  <c:v>44661</c:v>
                </c:pt>
                <c:pt idx="2376">
                  <c:v>44661</c:v>
                </c:pt>
                <c:pt idx="2377">
                  <c:v>44661</c:v>
                </c:pt>
                <c:pt idx="2378">
                  <c:v>44661</c:v>
                </c:pt>
                <c:pt idx="2379">
                  <c:v>44661</c:v>
                </c:pt>
                <c:pt idx="2380">
                  <c:v>44661</c:v>
                </c:pt>
                <c:pt idx="2381">
                  <c:v>44661</c:v>
                </c:pt>
                <c:pt idx="2382">
                  <c:v>44661</c:v>
                </c:pt>
                <c:pt idx="2383">
                  <c:v>44661</c:v>
                </c:pt>
                <c:pt idx="2384">
                  <c:v>44661</c:v>
                </c:pt>
                <c:pt idx="2385">
                  <c:v>44661</c:v>
                </c:pt>
                <c:pt idx="2386">
                  <c:v>44661</c:v>
                </c:pt>
                <c:pt idx="2387">
                  <c:v>44661</c:v>
                </c:pt>
                <c:pt idx="2388">
                  <c:v>44661</c:v>
                </c:pt>
                <c:pt idx="2389">
                  <c:v>44661</c:v>
                </c:pt>
                <c:pt idx="2390">
                  <c:v>44661</c:v>
                </c:pt>
                <c:pt idx="2391">
                  <c:v>44661</c:v>
                </c:pt>
                <c:pt idx="2392">
                  <c:v>44661</c:v>
                </c:pt>
                <c:pt idx="2393">
                  <c:v>44661</c:v>
                </c:pt>
                <c:pt idx="2394">
                  <c:v>44661</c:v>
                </c:pt>
                <c:pt idx="2395">
                  <c:v>44661</c:v>
                </c:pt>
                <c:pt idx="2396">
                  <c:v>44661</c:v>
                </c:pt>
                <c:pt idx="2397">
                  <c:v>44661</c:v>
                </c:pt>
                <c:pt idx="2398">
                  <c:v>44661</c:v>
                </c:pt>
                <c:pt idx="2399">
                  <c:v>44662</c:v>
                </c:pt>
                <c:pt idx="2400">
                  <c:v>44662</c:v>
                </c:pt>
                <c:pt idx="2401">
                  <c:v>44662</c:v>
                </c:pt>
                <c:pt idx="2402">
                  <c:v>44662</c:v>
                </c:pt>
                <c:pt idx="2403">
                  <c:v>44662</c:v>
                </c:pt>
                <c:pt idx="2404">
                  <c:v>44662</c:v>
                </c:pt>
                <c:pt idx="2405">
                  <c:v>44662</c:v>
                </c:pt>
                <c:pt idx="2406">
                  <c:v>44662</c:v>
                </c:pt>
                <c:pt idx="2407">
                  <c:v>44662</c:v>
                </c:pt>
                <c:pt idx="2408">
                  <c:v>44662</c:v>
                </c:pt>
                <c:pt idx="2409">
                  <c:v>44662</c:v>
                </c:pt>
                <c:pt idx="2410">
                  <c:v>44662</c:v>
                </c:pt>
                <c:pt idx="2411">
                  <c:v>44662</c:v>
                </c:pt>
                <c:pt idx="2412">
                  <c:v>44662</c:v>
                </c:pt>
                <c:pt idx="2413">
                  <c:v>44662</c:v>
                </c:pt>
                <c:pt idx="2414">
                  <c:v>44662</c:v>
                </c:pt>
                <c:pt idx="2415">
                  <c:v>44662</c:v>
                </c:pt>
                <c:pt idx="2416">
                  <c:v>44662</c:v>
                </c:pt>
                <c:pt idx="2417">
                  <c:v>44662</c:v>
                </c:pt>
                <c:pt idx="2418">
                  <c:v>44662</c:v>
                </c:pt>
                <c:pt idx="2419">
                  <c:v>44662</c:v>
                </c:pt>
                <c:pt idx="2420">
                  <c:v>44662</c:v>
                </c:pt>
                <c:pt idx="2421">
                  <c:v>44662</c:v>
                </c:pt>
                <c:pt idx="2422">
                  <c:v>44662</c:v>
                </c:pt>
                <c:pt idx="2423">
                  <c:v>44663</c:v>
                </c:pt>
                <c:pt idx="2424">
                  <c:v>44663</c:v>
                </c:pt>
                <c:pt idx="2425">
                  <c:v>44663</c:v>
                </c:pt>
                <c:pt idx="2426">
                  <c:v>44663</c:v>
                </c:pt>
                <c:pt idx="2427">
                  <c:v>44663</c:v>
                </c:pt>
                <c:pt idx="2428">
                  <c:v>44663</c:v>
                </c:pt>
                <c:pt idx="2429">
                  <c:v>44663</c:v>
                </c:pt>
                <c:pt idx="2430">
                  <c:v>44663</c:v>
                </c:pt>
                <c:pt idx="2431">
                  <c:v>44663</c:v>
                </c:pt>
                <c:pt idx="2432">
                  <c:v>44663</c:v>
                </c:pt>
                <c:pt idx="2433">
                  <c:v>44663</c:v>
                </c:pt>
                <c:pt idx="2434">
                  <c:v>44663</c:v>
                </c:pt>
                <c:pt idx="2435">
                  <c:v>44663</c:v>
                </c:pt>
                <c:pt idx="2436">
                  <c:v>44663</c:v>
                </c:pt>
                <c:pt idx="2437">
                  <c:v>44663</c:v>
                </c:pt>
                <c:pt idx="2438">
                  <c:v>44663</c:v>
                </c:pt>
                <c:pt idx="2439">
                  <c:v>44663</c:v>
                </c:pt>
                <c:pt idx="2440">
                  <c:v>44663</c:v>
                </c:pt>
                <c:pt idx="2441">
                  <c:v>44663</c:v>
                </c:pt>
                <c:pt idx="2442">
                  <c:v>44663</c:v>
                </c:pt>
                <c:pt idx="2443">
                  <c:v>44663</c:v>
                </c:pt>
                <c:pt idx="2444">
                  <c:v>44663</c:v>
                </c:pt>
                <c:pt idx="2445">
                  <c:v>44663</c:v>
                </c:pt>
                <c:pt idx="2446">
                  <c:v>44663</c:v>
                </c:pt>
                <c:pt idx="2447">
                  <c:v>44664</c:v>
                </c:pt>
                <c:pt idx="2448">
                  <c:v>44664</c:v>
                </c:pt>
                <c:pt idx="2449">
                  <c:v>44664</c:v>
                </c:pt>
                <c:pt idx="2450">
                  <c:v>44664</c:v>
                </c:pt>
                <c:pt idx="2451">
                  <c:v>44664</c:v>
                </c:pt>
                <c:pt idx="2452">
                  <c:v>44664</c:v>
                </c:pt>
                <c:pt idx="2453">
                  <c:v>44664</c:v>
                </c:pt>
                <c:pt idx="2454">
                  <c:v>44664</c:v>
                </c:pt>
                <c:pt idx="2455">
                  <c:v>44664</c:v>
                </c:pt>
                <c:pt idx="2456">
                  <c:v>44664</c:v>
                </c:pt>
                <c:pt idx="2457">
                  <c:v>44664</c:v>
                </c:pt>
                <c:pt idx="2458">
                  <c:v>44664</c:v>
                </c:pt>
                <c:pt idx="2459">
                  <c:v>44664</c:v>
                </c:pt>
                <c:pt idx="2460">
                  <c:v>44664</c:v>
                </c:pt>
                <c:pt idx="2461">
                  <c:v>44664</c:v>
                </c:pt>
                <c:pt idx="2462">
                  <c:v>44664</c:v>
                </c:pt>
                <c:pt idx="2463">
                  <c:v>44664</c:v>
                </c:pt>
                <c:pt idx="2464">
                  <c:v>44664</c:v>
                </c:pt>
                <c:pt idx="2465">
                  <c:v>44664</c:v>
                </c:pt>
                <c:pt idx="2466">
                  <c:v>44664</c:v>
                </c:pt>
                <c:pt idx="2467">
                  <c:v>44664</c:v>
                </c:pt>
                <c:pt idx="2468">
                  <c:v>44664</c:v>
                </c:pt>
                <c:pt idx="2469">
                  <c:v>44664</c:v>
                </c:pt>
                <c:pt idx="2470">
                  <c:v>44664</c:v>
                </c:pt>
                <c:pt idx="2471">
                  <c:v>44665</c:v>
                </c:pt>
                <c:pt idx="2472">
                  <c:v>44665</c:v>
                </c:pt>
                <c:pt idx="2473">
                  <c:v>44665</c:v>
                </c:pt>
                <c:pt idx="2474">
                  <c:v>44665</c:v>
                </c:pt>
                <c:pt idx="2475">
                  <c:v>44665</c:v>
                </c:pt>
                <c:pt idx="2476">
                  <c:v>44665</c:v>
                </c:pt>
                <c:pt idx="2477">
                  <c:v>44665</c:v>
                </c:pt>
                <c:pt idx="2478">
                  <c:v>44665</c:v>
                </c:pt>
                <c:pt idx="2479">
                  <c:v>44665</c:v>
                </c:pt>
                <c:pt idx="2480">
                  <c:v>44665</c:v>
                </c:pt>
                <c:pt idx="2481">
                  <c:v>44665</c:v>
                </c:pt>
                <c:pt idx="2482">
                  <c:v>44665</c:v>
                </c:pt>
                <c:pt idx="2483">
                  <c:v>44665</c:v>
                </c:pt>
                <c:pt idx="2484">
                  <c:v>44665</c:v>
                </c:pt>
                <c:pt idx="2485">
                  <c:v>44665</c:v>
                </c:pt>
                <c:pt idx="2486">
                  <c:v>44665</c:v>
                </c:pt>
                <c:pt idx="2487">
                  <c:v>44665</c:v>
                </c:pt>
                <c:pt idx="2488">
                  <c:v>44665</c:v>
                </c:pt>
                <c:pt idx="2489">
                  <c:v>44665</c:v>
                </c:pt>
                <c:pt idx="2490">
                  <c:v>44665</c:v>
                </c:pt>
                <c:pt idx="2491">
                  <c:v>44665</c:v>
                </c:pt>
                <c:pt idx="2492">
                  <c:v>44665</c:v>
                </c:pt>
                <c:pt idx="2493">
                  <c:v>44665</c:v>
                </c:pt>
                <c:pt idx="2494">
                  <c:v>44665</c:v>
                </c:pt>
                <c:pt idx="2495">
                  <c:v>44666</c:v>
                </c:pt>
                <c:pt idx="2496">
                  <c:v>44666</c:v>
                </c:pt>
                <c:pt idx="2497">
                  <c:v>44666</c:v>
                </c:pt>
                <c:pt idx="2498">
                  <c:v>44666</c:v>
                </c:pt>
                <c:pt idx="2499">
                  <c:v>44666</c:v>
                </c:pt>
                <c:pt idx="2500">
                  <c:v>44666</c:v>
                </c:pt>
                <c:pt idx="2501">
                  <c:v>44666</c:v>
                </c:pt>
                <c:pt idx="2502">
                  <c:v>44666</c:v>
                </c:pt>
                <c:pt idx="2503">
                  <c:v>44666</c:v>
                </c:pt>
                <c:pt idx="2504">
                  <c:v>44666</c:v>
                </c:pt>
                <c:pt idx="2505">
                  <c:v>44666</c:v>
                </c:pt>
                <c:pt idx="2506">
                  <c:v>44666</c:v>
                </c:pt>
                <c:pt idx="2507">
                  <c:v>44666</c:v>
                </c:pt>
                <c:pt idx="2508">
                  <c:v>44666</c:v>
                </c:pt>
                <c:pt idx="2509">
                  <c:v>44666</c:v>
                </c:pt>
                <c:pt idx="2510">
                  <c:v>44666</c:v>
                </c:pt>
                <c:pt idx="2511">
                  <c:v>44666</c:v>
                </c:pt>
                <c:pt idx="2512">
                  <c:v>44666</c:v>
                </c:pt>
                <c:pt idx="2513">
                  <c:v>44666</c:v>
                </c:pt>
                <c:pt idx="2514">
                  <c:v>44666</c:v>
                </c:pt>
                <c:pt idx="2515">
                  <c:v>44666</c:v>
                </c:pt>
                <c:pt idx="2516">
                  <c:v>44666</c:v>
                </c:pt>
                <c:pt idx="2517">
                  <c:v>44666</c:v>
                </c:pt>
                <c:pt idx="2518">
                  <c:v>44666</c:v>
                </c:pt>
                <c:pt idx="2519">
                  <c:v>44667</c:v>
                </c:pt>
                <c:pt idx="2520">
                  <c:v>44667</c:v>
                </c:pt>
                <c:pt idx="2521">
                  <c:v>44667</c:v>
                </c:pt>
                <c:pt idx="2522">
                  <c:v>44667</c:v>
                </c:pt>
                <c:pt idx="2523">
                  <c:v>44667</c:v>
                </c:pt>
                <c:pt idx="2524">
                  <c:v>44667</c:v>
                </c:pt>
                <c:pt idx="2525">
                  <c:v>44667</c:v>
                </c:pt>
                <c:pt idx="2526">
                  <c:v>44667</c:v>
                </c:pt>
                <c:pt idx="2527">
                  <c:v>44667</c:v>
                </c:pt>
                <c:pt idx="2528">
                  <c:v>44667</c:v>
                </c:pt>
                <c:pt idx="2529">
                  <c:v>44667</c:v>
                </c:pt>
                <c:pt idx="2530">
                  <c:v>44667</c:v>
                </c:pt>
                <c:pt idx="2531">
                  <c:v>44667</c:v>
                </c:pt>
                <c:pt idx="2532">
                  <c:v>44667</c:v>
                </c:pt>
                <c:pt idx="2533">
                  <c:v>44667</c:v>
                </c:pt>
                <c:pt idx="2534">
                  <c:v>44667</c:v>
                </c:pt>
                <c:pt idx="2535">
                  <c:v>44667</c:v>
                </c:pt>
                <c:pt idx="2536">
                  <c:v>44667</c:v>
                </c:pt>
                <c:pt idx="2537">
                  <c:v>44667</c:v>
                </c:pt>
                <c:pt idx="2538">
                  <c:v>44667</c:v>
                </c:pt>
                <c:pt idx="2539">
                  <c:v>44667</c:v>
                </c:pt>
                <c:pt idx="2540">
                  <c:v>44667</c:v>
                </c:pt>
                <c:pt idx="2541">
                  <c:v>44667</c:v>
                </c:pt>
                <c:pt idx="2542">
                  <c:v>44667</c:v>
                </c:pt>
                <c:pt idx="2543">
                  <c:v>44668</c:v>
                </c:pt>
                <c:pt idx="2544">
                  <c:v>44668</c:v>
                </c:pt>
                <c:pt idx="2545">
                  <c:v>44668</c:v>
                </c:pt>
                <c:pt idx="2546">
                  <c:v>44668</c:v>
                </c:pt>
                <c:pt idx="2547">
                  <c:v>44668</c:v>
                </c:pt>
                <c:pt idx="2548">
                  <c:v>44668</c:v>
                </c:pt>
                <c:pt idx="2549">
                  <c:v>44668</c:v>
                </c:pt>
                <c:pt idx="2550">
                  <c:v>44668</c:v>
                </c:pt>
                <c:pt idx="2551">
                  <c:v>44668</c:v>
                </c:pt>
                <c:pt idx="2552">
                  <c:v>44668</c:v>
                </c:pt>
                <c:pt idx="2553">
                  <c:v>44668</c:v>
                </c:pt>
                <c:pt idx="2554">
                  <c:v>44668</c:v>
                </c:pt>
                <c:pt idx="2555">
                  <c:v>44668</c:v>
                </c:pt>
                <c:pt idx="2556">
                  <c:v>44668</c:v>
                </c:pt>
                <c:pt idx="2557">
                  <c:v>44668</c:v>
                </c:pt>
                <c:pt idx="2558">
                  <c:v>44668</c:v>
                </c:pt>
                <c:pt idx="2559">
                  <c:v>44668</c:v>
                </c:pt>
                <c:pt idx="2560">
                  <c:v>44668</c:v>
                </c:pt>
                <c:pt idx="2561">
                  <c:v>44668</c:v>
                </c:pt>
                <c:pt idx="2562">
                  <c:v>44668</c:v>
                </c:pt>
                <c:pt idx="2563">
                  <c:v>44668</c:v>
                </c:pt>
                <c:pt idx="2564">
                  <c:v>44668</c:v>
                </c:pt>
                <c:pt idx="2565">
                  <c:v>44668</c:v>
                </c:pt>
                <c:pt idx="2566">
                  <c:v>44668</c:v>
                </c:pt>
                <c:pt idx="2567">
                  <c:v>44669</c:v>
                </c:pt>
                <c:pt idx="2568">
                  <c:v>44669</c:v>
                </c:pt>
                <c:pt idx="2569">
                  <c:v>44669</c:v>
                </c:pt>
                <c:pt idx="2570">
                  <c:v>44669</c:v>
                </c:pt>
                <c:pt idx="2571">
                  <c:v>44669</c:v>
                </c:pt>
                <c:pt idx="2572">
                  <c:v>44669</c:v>
                </c:pt>
                <c:pt idx="2573">
                  <c:v>44669</c:v>
                </c:pt>
                <c:pt idx="2574">
                  <c:v>44669</c:v>
                </c:pt>
                <c:pt idx="2575">
                  <c:v>44669</c:v>
                </c:pt>
                <c:pt idx="2576">
                  <c:v>44669</c:v>
                </c:pt>
                <c:pt idx="2577">
                  <c:v>44669</c:v>
                </c:pt>
                <c:pt idx="2578">
                  <c:v>44669</c:v>
                </c:pt>
                <c:pt idx="2579">
                  <c:v>44669</c:v>
                </c:pt>
                <c:pt idx="2580">
                  <c:v>44669</c:v>
                </c:pt>
                <c:pt idx="2581">
                  <c:v>44669</c:v>
                </c:pt>
                <c:pt idx="2582">
                  <c:v>44669</c:v>
                </c:pt>
                <c:pt idx="2583">
                  <c:v>44669</c:v>
                </c:pt>
                <c:pt idx="2584">
                  <c:v>44669</c:v>
                </c:pt>
                <c:pt idx="2585">
                  <c:v>44669</c:v>
                </c:pt>
                <c:pt idx="2586">
                  <c:v>44669</c:v>
                </c:pt>
                <c:pt idx="2587">
                  <c:v>44669</c:v>
                </c:pt>
                <c:pt idx="2588">
                  <c:v>44669</c:v>
                </c:pt>
                <c:pt idx="2589">
                  <c:v>44669</c:v>
                </c:pt>
                <c:pt idx="2590">
                  <c:v>44669</c:v>
                </c:pt>
                <c:pt idx="2591">
                  <c:v>44670</c:v>
                </c:pt>
                <c:pt idx="2592">
                  <c:v>44670</c:v>
                </c:pt>
                <c:pt idx="2593">
                  <c:v>44670</c:v>
                </c:pt>
                <c:pt idx="2594">
                  <c:v>44670</c:v>
                </c:pt>
                <c:pt idx="2595">
                  <c:v>44670</c:v>
                </c:pt>
                <c:pt idx="2596">
                  <c:v>44670</c:v>
                </c:pt>
                <c:pt idx="2597">
                  <c:v>44670</c:v>
                </c:pt>
                <c:pt idx="2598">
                  <c:v>44670</c:v>
                </c:pt>
                <c:pt idx="2599">
                  <c:v>44670</c:v>
                </c:pt>
                <c:pt idx="2600">
                  <c:v>44670</c:v>
                </c:pt>
                <c:pt idx="2601">
                  <c:v>44670</c:v>
                </c:pt>
                <c:pt idx="2602">
                  <c:v>44670</c:v>
                </c:pt>
                <c:pt idx="2603">
                  <c:v>44670</c:v>
                </c:pt>
                <c:pt idx="2604">
                  <c:v>44670</c:v>
                </c:pt>
                <c:pt idx="2605">
                  <c:v>44670</c:v>
                </c:pt>
                <c:pt idx="2606">
                  <c:v>44670</c:v>
                </c:pt>
                <c:pt idx="2607">
                  <c:v>44670</c:v>
                </c:pt>
                <c:pt idx="2608">
                  <c:v>44670</c:v>
                </c:pt>
                <c:pt idx="2609">
                  <c:v>44670</c:v>
                </c:pt>
                <c:pt idx="2610">
                  <c:v>44670</c:v>
                </c:pt>
                <c:pt idx="2611">
                  <c:v>44670</c:v>
                </c:pt>
                <c:pt idx="2612">
                  <c:v>44670</c:v>
                </c:pt>
                <c:pt idx="2613">
                  <c:v>44670</c:v>
                </c:pt>
                <c:pt idx="2614">
                  <c:v>44670</c:v>
                </c:pt>
                <c:pt idx="2615">
                  <c:v>44671</c:v>
                </c:pt>
                <c:pt idx="2616">
                  <c:v>44671</c:v>
                </c:pt>
                <c:pt idx="2617">
                  <c:v>44671</c:v>
                </c:pt>
                <c:pt idx="2618">
                  <c:v>44671</c:v>
                </c:pt>
                <c:pt idx="2619">
                  <c:v>44671</c:v>
                </c:pt>
                <c:pt idx="2620">
                  <c:v>44671</c:v>
                </c:pt>
                <c:pt idx="2621">
                  <c:v>44671</c:v>
                </c:pt>
                <c:pt idx="2622">
                  <c:v>44671</c:v>
                </c:pt>
                <c:pt idx="2623">
                  <c:v>44671</c:v>
                </c:pt>
                <c:pt idx="2624">
                  <c:v>44671</c:v>
                </c:pt>
                <c:pt idx="2625">
                  <c:v>44671</c:v>
                </c:pt>
                <c:pt idx="2626">
                  <c:v>44671</c:v>
                </c:pt>
                <c:pt idx="2627">
                  <c:v>44671</c:v>
                </c:pt>
                <c:pt idx="2628">
                  <c:v>44671</c:v>
                </c:pt>
                <c:pt idx="2629">
                  <c:v>44671</c:v>
                </c:pt>
                <c:pt idx="2630">
                  <c:v>44671</c:v>
                </c:pt>
                <c:pt idx="2631">
                  <c:v>44671</c:v>
                </c:pt>
                <c:pt idx="2632">
                  <c:v>44671</c:v>
                </c:pt>
                <c:pt idx="2633">
                  <c:v>44671</c:v>
                </c:pt>
                <c:pt idx="2634">
                  <c:v>44671</c:v>
                </c:pt>
                <c:pt idx="2635">
                  <c:v>44671</c:v>
                </c:pt>
                <c:pt idx="2636">
                  <c:v>44671</c:v>
                </c:pt>
                <c:pt idx="2637">
                  <c:v>44671</c:v>
                </c:pt>
                <c:pt idx="2638">
                  <c:v>44671</c:v>
                </c:pt>
                <c:pt idx="2639">
                  <c:v>44672</c:v>
                </c:pt>
                <c:pt idx="2640">
                  <c:v>44672</c:v>
                </c:pt>
                <c:pt idx="2641">
                  <c:v>44672</c:v>
                </c:pt>
                <c:pt idx="2642">
                  <c:v>44672</c:v>
                </c:pt>
                <c:pt idx="2643">
                  <c:v>44672</c:v>
                </c:pt>
                <c:pt idx="2644">
                  <c:v>44672</c:v>
                </c:pt>
                <c:pt idx="2645">
                  <c:v>44672</c:v>
                </c:pt>
                <c:pt idx="2646">
                  <c:v>44672</c:v>
                </c:pt>
                <c:pt idx="2647">
                  <c:v>44672</c:v>
                </c:pt>
                <c:pt idx="2648">
                  <c:v>44672</c:v>
                </c:pt>
                <c:pt idx="2649">
                  <c:v>44672</c:v>
                </c:pt>
                <c:pt idx="2650">
                  <c:v>44672</c:v>
                </c:pt>
                <c:pt idx="2651">
                  <c:v>44672</c:v>
                </c:pt>
                <c:pt idx="2652">
                  <c:v>44672</c:v>
                </c:pt>
                <c:pt idx="2653">
                  <c:v>44672</c:v>
                </c:pt>
                <c:pt idx="2654">
                  <c:v>44672</c:v>
                </c:pt>
                <c:pt idx="2655">
                  <c:v>44672</c:v>
                </c:pt>
                <c:pt idx="2656">
                  <c:v>44672</c:v>
                </c:pt>
                <c:pt idx="2657">
                  <c:v>44672</c:v>
                </c:pt>
                <c:pt idx="2658">
                  <c:v>44672</c:v>
                </c:pt>
                <c:pt idx="2659">
                  <c:v>44672</c:v>
                </c:pt>
                <c:pt idx="2660">
                  <c:v>44672</c:v>
                </c:pt>
                <c:pt idx="2661">
                  <c:v>44672</c:v>
                </c:pt>
                <c:pt idx="2662">
                  <c:v>44672</c:v>
                </c:pt>
                <c:pt idx="2663">
                  <c:v>44673</c:v>
                </c:pt>
                <c:pt idx="2664">
                  <c:v>44673</c:v>
                </c:pt>
                <c:pt idx="2665">
                  <c:v>44673</c:v>
                </c:pt>
                <c:pt idx="2666">
                  <c:v>44673</c:v>
                </c:pt>
                <c:pt idx="2667">
                  <c:v>44673</c:v>
                </c:pt>
                <c:pt idx="2668">
                  <c:v>44673</c:v>
                </c:pt>
                <c:pt idx="2669">
                  <c:v>44673</c:v>
                </c:pt>
                <c:pt idx="2670">
                  <c:v>44673</c:v>
                </c:pt>
                <c:pt idx="2671">
                  <c:v>44673</c:v>
                </c:pt>
                <c:pt idx="2672">
                  <c:v>44673</c:v>
                </c:pt>
                <c:pt idx="2673">
                  <c:v>44673</c:v>
                </c:pt>
                <c:pt idx="2674">
                  <c:v>44673</c:v>
                </c:pt>
                <c:pt idx="2675">
                  <c:v>44673</c:v>
                </c:pt>
                <c:pt idx="2676">
                  <c:v>44673</c:v>
                </c:pt>
                <c:pt idx="2677">
                  <c:v>44673</c:v>
                </c:pt>
                <c:pt idx="2678">
                  <c:v>44673</c:v>
                </c:pt>
                <c:pt idx="2679">
                  <c:v>44673</c:v>
                </c:pt>
                <c:pt idx="2680">
                  <c:v>44673</c:v>
                </c:pt>
                <c:pt idx="2681">
                  <c:v>44673</c:v>
                </c:pt>
                <c:pt idx="2682">
                  <c:v>44673</c:v>
                </c:pt>
                <c:pt idx="2683">
                  <c:v>44673</c:v>
                </c:pt>
                <c:pt idx="2684">
                  <c:v>44673</c:v>
                </c:pt>
                <c:pt idx="2685">
                  <c:v>44673</c:v>
                </c:pt>
                <c:pt idx="2686">
                  <c:v>44673</c:v>
                </c:pt>
                <c:pt idx="2687">
                  <c:v>44674</c:v>
                </c:pt>
                <c:pt idx="2688">
                  <c:v>44674</c:v>
                </c:pt>
                <c:pt idx="2689">
                  <c:v>44674</c:v>
                </c:pt>
                <c:pt idx="2690">
                  <c:v>44674</c:v>
                </c:pt>
                <c:pt idx="2691">
                  <c:v>44674</c:v>
                </c:pt>
                <c:pt idx="2692">
                  <c:v>44674</c:v>
                </c:pt>
                <c:pt idx="2693">
                  <c:v>44674</c:v>
                </c:pt>
                <c:pt idx="2694">
                  <c:v>44674</c:v>
                </c:pt>
                <c:pt idx="2695">
                  <c:v>44674</c:v>
                </c:pt>
                <c:pt idx="2696">
                  <c:v>44674</c:v>
                </c:pt>
                <c:pt idx="2697">
                  <c:v>44674</c:v>
                </c:pt>
                <c:pt idx="2698">
                  <c:v>44674</c:v>
                </c:pt>
                <c:pt idx="2699">
                  <c:v>44674</c:v>
                </c:pt>
                <c:pt idx="2700">
                  <c:v>44674</c:v>
                </c:pt>
                <c:pt idx="2701">
                  <c:v>44674</c:v>
                </c:pt>
                <c:pt idx="2702">
                  <c:v>44674</c:v>
                </c:pt>
                <c:pt idx="2703">
                  <c:v>44674</c:v>
                </c:pt>
                <c:pt idx="2704">
                  <c:v>44674</c:v>
                </c:pt>
                <c:pt idx="2705">
                  <c:v>44674</c:v>
                </c:pt>
                <c:pt idx="2706">
                  <c:v>44674</c:v>
                </c:pt>
                <c:pt idx="2707">
                  <c:v>44674</c:v>
                </c:pt>
                <c:pt idx="2708">
                  <c:v>44674</c:v>
                </c:pt>
                <c:pt idx="2709">
                  <c:v>44674</c:v>
                </c:pt>
                <c:pt idx="2710">
                  <c:v>44674</c:v>
                </c:pt>
                <c:pt idx="2711">
                  <c:v>44675</c:v>
                </c:pt>
                <c:pt idx="2712">
                  <c:v>44675</c:v>
                </c:pt>
                <c:pt idx="2713">
                  <c:v>44675</c:v>
                </c:pt>
                <c:pt idx="2714">
                  <c:v>44675</c:v>
                </c:pt>
                <c:pt idx="2715">
                  <c:v>44675</c:v>
                </c:pt>
                <c:pt idx="2716">
                  <c:v>44675</c:v>
                </c:pt>
                <c:pt idx="2717">
                  <c:v>44675</c:v>
                </c:pt>
                <c:pt idx="2718">
                  <c:v>44675</c:v>
                </c:pt>
                <c:pt idx="2719">
                  <c:v>44675</c:v>
                </c:pt>
                <c:pt idx="2720">
                  <c:v>44675</c:v>
                </c:pt>
                <c:pt idx="2721">
                  <c:v>44675</c:v>
                </c:pt>
                <c:pt idx="2722">
                  <c:v>44675</c:v>
                </c:pt>
                <c:pt idx="2723">
                  <c:v>44675</c:v>
                </c:pt>
                <c:pt idx="2724">
                  <c:v>44675</c:v>
                </c:pt>
                <c:pt idx="2725">
                  <c:v>44675</c:v>
                </c:pt>
                <c:pt idx="2726">
                  <c:v>44675</c:v>
                </c:pt>
                <c:pt idx="2727">
                  <c:v>44675</c:v>
                </c:pt>
                <c:pt idx="2728">
                  <c:v>44675</c:v>
                </c:pt>
                <c:pt idx="2729">
                  <c:v>44675</c:v>
                </c:pt>
                <c:pt idx="2730">
                  <c:v>44675</c:v>
                </c:pt>
                <c:pt idx="2731">
                  <c:v>44675</c:v>
                </c:pt>
                <c:pt idx="2732">
                  <c:v>44675</c:v>
                </c:pt>
                <c:pt idx="2733">
                  <c:v>44675</c:v>
                </c:pt>
                <c:pt idx="2734">
                  <c:v>44675</c:v>
                </c:pt>
                <c:pt idx="2735">
                  <c:v>44676</c:v>
                </c:pt>
                <c:pt idx="2736">
                  <c:v>44676</c:v>
                </c:pt>
                <c:pt idx="2737">
                  <c:v>44676</c:v>
                </c:pt>
                <c:pt idx="2738">
                  <c:v>44676</c:v>
                </c:pt>
                <c:pt idx="2739">
                  <c:v>44676</c:v>
                </c:pt>
                <c:pt idx="2740">
                  <c:v>44676</c:v>
                </c:pt>
                <c:pt idx="2741">
                  <c:v>44676</c:v>
                </c:pt>
                <c:pt idx="2742">
                  <c:v>44676</c:v>
                </c:pt>
                <c:pt idx="2743">
                  <c:v>44676</c:v>
                </c:pt>
                <c:pt idx="2744">
                  <c:v>44676</c:v>
                </c:pt>
                <c:pt idx="2745">
                  <c:v>44676</c:v>
                </c:pt>
                <c:pt idx="2746">
                  <c:v>44676</c:v>
                </c:pt>
                <c:pt idx="2747">
                  <c:v>44676</c:v>
                </c:pt>
                <c:pt idx="2748">
                  <c:v>44676</c:v>
                </c:pt>
                <c:pt idx="2749">
                  <c:v>44676</c:v>
                </c:pt>
                <c:pt idx="2750">
                  <c:v>44676</c:v>
                </c:pt>
                <c:pt idx="2751">
                  <c:v>44676</c:v>
                </c:pt>
                <c:pt idx="2752">
                  <c:v>44676</c:v>
                </c:pt>
                <c:pt idx="2753">
                  <c:v>44676</c:v>
                </c:pt>
                <c:pt idx="2754">
                  <c:v>44676</c:v>
                </c:pt>
                <c:pt idx="2755">
                  <c:v>44676</c:v>
                </c:pt>
                <c:pt idx="2756">
                  <c:v>44676</c:v>
                </c:pt>
                <c:pt idx="2757">
                  <c:v>44676</c:v>
                </c:pt>
                <c:pt idx="2758">
                  <c:v>44676</c:v>
                </c:pt>
                <c:pt idx="2759">
                  <c:v>44677</c:v>
                </c:pt>
                <c:pt idx="2760">
                  <c:v>44677</c:v>
                </c:pt>
                <c:pt idx="2761">
                  <c:v>44677</c:v>
                </c:pt>
                <c:pt idx="2762">
                  <c:v>44677</c:v>
                </c:pt>
                <c:pt idx="2763">
                  <c:v>44677</c:v>
                </c:pt>
                <c:pt idx="2764">
                  <c:v>44677</c:v>
                </c:pt>
                <c:pt idx="2765">
                  <c:v>44677</c:v>
                </c:pt>
                <c:pt idx="2766">
                  <c:v>44677</c:v>
                </c:pt>
                <c:pt idx="2767">
                  <c:v>44677</c:v>
                </c:pt>
                <c:pt idx="2768">
                  <c:v>44677</c:v>
                </c:pt>
                <c:pt idx="2769">
                  <c:v>44677</c:v>
                </c:pt>
                <c:pt idx="2770">
                  <c:v>44677</c:v>
                </c:pt>
                <c:pt idx="2771">
                  <c:v>44677</c:v>
                </c:pt>
                <c:pt idx="2772">
                  <c:v>44677</c:v>
                </c:pt>
                <c:pt idx="2773">
                  <c:v>44677</c:v>
                </c:pt>
                <c:pt idx="2774">
                  <c:v>44677</c:v>
                </c:pt>
                <c:pt idx="2775">
                  <c:v>44677</c:v>
                </c:pt>
                <c:pt idx="2776">
                  <c:v>44677</c:v>
                </c:pt>
                <c:pt idx="2777">
                  <c:v>44677</c:v>
                </c:pt>
                <c:pt idx="2778">
                  <c:v>44677</c:v>
                </c:pt>
                <c:pt idx="2779">
                  <c:v>44677</c:v>
                </c:pt>
                <c:pt idx="2780">
                  <c:v>44677</c:v>
                </c:pt>
                <c:pt idx="2781">
                  <c:v>44677</c:v>
                </c:pt>
                <c:pt idx="2782">
                  <c:v>44677</c:v>
                </c:pt>
                <c:pt idx="2783">
                  <c:v>44678</c:v>
                </c:pt>
                <c:pt idx="2784">
                  <c:v>44678</c:v>
                </c:pt>
                <c:pt idx="2785">
                  <c:v>44678</c:v>
                </c:pt>
                <c:pt idx="2786">
                  <c:v>44678</c:v>
                </c:pt>
                <c:pt idx="2787">
                  <c:v>44678</c:v>
                </c:pt>
                <c:pt idx="2788">
                  <c:v>44678</c:v>
                </c:pt>
                <c:pt idx="2789">
                  <c:v>44678</c:v>
                </c:pt>
                <c:pt idx="2790">
                  <c:v>44678</c:v>
                </c:pt>
                <c:pt idx="2791">
                  <c:v>44678</c:v>
                </c:pt>
                <c:pt idx="2792">
                  <c:v>44678</c:v>
                </c:pt>
                <c:pt idx="2793">
                  <c:v>44678</c:v>
                </c:pt>
                <c:pt idx="2794">
                  <c:v>44678</c:v>
                </c:pt>
                <c:pt idx="2795">
                  <c:v>44678</c:v>
                </c:pt>
                <c:pt idx="2796">
                  <c:v>44678</c:v>
                </c:pt>
                <c:pt idx="2797">
                  <c:v>44678</c:v>
                </c:pt>
                <c:pt idx="2798">
                  <c:v>44678</c:v>
                </c:pt>
                <c:pt idx="2799">
                  <c:v>44678</c:v>
                </c:pt>
                <c:pt idx="2800">
                  <c:v>44678</c:v>
                </c:pt>
                <c:pt idx="2801">
                  <c:v>44678</c:v>
                </c:pt>
                <c:pt idx="2802">
                  <c:v>44678</c:v>
                </c:pt>
                <c:pt idx="2803">
                  <c:v>44678</c:v>
                </c:pt>
                <c:pt idx="2804">
                  <c:v>44678</c:v>
                </c:pt>
                <c:pt idx="2805">
                  <c:v>44678</c:v>
                </c:pt>
                <c:pt idx="2806">
                  <c:v>44678</c:v>
                </c:pt>
                <c:pt idx="2807">
                  <c:v>44679</c:v>
                </c:pt>
                <c:pt idx="2808">
                  <c:v>44679</c:v>
                </c:pt>
                <c:pt idx="2809">
                  <c:v>44679</c:v>
                </c:pt>
                <c:pt idx="2810">
                  <c:v>44679</c:v>
                </c:pt>
                <c:pt idx="2811">
                  <c:v>44679</c:v>
                </c:pt>
                <c:pt idx="2812">
                  <c:v>44679</c:v>
                </c:pt>
                <c:pt idx="2813">
                  <c:v>44679</c:v>
                </c:pt>
                <c:pt idx="2814">
                  <c:v>44679</c:v>
                </c:pt>
                <c:pt idx="2815">
                  <c:v>44679</c:v>
                </c:pt>
                <c:pt idx="2816">
                  <c:v>44679</c:v>
                </c:pt>
                <c:pt idx="2817">
                  <c:v>44679</c:v>
                </c:pt>
                <c:pt idx="2818">
                  <c:v>44679</c:v>
                </c:pt>
                <c:pt idx="2819">
                  <c:v>44679</c:v>
                </c:pt>
                <c:pt idx="2820">
                  <c:v>44679</c:v>
                </c:pt>
                <c:pt idx="2821">
                  <c:v>44679</c:v>
                </c:pt>
                <c:pt idx="2822">
                  <c:v>44679</c:v>
                </c:pt>
                <c:pt idx="2823">
                  <c:v>44679</c:v>
                </c:pt>
                <c:pt idx="2824">
                  <c:v>44679</c:v>
                </c:pt>
                <c:pt idx="2825">
                  <c:v>44679</c:v>
                </c:pt>
                <c:pt idx="2826">
                  <c:v>44679</c:v>
                </c:pt>
                <c:pt idx="2827">
                  <c:v>44679</c:v>
                </c:pt>
                <c:pt idx="2828">
                  <c:v>44679</c:v>
                </c:pt>
                <c:pt idx="2829">
                  <c:v>44679</c:v>
                </c:pt>
                <c:pt idx="2830">
                  <c:v>44679</c:v>
                </c:pt>
                <c:pt idx="2831">
                  <c:v>44680</c:v>
                </c:pt>
                <c:pt idx="2832">
                  <c:v>44680</c:v>
                </c:pt>
                <c:pt idx="2833">
                  <c:v>44680</c:v>
                </c:pt>
                <c:pt idx="2834">
                  <c:v>44680</c:v>
                </c:pt>
                <c:pt idx="2835">
                  <c:v>44680</c:v>
                </c:pt>
                <c:pt idx="2836">
                  <c:v>44680</c:v>
                </c:pt>
                <c:pt idx="2837">
                  <c:v>44680</c:v>
                </c:pt>
                <c:pt idx="2838">
                  <c:v>44680</c:v>
                </c:pt>
                <c:pt idx="2839">
                  <c:v>44680</c:v>
                </c:pt>
                <c:pt idx="2840">
                  <c:v>44680</c:v>
                </c:pt>
                <c:pt idx="2841">
                  <c:v>44680</c:v>
                </c:pt>
                <c:pt idx="2842">
                  <c:v>44680</c:v>
                </c:pt>
                <c:pt idx="2843">
                  <c:v>44680</c:v>
                </c:pt>
                <c:pt idx="2844">
                  <c:v>44680</c:v>
                </c:pt>
                <c:pt idx="2845">
                  <c:v>44680</c:v>
                </c:pt>
                <c:pt idx="2846">
                  <c:v>44680</c:v>
                </c:pt>
                <c:pt idx="2847">
                  <c:v>44680</c:v>
                </c:pt>
                <c:pt idx="2848">
                  <c:v>44680</c:v>
                </c:pt>
                <c:pt idx="2849">
                  <c:v>44680</c:v>
                </c:pt>
                <c:pt idx="2850">
                  <c:v>44680</c:v>
                </c:pt>
                <c:pt idx="2851">
                  <c:v>44680</c:v>
                </c:pt>
                <c:pt idx="2852">
                  <c:v>44680</c:v>
                </c:pt>
                <c:pt idx="2853">
                  <c:v>44680</c:v>
                </c:pt>
                <c:pt idx="2854">
                  <c:v>44680</c:v>
                </c:pt>
                <c:pt idx="2855">
                  <c:v>44681</c:v>
                </c:pt>
                <c:pt idx="2856">
                  <c:v>44681</c:v>
                </c:pt>
                <c:pt idx="2857">
                  <c:v>44681</c:v>
                </c:pt>
                <c:pt idx="2858">
                  <c:v>44681</c:v>
                </c:pt>
                <c:pt idx="2859">
                  <c:v>44681</c:v>
                </c:pt>
                <c:pt idx="2860">
                  <c:v>44681</c:v>
                </c:pt>
                <c:pt idx="2861">
                  <c:v>44681</c:v>
                </c:pt>
                <c:pt idx="2862">
                  <c:v>44681</c:v>
                </c:pt>
                <c:pt idx="2863">
                  <c:v>44681</c:v>
                </c:pt>
                <c:pt idx="2864">
                  <c:v>44681</c:v>
                </c:pt>
                <c:pt idx="2865">
                  <c:v>44681</c:v>
                </c:pt>
                <c:pt idx="2866">
                  <c:v>44681</c:v>
                </c:pt>
                <c:pt idx="2867">
                  <c:v>44681</c:v>
                </c:pt>
                <c:pt idx="2868">
                  <c:v>44681</c:v>
                </c:pt>
                <c:pt idx="2869">
                  <c:v>44681</c:v>
                </c:pt>
                <c:pt idx="2870">
                  <c:v>44681</c:v>
                </c:pt>
                <c:pt idx="2871">
                  <c:v>44681</c:v>
                </c:pt>
                <c:pt idx="2872">
                  <c:v>44681</c:v>
                </c:pt>
                <c:pt idx="2873">
                  <c:v>44681</c:v>
                </c:pt>
                <c:pt idx="2874">
                  <c:v>44681</c:v>
                </c:pt>
                <c:pt idx="2875">
                  <c:v>44681</c:v>
                </c:pt>
                <c:pt idx="2876">
                  <c:v>44681</c:v>
                </c:pt>
                <c:pt idx="2877">
                  <c:v>44681</c:v>
                </c:pt>
                <c:pt idx="2878">
                  <c:v>44681</c:v>
                </c:pt>
                <c:pt idx="2879">
                  <c:v>44682</c:v>
                </c:pt>
                <c:pt idx="2880">
                  <c:v>44682</c:v>
                </c:pt>
                <c:pt idx="2881">
                  <c:v>44682</c:v>
                </c:pt>
                <c:pt idx="2882">
                  <c:v>44682</c:v>
                </c:pt>
                <c:pt idx="2883">
                  <c:v>44682</c:v>
                </c:pt>
                <c:pt idx="2884">
                  <c:v>44682</c:v>
                </c:pt>
                <c:pt idx="2885">
                  <c:v>44682</c:v>
                </c:pt>
                <c:pt idx="2886">
                  <c:v>44682</c:v>
                </c:pt>
                <c:pt idx="2887">
                  <c:v>44682</c:v>
                </c:pt>
                <c:pt idx="2888">
                  <c:v>44682</c:v>
                </c:pt>
                <c:pt idx="2889">
                  <c:v>44682</c:v>
                </c:pt>
                <c:pt idx="2890">
                  <c:v>44682</c:v>
                </c:pt>
                <c:pt idx="2891">
                  <c:v>44682</c:v>
                </c:pt>
                <c:pt idx="2892">
                  <c:v>44682</c:v>
                </c:pt>
                <c:pt idx="2893">
                  <c:v>44682</c:v>
                </c:pt>
                <c:pt idx="2894">
                  <c:v>44682</c:v>
                </c:pt>
                <c:pt idx="2895">
                  <c:v>44682</c:v>
                </c:pt>
                <c:pt idx="2896">
                  <c:v>44682</c:v>
                </c:pt>
                <c:pt idx="2897">
                  <c:v>44682</c:v>
                </c:pt>
                <c:pt idx="2898">
                  <c:v>44682</c:v>
                </c:pt>
                <c:pt idx="2899">
                  <c:v>44682</c:v>
                </c:pt>
                <c:pt idx="2900">
                  <c:v>44682</c:v>
                </c:pt>
                <c:pt idx="2901">
                  <c:v>44682</c:v>
                </c:pt>
                <c:pt idx="2902">
                  <c:v>44682</c:v>
                </c:pt>
                <c:pt idx="2903">
                  <c:v>44683</c:v>
                </c:pt>
                <c:pt idx="2904">
                  <c:v>44683</c:v>
                </c:pt>
                <c:pt idx="2905">
                  <c:v>44683</c:v>
                </c:pt>
                <c:pt idx="2906">
                  <c:v>44683</c:v>
                </c:pt>
                <c:pt idx="2907">
                  <c:v>44683</c:v>
                </c:pt>
                <c:pt idx="2908">
                  <c:v>44683</c:v>
                </c:pt>
                <c:pt idx="2909">
                  <c:v>44683</c:v>
                </c:pt>
                <c:pt idx="2910">
                  <c:v>44683</c:v>
                </c:pt>
                <c:pt idx="2911">
                  <c:v>44683</c:v>
                </c:pt>
                <c:pt idx="2912">
                  <c:v>44683</c:v>
                </c:pt>
                <c:pt idx="2913">
                  <c:v>44683</c:v>
                </c:pt>
                <c:pt idx="2914">
                  <c:v>44683</c:v>
                </c:pt>
                <c:pt idx="2915">
                  <c:v>44683</c:v>
                </c:pt>
                <c:pt idx="2916">
                  <c:v>44683</c:v>
                </c:pt>
                <c:pt idx="2917">
                  <c:v>44683</c:v>
                </c:pt>
                <c:pt idx="2918">
                  <c:v>44683</c:v>
                </c:pt>
                <c:pt idx="2919">
                  <c:v>44683</c:v>
                </c:pt>
                <c:pt idx="2920">
                  <c:v>44683</c:v>
                </c:pt>
                <c:pt idx="2921">
                  <c:v>44683</c:v>
                </c:pt>
                <c:pt idx="2922">
                  <c:v>44683</c:v>
                </c:pt>
                <c:pt idx="2923">
                  <c:v>44683</c:v>
                </c:pt>
                <c:pt idx="2924">
                  <c:v>44683</c:v>
                </c:pt>
                <c:pt idx="2925">
                  <c:v>44683</c:v>
                </c:pt>
                <c:pt idx="2926">
                  <c:v>44683</c:v>
                </c:pt>
                <c:pt idx="2927">
                  <c:v>44684</c:v>
                </c:pt>
                <c:pt idx="2928">
                  <c:v>44684</c:v>
                </c:pt>
                <c:pt idx="2929">
                  <c:v>44684</c:v>
                </c:pt>
                <c:pt idx="2930">
                  <c:v>44684</c:v>
                </c:pt>
                <c:pt idx="2931">
                  <c:v>44684</c:v>
                </c:pt>
                <c:pt idx="2932">
                  <c:v>44684</c:v>
                </c:pt>
                <c:pt idx="2933">
                  <c:v>44684</c:v>
                </c:pt>
                <c:pt idx="2934">
                  <c:v>44684</c:v>
                </c:pt>
                <c:pt idx="2935">
                  <c:v>44684</c:v>
                </c:pt>
                <c:pt idx="2936">
                  <c:v>44684</c:v>
                </c:pt>
                <c:pt idx="2937">
                  <c:v>44684</c:v>
                </c:pt>
                <c:pt idx="2938">
                  <c:v>44684</c:v>
                </c:pt>
                <c:pt idx="2939">
                  <c:v>44684</c:v>
                </c:pt>
                <c:pt idx="2940">
                  <c:v>44684</c:v>
                </c:pt>
                <c:pt idx="2941">
                  <c:v>44684</c:v>
                </c:pt>
                <c:pt idx="2942">
                  <c:v>44684</c:v>
                </c:pt>
                <c:pt idx="2943">
                  <c:v>44684</c:v>
                </c:pt>
                <c:pt idx="2944">
                  <c:v>44684</c:v>
                </c:pt>
                <c:pt idx="2945">
                  <c:v>44684</c:v>
                </c:pt>
                <c:pt idx="2946">
                  <c:v>44684</c:v>
                </c:pt>
                <c:pt idx="2947">
                  <c:v>44684</c:v>
                </c:pt>
                <c:pt idx="2948">
                  <c:v>44684</c:v>
                </c:pt>
                <c:pt idx="2949">
                  <c:v>44684</c:v>
                </c:pt>
                <c:pt idx="2950">
                  <c:v>44684</c:v>
                </c:pt>
                <c:pt idx="2951">
                  <c:v>44685</c:v>
                </c:pt>
                <c:pt idx="2952">
                  <c:v>44685</c:v>
                </c:pt>
                <c:pt idx="2953">
                  <c:v>44685</c:v>
                </c:pt>
                <c:pt idx="2954">
                  <c:v>44685</c:v>
                </c:pt>
                <c:pt idx="2955">
                  <c:v>44685</c:v>
                </c:pt>
                <c:pt idx="2956">
                  <c:v>44685</c:v>
                </c:pt>
                <c:pt idx="2957">
                  <c:v>44685</c:v>
                </c:pt>
                <c:pt idx="2958">
                  <c:v>44685</c:v>
                </c:pt>
                <c:pt idx="2959">
                  <c:v>44685</c:v>
                </c:pt>
                <c:pt idx="2960">
                  <c:v>44685</c:v>
                </c:pt>
                <c:pt idx="2961">
                  <c:v>44685</c:v>
                </c:pt>
                <c:pt idx="2962">
                  <c:v>44685</c:v>
                </c:pt>
                <c:pt idx="2963">
                  <c:v>44685</c:v>
                </c:pt>
                <c:pt idx="2964">
                  <c:v>44685</c:v>
                </c:pt>
                <c:pt idx="2965">
                  <c:v>44685</c:v>
                </c:pt>
                <c:pt idx="2966">
                  <c:v>44685</c:v>
                </c:pt>
                <c:pt idx="2967">
                  <c:v>44685</c:v>
                </c:pt>
                <c:pt idx="2968">
                  <c:v>44685</c:v>
                </c:pt>
                <c:pt idx="2969">
                  <c:v>44685</c:v>
                </c:pt>
                <c:pt idx="2970">
                  <c:v>44685</c:v>
                </c:pt>
                <c:pt idx="2971">
                  <c:v>44685</c:v>
                </c:pt>
                <c:pt idx="2972">
                  <c:v>44685</c:v>
                </c:pt>
                <c:pt idx="2973">
                  <c:v>44685</c:v>
                </c:pt>
                <c:pt idx="2974">
                  <c:v>44685</c:v>
                </c:pt>
                <c:pt idx="2975">
                  <c:v>44686</c:v>
                </c:pt>
                <c:pt idx="2976">
                  <c:v>44686</c:v>
                </c:pt>
                <c:pt idx="2977">
                  <c:v>44686</c:v>
                </c:pt>
                <c:pt idx="2978">
                  <c:v>44686</c:v>
                </c:pt>
                <c:pt idx="2979">
                  <c:v>44686</c:v>
                </c:pt>
                <c:pt idx="2980">
                  <c:v>44686</c:v>
                </c:pt>
                <c:pt idx="2981">
                  <c:v>44686</c:v>
                </c:pt>
                <c:pt idx="2982">
                  <c:v>44686</c:v>
                </c:pt>
                <c:pt idx="2983">
                  <c:v>44686</c:v>
                </c:pt>
                <c:pt idx="2984">
                  <c:v>44686</c:v>
                </c:pt>
                <c:pt idx="2985">
                  <c:v>44686</c:v>
                </c:pt>
                <c:pt idx="2986">
                  <c:v>44686</c:v>
                </c:pt>
                <c:pt idx="2987">
                  <c:v>44686</c:v>
                </c:pt>
                <c:pt idx="2988">
                  <c:v>44686</c:v>
                </c:pt>
                <c:pt idx="2989">
                  <c:v>44686</c:v>
                </c:pt>
                <c:pt idx="2990">
                  <c:v>44686</c:v>
                </c:pt>
                <c:pt idx="2991">
                  <c:v>44686</c:v>
                </c:pt>
                <c:pt idx="2992">
                  <c:v>44686</c:v>
                </c:pt>
                <c:pt idx="2993">
                  <c:v>44686</c:v>
                </c:pt>
                <c:pt idx="2994">
                  <c:v>44686</c:v>
                </c:pt>
                <c:pt idx="2995">
                  <c:v>44686</c:v>
                </c:pt>
                <c:pt idx="2996">
                  <c:v>44686</c:v>
                </c:pt>
                <c:pt idx="2997">
                  <c:v>44686</c:v>
                </c:pt>
                <c:pt idx="2998">
                  <c:v>44686</c:v>
                </c:pt>
                <c:pt idx="2999">
                  <c:v>44687</c:v>
                </c:pt>
                <c:pt idx="3000">
                  <c:v>44687</c:v>
                </c:pt>
                <c:pt idx="3001">
                  <c:v>44687</c:v>
                </c:pt>
                <c:pt idx="3002">
                  <c:v>44687</c:v>
                </c:pt>
                <c:pt idx="3003">
                  <c:v>44687</c:v>
                </c:pt>
                <c:pt idx="3004">
                  <c:v>44687</c:v>
                </c:pt>
                <c:pt idx="3005">
                  <c:v>44687</c:v>
                </c:pt>
                <c:pt idx="3006">
                  <c:v>44687</c:v>
                </c:pt>
                <c:pt idx="3007">
                  <c:v>44687</c:v>
                </c:pt>
                <c:pt idx="3008">
                  <c:v>44687</c:v>
                </c:pt>
                <c:pt idx="3009">
                  <c:v>44687</c:v>
                </c:pt>
                <c:pt idx="3010">
                  <c:v>44687</c:v>
                </c:pt>
                <c:pt idx="3011">
                  <c:v>44687</c:v>
                </c:pt>
                <c:pt idx="3012">
                  <c:v>44687</c:v>
                </c:pt>
                <c:pt idx="3013">
                  <c:v>44687</c:v>
                </c:pt>
                <c:pt idx="3014">
                  <c:v>44687</c:v>
                </c:pt>
                <c:pt idx="3015">
                  <c:v>44687</c:v>
                </c:pt>
                <c:pt idx="3016">
                  <c:v>44687</c:v>
                </c:pt>
                <c:pt idx="3017">
                  <c:v>44687</c:v>
                </c:pt>
                <c:pt idx="3018">
                  <c:v>44687</c:v>
                </c:pt>
                <c:pt idx="3019">
                  <c:v>44687</c:v>
                </c:pt>
                <c:pt idx="3020">
                  <c:v>44687</c:v>
                </c:pt>
                <c:pt idx="3021">
                  <c:v>44687</c:v>
                </c:pt>
                <c:pt idx="3022">
                  <c:v>44687</c:v>
                </c:pt>
                <c:pt idx="3023">
                  <c:v>44688</c:v>
                </c:pt>
                <c:pt idx="3024">
                  <c:v>44688</c:v>
                </c:pt>
                <c:pt idx="3025">
                  <c:v>44688</c:v>
                </c:pt>
                <c:pt idx="3026">
                  <c:v>44688</c:v>
                </c:pt>
                <c:pt idx="3027">
                  <c:v>44688</c:v>
                </c:pt>
                <c:pt idx="3028">
                  <c:v>44688</c:v>
                </c:pt>
                <c:pt idx="3029">
                  <c:v>44688</c:v>
                </c:pt>
                <c:pt idx="3030">
                  <c:v>44688</c:v>
                </c:pt>
                <c:pt idx="3031">
                  <c:v>44688</c:v>
                </c:pt>
                <c:pt idx="3032">
                  <c:v>44688</c:v>
                </c:pt>
                <c:pt idx="3033">
                  <c:v>44688</c:v>
                </c:pt>
                <c:pt idx="3034">
                  <c:v>44688</c:v>
                </c:pt>
                <c:pt idx="3035">
                  <c:v>44688</c:v>
                </c:pt>
                <c:pt idx="3036">
                  <c:v>44688</c:v>
                </c:pt>
                <c:pt idx="3037">
                  <c:v>44688</c:v>
                </c:pt>
                <c:pt idx="3038">
                  <c:v>44688</c:v>
                </c:pt>
                <c:pt idx="3039">
                  <c:v>44688</c:v>
                </c:pt>
                <c:pt idx="3040">
                  <c:v>44688</c:v>
                </c:pt>
                <c:pt idx="3041">
                  <c:v>44688</c:v>
                </c:pt>
                <c:pt idx="3042">
                  <c:v>44688</c:v>
                </c:pt>
                <c:pt idx="3043">
                  <c:v>44688</c:v>
                </c:pt>
                <c:pt idx="3044">
                  <c:v>44688</c:v>
                </c:pt>
                <c:pt idx="3045">
                  <c:v>44688</c:v>
                </c:pt>
                <c:pt idx="3046">
                  <c:v>44688</c:v>
                </c:pt>
                <c:pt idx="3047">
                  <c:v>44689</c:v>
                </c:pt>
                <c:pt idx="3048">
                  <c:v>44689</c:v>
                </c:pt>
                <c:pt idx="3049">
                  <c:v>44689</c:v>
                </c:pt>
                <c:pt idx="3050">
                  <c:v>44689</c:v>
                </c:pt>
                <c:pt idx="3051">
                  <c:v>44689</c:v>
                </c:pt>
                <c:pt idx="3052">
                  <c:v>44689</c:v>
                </c:pt>
                <c:pt idx="3053">
                  <c:v>44689</c:v>
                </c:pt>
                <c:pt idx="3054">
                  <c:v>44689</c:v>
                </c:pt>
                <c:pt idx="3055">
                  <c:v>44689</c:v>
                </c:pt>
                <c:pt idx="3056">
                  <c:v>44689</c:v>
                </c:pt>
                <c:pt idx="3057">
                  <c:v>44689</c:v>
                </c:pt>
                <c:pt idx="3058">
                  <c:v>44689</c:v>
                </c:pt>
                <c:pt idx="3059">
                  <c:v>44689</c:v>
                </c:pt>
                <c:pt idx="3060">
                  <c:v>44689</c:v>
                </c:pt>
                <c:pt idx="3061">
                  <c:v>44689</c:v>
                </c:pt>
                <c:pt idx="3062">
                  <c:v>44689</c:v>
                </c:pt>
                <c:pt idx="3063">
                  <c:v>44689</c:v>
                </c:pt>
                <c:pt idx="3064">
                  <c:v>44689</c:v>
                </c:pt>
                <c:pt idx="3065">
                  <c:v>44689</c:v>
                </c:pt>
                <c:pt idx="3066">
                  <c:v>44689</c:v>
                </c:pt>
                <c:pt idx="3067">
                  <c:v>44689</c:v>
                </c:pt>
                <c:pt idx="3068">
                  <c:v>44689</c:v>
                </c:pt>
                <c:pt idx="3069">
                  <c:v>44689</c:v>
                </c:pt>
                <c:pt idx="3070">
                  <c:v>44689</c:v>
                </c:pt>
                <c:pt idx="3071">
                  <c:v>44690</c:v>
                </c:pt>
                <c:pt idx="3072">
                  <c:v>44690</c:v>
                </c:pt>
                <c:pt idx="3073">
                  <c:v>44690</c:v>
                </c:pt>
                <c:pt idx="3074">
                  <c:v>44690</c:v>
                </c:pt>
                <c:pt idx="3075">
                  <c:v>44690</c:v>
                </c:pt>
                <c:pt idx="3076">
                  <c:v>44690</c:v>
                </c:pt>
                <c:pt idx="3077">
                  <c:v>44690</c:v>
                </c:pt>
                <c:pt idx="3078">
                  <c:v>44690</c:v>
                </c:pt>
                <c:pt idx="3079">
                  <c:v>44690</c:v>
                </c:pt>
                <c:pt idx="3080">
                  <c:v>44690</c:v>
                </c:pt>
                <c:pt idx="3081">
                  <c:v>44690</c:v>
                </c:pt>
                <c:pt idx="3082">
                  <c:v>44690</c:v>
                </c:pt>
                <c:pt idx="3083">
                  <c:v>44690</c:v>
                </c:pt>
                <c:pt idx="3084">
                  <c:v>44690</c:v>
                </c:pt>
                <c:pt idx="3085">
                  <c:v>44690</c:v>
                </c:pt>
                <c:pt idx="3086">
                  <c:v>44690</c:v>
                </c:pt>
                <c:pt idx="3087">
                  <c:v>44690</c:v>
                </c:pt>
                <c:pt idx="3088">
                  <c:v>44690</c:v>
                </c:pt>
                <c:pt idx="3089">
                  <c:v>44690</c:v>
                </c:pt>
                <c:pt idx="3090">
                  <c:v>44690</c:v>
                </c:pt>
                <c:pt idx="3091">
                  <c:v>44690</c:v>
                </c:pt>
                <c:pt idx="3092">
                  <c:v>44690</c:v>
                </c:pt>
                <c:pt idx="3093">
                  <c:v>44690</c:v>
                </c:pt>
                <c:pt idx="3094">
                  <c:v>44690</c:v>
                </c:pt>
                <c:pt idx="3095">
                  <c:v>44691</c:v>
                </c:pt>
                <c:pt idx="3096">
                  <c:v>44691</c:v>
                </c:pt>
                <c:pt idx="3097">
                  <c:v>44691</c:v>
                </c:pt>
                <c:pt idx="3098">
                  <c:v>44691</c:v>
                </c:pt>
                <c:pt idx="3099">
                  <c:v>44691</c:v>
                </c:pt>
                <c:pt idx="3100">
                  <c:v>44691</c:v>
                </c:pt>
                <c:pt idx="3101">
                  <c:v>44691</c:v>
                </c:pt>
                <c:pt idx="3102">
                  <c:v>44691</c:v>
                </c:pt>
                <c:pt idx="3103">
                  <c:v>44691</c:v>
                </c:pt>
                <c:pt idx="3104">
                  <c:v>44691</c:v>
                </c:pt>
                <c:pt idx="3105">
                  <c:v>44691</c:v>
                </c:pt>
                <c:pt idx="3106">
                  <c:v>44691</c:v>
                </c:pt>
                <c:pt idx="3107">
                  <c:v>44691</c:v>
                </c:pt>
                <c:pt idx="3108">
                  <c:v>44691</c:v>
                </c:pt>
                <c:pt idx="3109">
                  <c:v>44691</c:v>
                </c:pt>
                <c:pt idx="3110">
                  <c:v>44691</c:v>
                </c:pt>
                <c:pt idx="3111">
                  <c:v>44691</c:v>
                </c:pt>
                <c:pt idx="3112">
                  <c:v>44691</c:v>
                </c:pt>
                <c:pt idx="3113">
                  <c:v>44691</c:v>
                </c:pt>
                <c:pt idx="3114">
                  <c:v>44691</c:v>
                </c:pt>
                <c:pt idx="3115">
                  <c:v>44691</c:v>
                </c:pt>
                <c:pt idx="3116">
                  <c:v>44691</c:v>
                </c:pt>
                <c:pt idx="3117">
                  <c:v>44691</c:v>
                </c:pt>
                <c:pt idx="3118">
                  <c:v>44691</c:v>
                </c:pt>
                <c:pt idx="3119">
                  <c:v>44692</c:v>
                </c:pt>
                <c:pt idx="3120">
                  <c:v>44692</c:v>
                </c:pt>
                <c:pt idx="3121">
                  <c:v>44692</c:v>
                </c:pt>
                <c:pt idx="3122">
                  <c:v>44692</c:v>
                </c:pt>
                <c:pt idx="3123">
                  <c:v>44692</c:v>
                </c:pt>
                <c:pt idx="3124">
                  <c:v>44692</c:v>
                </c:pt>
                <c:pt idx="3125">
                  <c:v>44692</c:v>
                </c:pt>
                <c:pt idx="3126">
                  <c:v>44692</c:v>
                </c:pt>
                <c:pt idx="3127">
                  <c:v>44692</c:v>
                </c:pt>
                <c:pt idx="3128">
                  <c:v>44692</c:v>
                </c:pt>
                <c:pt idx="3129">
                  <c:v>44692</c:v>
                </c:pt>
                <c:pt idx="3130">
                  <c:v>44692</c:v>
                </c:pt>
                <c:pt idx="3131">
                  <c:v>44692</c:v>
                </c:pt>
                <c:pt idx="3132">
                  <c:v>44692</c:v>
                </c:pt>
                <c:pt idx="3133">
                  <c:v>44692</c:v>
                </c:pt>
                <c:pt idx="3134">
                  <c:v>44692</c:v>
                </c:pt>
                <c:pt idx="3135">
                  <c:v>44692</c:v>
                </c:pt>
                <c:pt idx="3136">
                  <c:v>44692</c:v>
                </c:pt>
                <c:pt idx="3137">
                  <c:v>44692</c:v>
                </c:pt>
                <c:pt idx="3138">
                  <c:v>44692</c:v>
                </c:pt>
                <c:pt idx="3139">
                  <c:v>44692</c:v>
                </c:pt>
                <c:pt idx="3140">
                  <c:v>44692</c:v>
                </c:pt>
                <c:pt idx="3141">
                  <c:v>44692</c:v>
                </c:pt>
                <c:pt idx="3142">
                  <c:v>44692</c:v>
                </c:pt>
                <c:pt idx="3143">
                  <c:v>44693</c:v>
                </c:pt>
                <c:pt idx="3144">
                  <c:v>44693</c:v>
                </c:pt>
                <c:pt idx="3145">
                  <c:v>44693</c:v>
                </c:pt>
                <c:pt idx="3146">
                  <c:v>44693</c:v>
                </c:pt>
                <c:pt idx="3147">
                  <c:v>44693</c:v>
                </c:pt>
                <c:pt idx="3148">
                  <c:v>44693</c:v>
                </c:pt>
                <c:pt idx="3149">
                  <c:v>44693</c:v>
                </c:pt>
                <c:pt idx="3150">
                  <c:v>44693</c:v>
                </c:pt>
                <c:pt idx="3151">
                  <c:v>44693</c:v>
                </c:pt>
                <c:pt idx="3152">
                  <c:v>44693</c:v>
                </c:pt>
                <c:pt idx="3153">
                  <c:v>44693</c:v>
                </c:pt>
                <c:pt idx="3154">
                  <c:v>44693</c:v>
                </c:pt>
                <c:pt idx="3155">
                  <c:v>44693</c:v>
                </c:pt>
                <c:pt idx="3156">
                  <c:v>44693</c:v>
                </c:pt>
                <c:pt idx="3157">
                  <c:v>44693</c:v>
                </c:pt>
                <c:pt idx="3158">
                  <c:v>44693</c:v>
                </c:pt>
                <c:pt idx="3159">
                  <c:v>44693</c:v>
                </c:pt>
                <c:pt idx="3160">
                  <c:v>44693</c:v>
                </c:pt>
                <c:pt idx="3161">
                  <c:v>44693</c:v>
                </c:pt>
                <c:pt idx="3162">
                  <c:v>44693</c:v>
                </c:pt>
                <c:pt idx="3163">
                  <c:v>44693</c:v>
                </c:pt>
                <c:pt idx="3164">
                  <c:v>44693</c:v>
                </c:pt>
                <c:pt idx="3165">
                  <c:v>44693</c:v>
                </c:pt>
                <c:pt idx="3166">
                  <c:v>44693</c:v>
                </c:pt>
                <c:pt idx="3167">
                  <c:v>44694</c:v>
                </c:pt>
                <c:pt idx="3168">
                  <c:v>44694</c:v>
                </c:pt>
                <c:pt idx="3169">
                  <c:v>44694</c:v>
                </c:pt>
                <c:pt idx="3170">
                  <c:v>44694</c:v>
                </c:pt>
                <c:pt idx="3171">
                  <c:v>44694</c:v>
                </c:pt>
                <c:pt idx="3172">
                  <c:v>44694</c:v>
                </c:pt>
                <c:pt idx="3173">
                  <c:v>44694</c:v>
                </c:pt>
                <c:pt idx="3174">
                  <c:v>44694</c:v>
                </c:pt>
                <c:pt idx="3175">
                  <c:v>44694</c:v>
                </c:pt>
                <c:pt idx="3176">
                  <c:v>44694</c:v>
                </c:pt>
                <c:pt idx="3177">
                  <c:v>44694</c:v>
                </c:pt>
                <c:pt idx="3178">
                  <c:v>44694</c:v>
                </c:pt>
                <c:pt idx="3179">
                  <c:v>44694</c:v>
                </c:pt>
                <c:pt idx="3180">
                  <c:v>44694</c:v>
                </c:pt>
                <c:pt idx="3181">
                  <c:v>44694</c:v>
                </c:pt>
                <c:pt idx="3182">
                  <c:v>44694</c:v>
                </c:pt>
                <c:pt idx="3183">
                  <c:v>44694</c:v>
                </c:pt>
                <c:pt idx="3184">
                  <c:v>44694</c:v>
                </c:pt>
                <c:pt idx="3185">
                  <c:v>44694</c:v>
                </c:pt>
                <c:pt idx="3186">
                  <c:v>44694</c:v>
                </c:pt>
                <c:pt idx="3187">
                  <c:v>44694</c:v>
                </c:pt>
                <c:pt idx="3188">
                  <c:v>44694</c:v>
                </c:pt>
                <c:pt idx="3189">
                  <c:v>44694</c:v>
                </c:pt>
                <c:pt idx="3190">
                  <c:v>44694</c:v>
                </c:pt>
                <c:pt idx="3191">
                  <c:v>44695</c:v>
                </c:pt>
                <c:pt idx="3192">
                  <c:v>44695</c:v>
                </c:pt>
                <c:pt idx="3193">
                  <c:v>44695</c:v>
                </c:pt>
                <c:pt idx="3194">
                  <c:v>44695</c:v>
                </c:pt>
                <c:pt idx="3195">
                  <c:v>44695</c:v>
                </c:pt>
                <c:pt idx="3196">
                  <c:v>44695</c:v>
                </c:pt>
                <c:pt idx="3197">
                  <c:v>44695</c:v>
                </c:pt>
                <c:pt idx="3198">
                  <c:v>44695</c:v>
                </c:pt>
                <c:pt idx="3199">
                  <c:v>44695</c:v>
                </c:pt>
                <c:pt idx="3200">
                  <c:v>44695</c:v>
                </c:pt>
                <c:pt idx="3201">
                  <c:v>44695</c:v>
                </c:pt>
                <c:pt idx="3202">
                  <c:v>44695</c:v>
                </c:pt>
                <c:pt idx="3203">
                  <c:v>44695</c:v>
                </c:pt>
                <c:pt idx="3204">
                  <c:v>44695</c:v>
                </c:pt>
                <c:pt idx="3205">
                  <c:v>44695</c:v>
                </c:pt>
                <c:pt idx="3206">
                  <c:v>44695</c:v>
                </c:pt>
                <c:pt idx="3207">
                  <c:v>44695</c:v>
                </c:pt>
                <c:pt idx="3208">
                  <c:v>44695</c:v>
                </c:pt>
                <c:pt idx="3209">
                  <c:v>44695</c:v>
                </c:pt>
                <c:pt idx="3210">
                  <c:v>44695</c:v>
                </c:pt>
                <c:pt idx="3211">
                  <c:v>44695</c:v>
                </c:pt>
                <c:pt idx="3212">
                  <c:v>44695</c:v>
                </c:pt>
                <c:pt idx="3213">
                  <c:v>44695</c:v>
                </c:pt>
                <c:pt idx="3214">
                  <c:v>44695</c:v>
                </c:pt>
                <c:pt idx="3215">
                  <c:v>44696</c:v>
                </c:pt>
                <c:pt idx="3216">
                  <c:v>44696</c:v>
                </c:pt>
                <c:pt idx="3217">
                  <c:v>44696</c:v>
                </c:pt>
                <c:pt idx="3218">
                  <c:v>44696</c:v>
                </c:pt>
                <c:pt idx="3219">
                  <c:v>44696</c:v>
                </c:pt>
                <c:pt idx="3220">
                  <c:v>44696</c:v>
                </c:pt>
                <c:pt idx="3221">
                  <c:v>44696</c:v>
                </c:pt>
                <c:pt idx="3222">
                  <c:v>44696</c:v>
                </c:pt>
                <c:pt idx="3223">
                  <c:v>44696</c:v>
                </c:pt>
                <c:pt idx="3224">
                  <c:v>44696</c:v>
                </c:pt>
                <c:pt idx="3225">
                  <c:v>44696</c:v>
                </c:pt>
                <c:pt idx="3226">
                  <c:v>44696</c:v>
                </c:pt>
                <c:pt idx="3227">
                  <c:v>44696</c:v>
                </c:pt>
                <c:pt idx="3228">
                  <c:v>44696</c:v>
                </c:pt>
                <c:pt idx="3229">
                  <c:v>44696</c:v>
                </c:pt>
                <c:pt idx="3230">
                  <c:v>44696</c:v>
                </c:pt>
                <c:pt idx="3231">
                  <c:v>44696</c:v>
                </c:pt>
                <c:pt idx="3232">
                  <c:v>44696</c:v>
                </c:pt>
                <c:pt idx="3233">
                  <c:v>44696</c:v>
                </c:pt>
                <c:pt idx="3234">
                  <c:v>44696</c:v>
                </c:pt>
                <c:pt idx="3235">
                  <c:v>44696</c:v>
                </c:pt>
                <c:pt idx="3236">
                  <c:v>44696</c:v>
                </c:pt>
                <c:pt idx="3237">
                  <c:v>44696</c:v>
                </c:pt>
                <c:pt idx="3238">
                  <c:v>44696</c:v>
                </c:pt>
                <c:pt idx="3239">
                  <c:v>44697</c:v>
                </c:pt>
                <c:pt idx="3240">
                  <c:v>44697</c:v>
                </c:pt>
                <c:pt idx="3241">
                  <c:v>44697</c:v>
                </c:pt>
                <c:pt idx="3242">
                  <c:v>44697</c:v>
                </c:pt>
                <c:pt idx="3243">
                  <c:v>44697</c:v>
                </c:pt>
                <c:pt idx="3244">
                  <c:v>44697</c:v>
                </c:pt>
                <c:pt idx="3245">
                  <c:v>44697</c:v>
                </c:pt>
                <c:pt idx="3246">
                  <c:v>44697</c:v>
                </c:pt>
                <c:pt idx="3247">
                  <c:v>44697</c:v>
                </c:pt>
                <c:pt idx="3248">
                  <c:v>44697</c:v>
                </c:pt>
                <c:pt idx="3249">
                  <c:v>44697</c:v>
                </c:pt>
                <c:pt idx="3250">
                  <c:v>44697</c:v>
                </c:pt>
                <c:pt idx="3251">
                  <c:v>44697</c:v>
                </c:pt>
                <c:pt idx="3252">
                  <c:v>44697</c:v>
                </c:pt>
                <c:pt idx="3253">
                  <c:v>44697</c:v>
                </c:pt>
                <c:pt idx="3254">
                  <c:v>44697</c:v>
                </c:pt>
                <c:pt idx="3255">
                  <c:v>44697</c:v>
                </c:pt>
                <c:pt idx="3256">
                  <c:v>44697</c:v>
                </c:pt>
                <c:pt idx="3257">
                  <c:v>44697</c:v>
                </c:pt>
                <c:pt idx="3258">
                  <c:v>44697</c:v>
                </c:pt>
                <c:pt idx="3259">
                  <c:v>44697</c:v>
                </c:pt>
                <c:pt idx="3260">
                  <c:v>44697</c:v>
                </c:pt>
                <c:pt idx="3261">
                  <c:v>44697</c:v>
                </c:pt>
                <c:pt idx="3262">
                  <c:v>44697</c:v>
                </c:pt>
                <c:pt idx="3263">
                  <c:v>44698</c:v>
                </c:pt>
                <c:pt idx="3264">
                  <c:v>44698</c:v>
                </c:pt>
                <c:pt idx="3265">
                  <c:v>44698</c:v>
                </c:pt>
                <c:pt idx="3266">
                  <c:v>44698</c:v>
                </c:pt>
                <c:pt idx="3267">
                  <c:v>44698</c:v>
                </c:pt>
                <c:pt idx="3268">
                  <c:v>44698</c:v>
                </c:pt>
                <c:pt idx="3269">
                  <c:v>44698</c:v>
                </c:pt>
                <c:pt idx="3270">
                  <c:v>44698</c:v>
                </c:pt>
                <c:pt idx="3271">
                  <c:v>44698</c:v>
                </c:pt>
                <c:pt idx="3272">
                  <c:v>44698</c:v>
                </c:pt>
                <c:pt idx="3273">
                  <c:v>44698</c:v>
                </c:pt>
                <c:pt idx="3274">
                  <c:v>44698</c:v>
                </c:pt>
                <c:pt idx="3275">
                  <c:v>44698</c:v>
                </c:pt>
                <c:pt idx="3276">
                  <c:v>44698</c:v>
                </c:pt>
                <c:pt idx="3277">
                  <c:v>44698</c:v>
                </c:pt>
                <c:pt idx="3278">
                  <c:v>44698</c:v>
                </c:pt>
                <c:pt idx="3279">
                  <c:v>44698</c:v>
                </c:pt>
                <c:pt idx="3280">
                  <c:v>44698</c:v>
                </c:pt>
                <c:pt idx="3281">
                  <c:v>44698</c:v>
                </c:pt>
                <c:pt idx="3282">
                  <c:v>44698</c:v>
                </c:pt>
                <c:pt idx="3283">
                  <c:v>44698</c:v>
                </c:pt>
                <c:pt idx="3284">
                  <c:v>44698</c:v>
                </c:pt>
                <c:pt idx="3285">
                  <c:v>44698</c:v>
                </c:pt>
                <c:pt idx="3286">
                  <c:v>44698</c:v>
                </c:pt>
                <c:pt idx="3287">
                  <c:v>44699</c:v>
                </c:pt>
                <c:pt idx="3288">
                  <c:v>44699</c:v>
                </c:pt>
                <c:pt idx="3289">
                  <c:v>44699</c:v>
                </c:pt>
                <c:pt idx="3290">
                  <c:v>44699</c:v>
                </c:pt>
                <c:pt idx="3291">
                  <c:v>44699</c:v>
                </c:pt>
                <c:pt idx="3292">
                  <c:v>44699</c:v>
                </c:pt>
                <c:pt idx="3293">
                  <c:v>44699</c:v>
                </c:pt>
                <c:pt idx="3294">
                  <c:v>44699</c:v>
                </c:pt>
                <c:pt idx="3295">
                  <c:v>44699</c:v>
                </c:pt>
                <c:pt idx="3296">
                  <c:v>44699</c:v>
                </c:pt>
                <c:pt idx="3297">
                  <c:v>44699</c:v>
                </c:pt>
                <c:pt idx="3298">
                  <c:v>44699</c:v>
                </c:pt>
                <c:pt idx="3299">
                  <c:v>44699</c:v>
                </c:pt>
                <c:pt idx="3300">
                  <c:v>44699</c:v>
                </c:pt>
                <c:pt idx="3301">
                  <c:v>44699</c:v>
                </c:pt>
                <c:pt idx="3302">
                  <c:v>44699</c:v>
                </c:pt>
                <c:pt idx="3303">
                  <c:v>44699</c:v>
                </c:pt>
                <c:pt idx="3304">
                  <c:v>44699</c:v>
                </c:pt>
                <c:pt idx="3305">
                  <c:v>44699</c:v>
                </c:pt>
                <c:pt idx="3306">
                  <c:v>44699</c:v>
                </c:pt>
                <c:pt idx="3307">
                  <c:v>44699</c:v>
                </c:pt>
                <c:pt idx="3308">
                  <c:v>44699</c:v>
                </c:pt>
                <c:pt idx="3309">
                  <c:v>44699</c:v>
                </c:pt>
                <c:pt idx="3310">
                  <c:v>44699</c:v>
                </c:pt>
                <c:pt idx="3311">
                  <c:v>44700</c:v>
                </c:pt>
                <c:pt idx="3312">
                  <c:v>44700</c:v>
                </c:pt>
                <c:pt idx="3313">
                  <c:v>44700</c:v>
                </c:pt>
                <c:pt idx="3314">
                  <c:v>44700</c:v>
                </c:pt>
                <c:pt idx="3315">
                  <c:v>44700</c:v>
                </c:pt>
                <c:pt idx="3316">
                  <c:v>44700</c:v>
                </c:pt>
                <c:pt idx="3317">
                  <c:v>44700</c:v>
                </c:pt>
                <c:pt idx="3318">
                  <c:v>44700</c:v>
                </c:pt>
                <c:pt idx="3319">
                  <c:v>44700</c:v>
                </c:pt>
                <c:pt idx="3320">
                  <c:v>44700</c:v>
                </c:pt>
                <c:pt idx="3321">
                  <c:v>44700</c:v>
                </c:pt>
                <c:pt idx="3322">
                  <c:v>44700</c:v>
                </c:pt>
                <c:pt idx="3323">
                  <c:v>44700</c:v>
                </c:pt>
                <c:pt idx="3324">
                  <c:v>44700</c:v>
                </c:pt>
                <c:pt idx="3325">
                  <c:v>44700</c:v>
                </c:pt>
                <c:pt idx="3326">
                  <c:v>44700</c:v>
                </c:pt>
                <c:pt idx="3327">
                  <c:v>44700</c:v>
                </c:pt>
                <c:pt idx="3328">
                  <c:v>44700</c:v>
                </c:pt>
                <c:pt idx="3329">
                  <c:v>44700</c:v>
                </c:pt>
                <c:pt idx="3330">
                  <c:v>44700</c:v>
                </c:pt>
                <c:pt idx="3331">
                  <c:v>44700</c:v>
                </c:pt>
                <c:pt idx="3332">
                  <c:v>44700</c:v>
                </c:pt>
                <c:pt idx="3333">
                  <c:v>44700</c:v>
                </c:pt>
                <c:pt idx="3334">
                  <c:v>44700</c:v>
                </c:pt>
                <c:pt idx="3335">
                  <c:v>44701</c:v>
                </c:pt>
                <c:pt idx="3336">
                  <c:v>44701</c:v>
                </c:pt>
                <c:pt idx="3337">
                  <c:v>44701</c:v>
                </c:pt>
                <c:pt idx="3338">
                  <c:v>44701</c:v>
                </c:pt>
                <c:pt idx="3339">
                  <c:v>44701</c:v>
                </c:pt>
                <c:pt idx="3340">
                  <c:v>44701</c:v>
                </c:pt>
                <c:pt idx="3341">
                  <c:v>44701</c:v>
                </c:pt>
                <c:pt idx="3342">
                  <c:v>44701</c:v>
                </c:pt>
                <c:pt idx="3343">
                  <c:v>44701</c:v>
                </c:pt>
                <c:pt idx="3344">
                  <c:v>44701</c:v>
                </c:pt>
                <c:pt idx="3345">
                  <c:v>44701</c:v>
                </c:pt>
                <c:pt idx="3346">
                  <c:v>44701</c:v>
                </c:pt>
                <c:pt idx="3347">
                  <c:v>44701</c:v>
                </c:pt>
                <c:pt idx="3348">
                  <c:v>44701</c:v>
                </c:pt>
                <c:pt idx="3349">
                  <c:v>44701</c:v>
                </c:pt>
                <c:pt idx="3350">
                  <c:v>44701</c:v>
                </c:pt>
                <c:pt idx="3351">
                  <c:v>44701</c:v>
                </c:pt>
                <c:pt idx="3352">
                  <c:v>44701</c:v>
                </c:pt>
                <c:pt idx="3353">
                  <c:v>44701</c:v>
                </c:pt>
                <c:pt idx="3354">
                  <c:v>44701</c:v>
                </c:pt>
                <c:pt idx="3355">
                  <c:v>44701</c:v>
                </c:pt>
                <c:pt idx="3356">
                  <c:v>44701</c:v>
                </c:pt>
                <c:pt idx="3357">
                  <c:v>44701</c:v>
                </c:pt>
                <c:pt idx="3358">
                  <c:v>44701</c:v>
                </c:pt>
                <c:pt idx="3359">
                  <c:v>44702</c:v>
                </c:pt>
                <c:pt idx="3360">
                  <c:v>44702</c:v>
                </c:pt>
                <c:pt idx="3361">
                  <c:v>44702</c:v>
                </c:pt>
                <c:pt idx="3362">
                  <c:v>44702</c:v>
                </c:pt>
                <c:pt idx="3363">
                  <c:v>44702</c:v>
                </c:pt>
                <c:pt idx="3364">
                  <c:v>44702</c:v>
                </c:pt>
                <c:pt idx="3365">
                  <c:v>44702</c:v>
                </c:pt>
                <c:pt idx="3366">
                  <c:v>44702</c:v>
                </c:pt>
                <c:pt idx="3367">
                  <c:v>44702</c:v>
                </c:pt>
                <c:pt idx="3368">
                  <c:v>44702</c:v>
                </c:pt>
                <c:pt idx="3369">
                  <c:v>44702</c:v>
                </c:pt>
                <c:pt idx="3370">
                  <c:v>44702</c:v>
                </c:pt>
                <c:pt idx="3371">
                  <c:v>44702</c:v>
                </c:pt>
                <c:pt idx="3372">
                  <c:v>44702</c:v>
                </c:pt>
                <c:pt idx="3373">
                  <c:v>44702</c:v>
                </c:pt>
                <c:pt idx="3374">
                  <c:v>44702</c:v>
                </c:pt>
                <c:pt idx="3375">
                  <c:v>44702</c:v>
                </c:pt>
                <c:pt idx="3376">
                  <c:v>44702</c:v>
                </c:pt>
                <c:pt idx="3377">
                  <c:v>44702</c:v>
                </c:pt>
                <c:pt idx="3378">
                  <c:v>44702</c:v>
                </c:pt>
                <c:pt idx="3379">
                  <c:v>44702</c:v>
                </c:pt>
                <c:pt idx="3380">
                  <c:v>44702</c:v>
                </c:pt>
                <c:pt idx="3381">
                  <c:v>44702</c:v>
                </c:pt>
                <c:pt idx="3382">
                  <c:v>44702</c:v>
                </c:pt>
                <c:pt idx="3383">
                  <c:v>44703</c:v>
                </c:pt>
                <c:pt idx="3384">
                  <c:v>44703</c:v>
                </c:pt>
                <c:pt idx="3385">
                  <c:v>44703</c:v>
                </c:pt>
                <c:pt idx="3386">
                  <c:v>44703</c:v>
                </c:pt>
                <c:pt idx="3387">
                  <c:v>44703</c:v>
                </c:pt>
                <c:pt idx="3388">
                  <c:v>44703</c:v>
                </c:pt>
                <c:pt idx="3389">
                  <c:v>44703</c:v>
                </c:pt>
                <c:pt idx="3390">
                  <c:v>44703</c:v>
                </c:pt>
                <c:pt idx="3391">
                  <c:v>44703</c:v>
                </c:pt>
                <c:pt idx="3392">
                  <c:v>44703</c:v>
                </c:pt>
                <c:pt idx="3393">
                  <c:v>44703</c:v>
                </c:pt>
                <c:pt idx="3394">
                  <c:v>44703</c:v>
                </c:pt>
                <c:pt idx="3395">
                  <c:v>44703</c:v>
                </c:pt>
                <c:pt idx="3396">
                  <c:v>44703</c:v>
                </c:pt>
                <c:pt idx="3397">
                  <c:v>44703</c:v>
                </c:pt>
                <c:pt idx="3398">
                  <c:v>44703</c:v>
                </c:pt>
                <c:pt idx="3399">
                  <c:v>44703</c:v>
                </c:pt>
                <c:pt idx="3400">
                  <c:v>44703</c:v>
                </c:pt>
                <c:pt idx="3401">
                  <c:v>44703</c:v>
                </c:pt>
                <c:pt idx="3402">
                  <c:v>44703</c:v>
                </c:pt>
                <c:pt idx="3403">
                  <c:v>44703</c:v>
                </c:pt>
                <c:pt idx="3404">
                  <c:v>44703</c:v>
                </c:pt>
                <c:pt idx="3405">
                  <c:v>44703</c:v>
                </c:pt>
                <c:pt idx="3406">
                  <c:v>44703</c:v>
                </c:pt>
                <c:pt idx="3407">
                  <c:v>44704</c:v>
                </c:pt>
                <c:pt idx="3408">
                  <c:v>44704</c:v>
                </c:pt>
                <c:pt idx="3409">
                  <c:v>44704</c:v>
                </c:pt>
                <c:pt idx="3410">
                  <c:v>44704</c:v>
                </c:pt>
                <c:pt idx="3411">
                  <c:v>44704</c:v>
                </c:pt>
                <c:pt idx="3412">
                  <c:v>44704</c:v>
                </c:pt>
                <c:pt idx="3413">
                  <c:v>44704</c:v>
                </c:pt>
                <c:pt idx="3414">
                  <c:v>44704</c:v>
                </c:pt>
                <c:pt idx="3415">
                  <c:v>44704</c:v>
                </c:pt>
                <c:pt idx="3416">
                  <c:v>44704</c:v>
                </c:pt>
                <c:pt idx="3417">
                  <c:v>44704</c:v>
                </c:pt>
                <c:pt idx="3418">
                  <c:v>44704</c:v>
                </c:pt>
                <c:pt idx="3419">
                  <c:v>44704</c:v>
                </c:pt>
                <c:pt idx="3420">
                  <c:v>44704</c:v>
                </c:pt>
                <c:pt idx="3421">
                  <c:v>44704</c:v>
                </c:pt>
                <c:pt idx="3422">
                  <c:v>44704</c:v>
                </c:pt>
                <c:pt idx="3423">
                  <c:v>44704</c:v>
                </c:pt>
                <c:pt idx="3424">
                  <c:v>44704</c:v>
                </c:pt>
                <c:pt idx="3425">
                  <c:v>44704</c:v>
                </c:pt>
                <c:pt idx="3426">
                  <c:v>44704</c:v>
                </c:pt>
                <c:pt idx="3427">
                  <c:v>44704</c:v>
                </c:pt>
                <c:pt idx="3428">
                  <c:v>44704</c:v>
                </c:pt>
                <c:pt idx="3429">
                  <c:v>44704</c:v>
                </c:pt>
                <c:pt idx="3430">
                  <c:v>44704</c:v>
                </c:pt>
                <c:pt idx="3431">
                  <c:v>44705</c:v>
                </c:pt>
                <c:pt idx="3432">
                  <c:v>44705</c:v>
                </c:pt>
                <c:pt idx="3433">
                  <c:v>44705</c:v>
                </c:pt>
                <c:pt idx="3434">
                  <c:v>44705</c:v>
                </c:pt>
                <c:pt idx="3435">
                  <c:v>44705</c:v>
                </c:pt>
                <c:pt idx="3436">
                  <c:v>44705</c:v>
                </c:pt>
                <c:pt idx="3437">
                  <c:v>44705</c:v>
                </c:pt>
                <c:pt idx="3438">
                  <c:v>44705</c:v>
                </c:pt>
                <c:pt idx="3439">
                  <c:v>44705</c:v>
                </c:pt>
                <c:pt idx="3440">
                  <c:v>44705</c:v>
                </c:pt>
                <c:pt idx="3441">
                  <c:v>44705</c:v>
                </c:pt>
                <c:pt idx="3442">
                  <c:v>44705</c:v>
                </c:pt>
                <c:pt idx="3443">
                  <c:v>44705</c:v>
                </c:pt>
                <c:pt idx="3444">
                  <c:v>44705</c:v>
                </c:pt>
                <c:pt idx="3445">
                  <c:v>44705</c:v>
                </c:pt>
                <c:pt idx="3446">
                  <c:v>44705</c:v>
                </c:pt>
                <c:pt idx="3447">
                  <c:v>44705</c:v>
                </c:pt>
                <c:pt idx="3448">
                  <c:v>44705</c:v>
                </c:pt>
                <c:pt idx="3449">
                  <c:v>44705</c:v>
                </c:pt>
                <c:pt idx="3450">
                  <c:v>44705</c:v>
                </c:pt>
                <c:pt idx="3451">
                  <c:v>44705</c:v>
                </c:pt>
                <c:pt idx="3452">
                  <c:v>44705</c:v>
                </c:pt>
                <c:pt idx="3453">
                  <c:v>44705</c:v>
                </c:pt>
                <c:pt idx="3454">
                  <c:v>44705</c:v>
                </c:pt>
                <c:pt idx="3455">
                  <c:v>44706</c:v>
                </c:pt>
                <c:pt idx="3456">
                  <c:v>44706</c:v>
                </c:pt>
                <c:pt idx="3457">
                  <c:v>44706</c:v>
                </c:pt>
                <c:pt idx="3458">
                  <c:v>44706</c:v>
                </c:pt>
                <c:pt idx="3459">
                  <c:v>44706</c:v>
                </c:pt>
                <c:pt idx="3460">
                  <c:v>44706</c:v>
                </c:pt>
                <c:pt idx="3461">
                  <c:v>44706</c:v>
                </c:pt>
                <c:pt idx="3462">
                  <c:v>44706</c:v>
                </c:pt>
                <c:pt idx="3463">
                  <c:v>44706</c:v>
                </c:pt>
                <c:pt idx="3464">
                  <c:v>44706</c:v>
                </c:pt>
                <c:pt idx="3465">
                  <c:v>44706</c:v>
                </c:pt>
                <c:pt idx="3466">
                  <c:v>44706</c:v>
                </c:pt>
                <c:pt idx="3467">
                  <c:v>44706</c:v>
                </c:pt>
                <c:pt idx="3468">
                  <c:v>44706</c:v>
                </c:pt>
                <c:pt idx="3469">
                  <c:v>44706</c:v>
                </c:pt>
                <c:pt idx="3470">
                  <c:v>44706</c:v>
                </c:pt>
                <c:pt idx="3471">
                  <c:v>44706</c:v>
                </c:pt>
                <c:pt idx="3472">
                  <c:v>44706</c:v>
                </c:pt>
                <c:pt idx="3473">
                  <c:v>44706</c:v>
                </c:pt>
                <c:pt idx="3474">
                  <c:v>44706</c:v>
                </c:pt>
                <c:pt idx="3475">
                  <c:v>44706</c:v>
                </c:pt>
                <c:pt idx="3476">
                  <c:v>44706</c:v>
                </c:pt>
                <c:pt idx="3477">
                  <c:v>44706</c:v>
                </c:pt>
                <c:pt idx="3478">
                  <c:v>44706</c:v>
                </c:pt>
                <c:pt idx="3479">
                  <c:v>44707</c:v>
                </c:pt>
                <c:pt idx="3480">
                  <c:v>44707</c:v>
                </c:pt>
                <c:pt idx="3481">
                  <c:v>44707</c:v>
                </c:pt>
                <c:pt idx="3482">
                  <c:v>44707</c:v>
                </c:pt>
                <c:pt idx="3483">
                  <c:v>44707</c:v>
                </c:pt>
                <c:pt idx="3484">
                  <c:v>44707</c:v>
                </c:pt>
                <c:pt idx="3485">
                  <c:v>44707</c:v>
                </c:pt>
                <c:pt idx="3486">
                  <c:v>44707</c:v>
                </c:pt>
                <c:pt idx="3487">
                  <c:v>44707</c:v>
                </c:pt>
                <c:pt idx="3488">
                  <c:v>44707</c:v>
                </c:pt>
                <c:pt idx="3489">
                  <c:v>44707</c:v>
                </c:pt>
                <c:pt idx="3490">
                  <c:v>44707</c:v>
                </c:pt>
                <c:pt idx="3491">
                  <c:v>44707</c:v>
                </c:pt>
                <c:pt idx="3492">
                  <c:v>44707</c:v>
                </c:pt>
                <c:pt idx="3493">
                  <c:v>44707</c:v>
                </c:pt>
                <c:pt idx="3494">
                  <c:v>44707</c:v>
                </c:pt>
                <c:pt idx="3495">
                  <c:v>44707</c:v>
                </c:pt>
                <c:pt idx="3496">
                  <c:v>44707</c:v>
                </c:pt>
                <c:pt idx="3497">
                  <c:v>44707</c:v>
                </c:pt>
                <c:pt idx="3498">
                  <c:v>44707</c:v>
                </c:pt>
                <c:pt idx="3499">
                  <c:v>44707</c:v>
                </c:pt>
                <c:pt idx="3500">
                  <c:v>44707</c:v>
                </c:pt>
                <c:pt idx="3501">
                  <c:v>44707</c:v>
                </c:pt>
                <c:pt idx="3502">
                  <c:v>44707</c:v>
                </c:pt>
                <c:pt idx="3503">
                  <c:v>44708</c:v>
                </c:pt>
                <c:pt idx="3504">
                  <c:v>44708</c:v>
                </c:pt>
                <c:pt idx="3505">
                  <c:v>44708</c:v>
                </c:pt>
                <c:pt idx="3506">
                  <c:v>44708</c:v>
                </c:pt>
                <c:pt idx="3507">
                  <c:v>44708</c:v>
                </c:pt>
                <c:pt idx="3508">
                  <c:v>44708</c:v>
                </c:pt>
                <c:pt idx="3509">
                  <c:v>44708</c:v>
                </c:pt>
                <c:pt idx="3510">
                  <c:v>44708</c:v>
                </c:pt>
                <c:pt idx="3511">
                  <c:v>44708</c:v>
                </c:pt>
                <c:pt idx="3512">
                  <c:v>44708</c:v>
                </c:pt>
                <c:pt idx="3513">
                  <c:v>44708</c:v>
                </c:pt>
                <c:pt idx="3514">
                  <c:v>44708</c:v>
                </c:pt>
                <c:pt idx="3515">
                  <c:v>44708</c:v>
                </c:pt>
                <c:pt idx="3516">
                  <c:v>44708</c:v>
                </c:pt>
                <c:pt idx="3517">
                  <c:v>44708</c:v>
                </c:pt>
                <c:pt idx="3518">
                  <c:v>44708</c:v>
                </c:pt>
                <c:pt idx="3519">
                  <c:v>44708</c:v>
                </c:pt>
                <c:pt idx="3520">
                  <c:v>44708</c:v>
                </c:pt>
                <c:pt idx="3521">
                  <c:v>44708</c:v>
                </c:pt>
                <c:pt idx="3522">
                  <c:v>44708</c:v>
                </c:pt>
                <c:pt idx="3523">
                  <c:v>44708</c:v>
                </c:pt>
                <c:pt idx="3524">
                  <c:v>44708</c:v>
                </c:pt>
                <c:pt idx="3525">
                  <c:v>44708</c:v>
                </c:pt>
                <c:pt idx="3526">
                  <c:v>44708</c:v>
                </c:pt>
                <c:pt idx="3527">
                  <c:v>44709</c:v>
                </c:pt>
                <c:pt idx="3528">
                  <c:v>44709</c:v>
                </c:pt>
                <c:pt idx="3529">
                  <c:v>44709</c:v>
                </c:pt>
                <c:pt idx="3530">
                  <c:v>44709</c:v>
                </c:pt>
                <c:pt idx="3531">
                  <c:v>44709</c:v>
                </c:pt>
                <c:pt idx="3532">
                  <c:v>44709</c:v>
                </c:pt>
                <c:pt idx="3533">
                  <c:v>44709</c:v>
                </c:pt>
                <c:pt idx="3534">
                  <c:v>44709</c:v>
                </c:pt>
                <c:pt idx="3535">
                  <c:v>44709</c:v>
                </c:pt>
                <c:pt idx="3536">
                  <c:v>44709</c:v>
                </c:pt>
                <c:pt idx="3537">
                  <c:v>44709</c:v>
                </c:pt>
                <c:pt idx="3538">
                  <c:v>44709</c:v>
                </c:pt>
                <c:pt idx="3539">
                  <c:v>44709</c:v>
                </c:pt>
                <c:pt idx="3540">
                  <c:v>44709</c:v>
                </c:pt>
                <c:pt idx="3541">
                  <c:v>44709</c:v>
                </c:pt>
                <c:pt idx="3542">
                  <c:v>44709</c:v>
                </c:pt>
                <c:pt idx="3543">
                  <c:v>44709</c:v>
                </c:pt>
                <c:pt idx="3544">
                  <c:v>44709</c:v>
                </c:pt>
                <c:pt idx="3545">
                  <c:v>44709</c:v>
                </c:pt>
                <c:pt idx="3546">
                  <c:v>44709</c:v>
                </c:pt>
                <c:pt idx="3547">
                  <c:v>44709</c:v>
                </c:pt>
                <c:pt idx="3548">
                  <c:v>44709</c:v>
                </c:pt>
                <c:pt idx="3549">
                  <c:v>44709</c:v>
                </c:pt>
                <c:pt idx="3550">
                  <c:v>44709</c:v>
                </c:pt>
                <c:pt idx="3551">
                  <c:v>44710</c:v>
                </c:pt>
                <c:pt idx="3552">
                  <c:v>44710</c:v>
                </c:pt>
                <c:pt idx="3553">
                  <c:v>44710</c:v>
                </c:pt>
                <c:pt idx="3554">
                  <c:v>44710</c:v>
                </c:pt>
                <c:pt idx="3555">
                  <c:v>44710</c:v>
                </c:pt>
                <c:pt idx="3556">
                  <c:v>44710</c:v>
                </c:pt>
                <c:pt idx="3557">
                  <c:v>44710</c:v>
                </c:pt>
                <c:pt idx="3558">
                  <c:v>44710</c:v>
                </c:pt>
                <c:pt idx="3559">
                  <c:v>44710</c:v>
                </c:pt>
                <c:pt idx="3560">
                  <c:v>44710</c:v>
                </c:pt>
                <c:pt idx="3561">
                  <c:v>44710</c:v>
                </c:pt>
                <c:pt idx="3562">
                  <c:v>44710</c:v>
                </c:pt>
                <c:pt idx="3563">
                  <c:v>44710</c:v>
                </c:pt>
                <c:pt idx="3564">
                  <c:v>44710</c:v>
                </c:pt>
                <c:pt idx="3565">
                  <c:v>44710</c:v>
                </c:pt>
                <c:pt idx="3566">
                  <c:v>44710</c:v>
                </c:pt>
                <c:pt idx="3567">
                  <c:v>44710</c:v>
                </c:pt>
                <c:pt idx="3568">
                  <c:v>44710</c:v>
                </c:pt>
                <c:pt idx="3569">
                  <c:v>44710</c:v>
                </c:pt>
                <c:pt idx="3570">
                  <c:v>44710</c:v>
                </c:pt>
                <c:pt idx="3571">
                  <c:v>44710</c:v>
                </c:pt>
                <c:pt idx="3572">
                  <c:v>44710</c:v>
                </c:pt>
                <c:pt idx="3573">
                  <c:v>44710</c:v>
                </c:pt>
                <c:pt idx="3574">
                  <c:v>44710</c:v>
                </c:pt>
                <c:pt idx="3575">
                  <c:v>44711</c:v>
                </c:pt>
                <c:pt idx="3576">
                  <c:v>44711</c:v>
                </c:pt>
                <c:pt idx="3577">
                  <c:v>44711</c:v>
                </c:pt>
                <c:pt idx="3578">
                  <c:v>44711</c:v>
                </c:pt>
                <c:pt idx="3579">
                  <c:v>44711</c:v>
                </c:pt>
                <c:pt idx="3580">
                  <c:v>44711</c:v>
                </c:pt>
                <c:pt idx="3581">
                  <c:v>44711</c:v>
                </c:pt>
                <c:pt idx="3582">
                  <c:v>44711</c:v>
                </c:pt>
                <c:pt idx="3583">
                  <c:v>44711</c:v>
                </c:pt>
                <c:pt idx="3584">
                  <c:v>44711</c:v>
                </c:pt>
                <c:pt idx="3585">
                  <c:v>44711</c:v>
                </c:pt>
                <c:pt idx="3586">
                  <c:v>44711</c:v>
                </c:pt>
                <c:pt idx="3587">
                  <c:v>44711</c:v>
                </c:pt>
                <c:pt idx="3588">
                  <c:v>44711</c:v>
                </c:pt>
                <c:pt idx="3589">
                  <c:v>44711</c:v>
                </c:pt>
                <c:pt idx="3590">
                  <c:v>44711</c:v>
                </c:pt>
                <c:pt idx="3591">
                  <c:v>44711</c:v>
                </c:pt>
                <c:pt idx="3592">
                  <c:v>44711</c:v>
                </c:pt>
                <c:pt idx="3593">
                  <c:v>44711</c:v>
                </c:pt>
                <c:pt idx="3594">
                  <c:v>44711</c:v>
                </c:pt>
                <c:pt idx="3595">
                  <c:v>44711</c:v>
                </c:pt>
                <c:pt idx="3596">
                  <c:v>44711</c:v>
                </c:pt>
                <c:pt idx="3597">
                  <c:v>44711</c:v>
                </c:pt>
                <c:pt idx="3598">
                  <c:v>44711</c:v>
                </c:pt>
                <c:pt idx="3599">
                  <c:v>44712</c:v>
                </c:pt>
                <c:pt idx="3600">
                  <c:v>44712</c:v>
                </c:pt>
                <c:pt idx="3601">
                  <c:v>44712</c:v>
                </c:pt>
                <c:pt idx="3602">
                  <c:v>44712</c:v>
                </c:pt>
                <c:pt idx="3603">
                  <c:v>44712</c:v>
                </c:pt>
                <c:pt idx="3604">
                  <c:v>44712</c:v>
                </c:pt>
                <c:pt idx="3605">
                  <c:v>44712</c:v>
                </c:pt>
                <c:pt idx="3606">
                  <c:v>44712</c:v>
                </c:pt>
                <c:pt idx="3607">
                  <c:v>44712</c:v>
                </c:pt>
                <c:pt idx="3608">
                  <c:v>44712</c:v>
                </c:pt>
                <c:pt idx="3609">
                  <c:v>44712</c:v>
                </c:pt>
                <c:pt idx="3610">
                  <c:v>44712</c:v>
                </c:pt>
                <c:pt idx="3611">
                  <c:v>44712</c:v>
                </c:pt>
                <c:pt idx="3612">
                  <c:v>44712</c:v>
                </c:pt>
                <c:pt idx="3613">
                  <c:v>44712</c:v>
                </c:pt>
                <c:pt idx="3614">
                  <c:v>44712</c:v>
                </c:pt>
                <c:pt idx="3615">
                  <c:v>44712</c:v>
                </c:pt>
                <c:pt idx="3616">
                  <c:v>44712</c:v>
                </c:pt>
                <c:pt idx="3617">
                  <c:v>44712</c:v>
                </c:pt>
                <c:pt idx="3618">
                  <c:v>44712</c:v>
                </c:pt>
                <c:pt idx="3619">
                  <c:v>44712</c:v>
                </c:pt>
                <c:pt idx="3620">
                  <c:v>44712</c:v>
                </c:pt>
                <c:pt idx="3621">
                  <c:v>44712</c:v>
                </c:pt>
                <c:pt idx="3622">
                  <c:v>44712</c:v>
                </c:pt>
                <c:pt idx="3623">
                  <c:v>44713</c:v>
                </c:pt>
                <c:pt idx="3624">
                  <c:v>44713</c:v>
                </c:pt>
                <c:pt idx="3625">
                  <c:v>44713</c:v>
                </c:pt>
                <c:pt idx="3626">
                  <c:v>44713</c:v>
                </c:pt>
                <c:pt idx="3627">
                  <c:v>44713</c:v>
                </c:pt>
                <c:pt idx="3628">
                  <c:v>44713</c:v>
                </c:pt>
                <c:pt idx="3629">
                  <c:v>44713</c:v>
                </c:pt>
                <c:pt idx="3630">
                  <c:v>44713</c:v>
                </c:pt>
                <c:pt idx="3631">
                  <c:v>44713</c:v>
                </c:pt>
                <c:pt idx="3632">
                  <c:v>44713</c:v>
                </c:pt>
                <c:pt idx="3633">
                  <c:v>44713</c:v>
                </c:pt>
                <c:pt idx="3634">
                  <c:v>44713</c:v>
                </c:pt>
                <c:pt idx="3635">
                  <c:v>44713</c:v>
                </c:pt>
                <c:pt idx="3636">
                  <c:v>44713</c:v>
                </c:pt>
                <c:pt idx="3637">
                  <c:v>44713</c:v>
                </c:pt>
                <c:pt idx="3638">
                  <c:v>44713</c:v>
                </c:pt>
                <c:pt idx="3639">
                  <c:v>44713</c:v>
                </c:pt>
                <c:pt idx="3640">
                  <c:v>44713</c:v>
                </c:pt>
                <c:pt idx="3641">
                  <c:v>44713</c:v>
                </c:pt>
                <c:pt idx="3642">
                  <c:v>44713</c:v>
                </c:pt>
                <c:pt idx="3643">
                  <c:v>44713</c:v>
                </c:pt>
                <c:pt idx="3644">
                  <c:v>44713</c:v>
                </c:pt>
                <c:pt idx="3645">
                  <c:v>44713</c:v>
                </c:pt>
                <c:pt idx="3646">
                  <c:v>44713</c:v>
                </c:pt>
                <c:pt idx="3647">
                  <c:v>44714</c:v>
                </c:pt>
                <c:pt idx="3648">
                  <c:v>44714</c:v>
                </c:pt>
                <c:pt idx="3649">
                  <c:v>44714</c:v>
                </c:pt>
                <c:pt idx="3650">
                  <c:v>44714</c:v>
                </c:pt>
                <c:pt idx="3651">
                  <c:v>44714</c:v>
                </c:pt>
                <c:pt idx="3652">
                  <c:v>44714</c:v>
                </c:pt>
                <c:pt idx="3653">
                  <c:v>44714</c:v>
                </c:pt>
                <c:pt idx="3654">
                  <c:v>44714</c:v>
                </c:pt>
                <c:pt idx="3655">
                  <c:v>44714</c:v>
                </c:pt>
                <c:pt idx="3656">
                  <c:v>44714</c:v>
                </c:pt>
                <c:pt idx="3657">
                  <c:v>44714</c:v>
                </c:pt>
                <c:pt idx="3658">
                  <c:v>44714</c:v>
                </c:pt>
                <c:pt idx="3659">
                  <c:v>44714</c:v>
                </c:pt>
                <c:pt idx="3660">
                  <c:v>44714</c:v>
                </c:pt>
                <c:pt idx="3661">
                  <c:v>44714</c:v>
                </c:pt>
                <c:pt idx="3662">
                  <c:v>44714</c:v>
                </c:pt>
                <c:pt idx="3663">
                  <c:v>44714</c:v>
                </c:pt>
                <c:pt idx="3664">
                  <c:v>44714</c:v>
                </c:pt>
                <c:pt idx="3665">
                  <c:v>44714</c:v>
                </c:pt>
                <c:pt idx="3666">
                  <c:v>44714</c:v>
                </c:pt>
                <c:pt idx="3667">
                  <c:v>44714</c:v>
                </c:pt>
                <c:pt idx="3668">
                  <c:v>44714</c:v>
                </c:pt>
                <c:pt idx="3669">
                  <c:v>44714</c:v>
                </c:pt>
                <c:pt idx="3670">
                  <c:v>44714</c:v>
                </c:pt>
                <c:pt idx="3671">
                  <c:v>44715</c:v>
                </c:pt>
                <c:pt idx="3672">
                  <c:v>44715</c:v>
                </c:pt>
                <c:pt idx="3673">
                  <c:v>44715</c:v>
                </c:pt>
                <c:pt idx="3674">
                  <c:v>44715</c:v>
                </c:pt>
                <c:pt idx="3675">
                  <c:v>44715</c:v>
                </c:pt>
                <c:pt idx="3676">
                  <c:v>44715</c:v>
                </c:pt>
                <c:pt idx="3677">
                  <c:v>44715</c:v>
                </c:pt>
                <c:pt idx="3678">
                  <c:v>44715</c:v>
                </c:pt>
                <c:pt idx="3679">
                  <c:v>44715</c:v>
                </c:pt>
                <c:pt idx="3680">
                  <c:v>44715</c:v>
                </c:pt>
                <c:pt idx="3681">
                  <c:v>44715</c:v>
                </c:pt>
                <c:pt idx="3682">
                  <c:v>44715</c:v>
                </c:pt>
                <c:pt idx="3683">
                  <c:v>44715</c:v>
                </c:pt>
                <c:pt idx="3684">
                  <c:v>44715</c:v>
                </c:pt>
                <c:pt idx="3685">
                  <c:v>44715</c:v>
                </c:pt>
                <c:pt idx="3686">
                  <c:v>44715</c:v>
                </c:pt>
                <c:pt idx="3687">
                  <c:v>44715</c:v>
                </c:pt>
                <c:pt idx="3688">
                  <c:v>44715</c:v>
                </c:pt>
                <c:pt idx="3689">
                  <c:v>44715</c:v>
                </c:pt>
                <c:pt idx="3690">
                  <c:v>44715</c:v>
                </c:pt>
                <c:pt idx="3691">
                  <c:v>44715</c:v>
                </c:pt>
                <c:pt idx="3692">
                  <c:v>44715</c:v>
                </c:pt>
                <c:pt idx="3693">
                  <c:v>44715</c:v>
                </c:pt>
                <c:pt idx="3694">
                  <c:v>44715</c:v>
                </c:pt>
                <c:pt idx="3695">
                  <c:v>44716</c:v>
                </c:pt>
                <c:pt idx="3696">
                  <c:v>44716</c:v>
                </c:pt>
                <c:pt idx="3697">
                  <c:v>44716</c:v>
                </c:pt>
                <c:pt idx="3698">
                  <c:v>44716</c:v>
                </c:pt>
                <c:pt idx="3699">
                  <c:v>44716</c:v>
                </c:pt>
                <c:pt idx="3700">
                  <c:v>44716</c:v>
                </c:pt>
                <c:pt idx="3701">
                  <c:v>44716</c:v>
                </c:pt>
                <c:pt idx="3702">
                  <c:v>44716</c:v>
                </c:pt>
                <c:pt idx="3703">
                  <c:v>44716</c:v>
                </c:pt>
                <c:pt idx="3704">
                  <c:v>44716</c:v>
                </c:pt>
                <c:pt idx="3705">
                  <c:v>44716</c:v>
                </c:pt>
                <c:pt idx="3706">
                  <c:v>44716</c:v>
                </c:pt>
                <c:pt idx="3707">
                  <c:v>44716</c:v>
                </c:pt>
                <c:pt idx="3708">
                  <c:v>44716</c:v>
                </c:pt>
                <c:pt idx="3709">
                  <c:v>44716</c:v>
                </c:pt>
                <c:pt idx="3710">
                  <c:v>44716</c:v>
                </c:pt>
                <c:pt idx="3711">
                  <c:v>44716</c:v>
                </c:pt>
                <c:pt idx="3712">
                  <c:v>44716</c:v>
                </c:pt>
                <c:pt idx="3713">
                  <c:v>44716</c:v>
                </c:pt>
                <c:pt idx="3714">
                  <c:v>44716</c:v>
                </c:pt>
                <c:pt idx="3715">
                  <c:v>44716</c:v>
                </c:pt>
                <c:pt idx="3716">
                  <c:v>44716</c:v>
                </c:pt>
                <c:pt idx="3717">
                  <c:v>44716</c:v>
                </c:pt>
                <c:pt idx="3718">
                  <c:v>44716</c:v>
                </c:pt>
                <c:pt idx="3719">
                  <c:v>44717</c:v>
                </c:pt>
                <c:pt idx="3720">
                  <c:v>44717</c:v>
                </c:pt>
                <c:pt idx="3721">
                  <c:v>44717</c:v>
                </c:pt>
                <c:pt idx="3722">
                  <c:v>44717</c:v>
                </c:pt>
                <c:pt idx="3723">
                  <c:v>44717</c:v>
                </c:pt>
                <c:pt idx="3724">
                  <c:v>44717</c:v>
                </c:pt>
                <c:pt idx="3725">
                  <c:v>44717</c:v>
                </c:pt>
                <c:pt idx="3726">
                  <c:v>44717</c:v>
                </c:pt>
                <c:pt idx="3727">
                  <c:v>44717</c:v>
                </c:pt>
                <c:pt idx="3728">
                  <c:v>44717</c:v>
                </c:pt>
                <c:pt idx="3729">
                  <c:v>44717</c:v>
                </c:pt>
                <c:pt idx="3730">
                  <c:v>44717</c:v>
                </c:pt>
                <c:pt idx="3731">
                  <c:v>44717</c:v>
                </c:pt>
                <c:pt idx="3732">
                  <c:v>44717</c:v>
                </c:pt>
                <c:pt idx="3733">
                  <c:v>44717</c:v>
                </c:pt>
                <c:pt idx="3734">
                  <c:v>44717</c:v>
                </c:pt>
                <c:pt idx="3735">
                  <c:v>44717</c:v>
                </c:pt>
                <c:pt idx="3736">
                  <c:v>44717</c:v>
                </c:pt>
                <c:pt idx="3737">
                  <c:v>44717</c:v>
                </c:pt>
                <c:pt idx="3738">
                  <c:v>44717</c:v>
                </c:pt>
                <c:pt idx="3739">
                  <c:v>44717</c:v>
                </c:pt>
                <c:pt idx="3740">
                  <c:v>44717</c:v>
                </c:pt>
                <c:pt idx="3741">
                  <c:v>44717</c:v>
                </c:pt>
                <c:pt idx="3742">
                  <c:v>44717</c:v>
                </c:pt>
                <c:pt idx="3743">
                  <c:v>44718</c:v>
                </c:pt>
                <c:pt idx="3744">
                  <c:v>44718</c:v>
                </c:pt>
                <c:pt idx="3745">
                  <c:v>44718</c:v>
                </c:pt>
                <c:pt idx="3746">
                  <c:v>44718</c:v>
                </c:pt>
                <c:pt idx="3747">
                  <c:v>44718</c:v>
                </c:pt>
                <c:pt idx="3748">
                  <c:v>44718</c:v>
                </c:pt>
                <c:pt idx="3749">
                  <c:v>44718</c:v>
                </c:pt>
                <c:pt idx="3750">
                  <c:v>44718</c:v>
                </c:pt>
                <c:pt idx="3751">
                  <c:v>44718</c:v>
                </c:pt>
                <c:pt idx="3752">
                  <c:v>44718</c:v>
                </c:pt>
                <c:pt idx="3753">
                  <c:v>44718</c:v>
                </c:pt>
                <c:pt idx="3754">
                  <c:v>44718</c:v>
                </c:pt>
                <c:pt idx="3755">
                  <c:v>44718</c:v>
                </c:pt>
                <c:pt idx="3756">
                  <c:v>44718</c:v>
                </c:pt>
                <c:pt idx="3757">
                  <c:v>44718</c:v>
                </c:pt>
                <c:pt idx="3758">
                  <c:v>44718</c:v>
                </c:pt>
                <c:pt idx="3759">
                  <c:v>44718</c:v>
                </c:pt>
                <c:pt idx="3760">
                  <c:v>44718</c:v>
                </c:pt>
                <c:pt idx="3761">
                  <c:v>44718</c:v>
                </c:pt>
                <c:pt idx="3762">
                  <c:v>44718</c:v>
                </c:pt>
                <c:pt idx="3763">
                  <c:v>44718</c:v>
                </c:pt>
                <c:pt idx="3764">
                  <c:v>44718</c:v>
                </c:pt>
                <c:pt idx="3765">
                  <c:v>44718</c:v>
                </c:pt>
                <c:pt idx="3766">
                  <c:v>44718</c:v>
                </c:pt>
                <c:pt idx="3767">
                  <c:v>44719</c:v>
                </c:pt>
                <c:pt idx="3768">
                  <c:v>44719</c:v>
                </c:pt>
                <c:pt idx="3769">
                  <c:v>44719</c:v>
                </c:pt>
                <c:pt idx="3770">
                  <c:v>44719</c:v>
                </c:pt>
                <c:pt idx="3771">
                  <c:v>44719</c:v>
                </c:pt>
                <c:pt idx="3772">
                  <c:v>44719</c:v>
                </c:pt>
                <c:pt idx="3773">
                  <c:v>44719</c:v>
                </c:pt>
                <c:pt idx="3774">
                  <c:v>44719</c:v>
                </c:pt>
                <c:pt idx="3775">
                  <c:v>44719</c:v>
                </c:pt>
                <c:pt idx="3776">
                  <c:v>44719</c:v>
                </c:pt>
                <c:pt idx="3777">
                  <c:v>44719</c:v>
                </c:pt>
                <c:pt idx="3778">
                  <c:v>44719</c:v>
                </c:pt>
                <c:pt idx="3779">
                  <c:v>44719</c:v>
                </c:pt>
                <c:pt idx="3780">
                  <c:v>44719</c:v>
                </c:pt>
                <c:pt idx="3781">
                  <c:v>44719</c:v>
                </c:pt>
                <c:pt idx="3782">
                  <c:v>44719</c:v>
                </c:pt>
                <c:pt idx="3783">
                  <c:v>44719</c:v>
                </c:pt>
                <c:pt idx="3784">
                  <c:v>44719</c:v>
                </c:pt>
                <c:pt idx="3785">
                  <c:v>44719</c:v>
                </c:pt>
                <c:pt idx="3786">
                  <c:v>44719</c:v>
                </c:pt>
                <c:pt idx="3787">
                  <c:v>44719</c:v>
                </c:pt>
                <c:pt idx="3788">
                  <c:v>44719</c:v>
                </c:pt>
                <c:pt idx="3789">
                  <c:v>44719</c:v>
                </c:pt>
                <c:pt idx="3790">
                  <c:v>44719</c:v>
                </c:pt>
                <c:pt idx="3791">
                  <c:v>44720</c:v>
                </c:pt>
                <c:pt idx="3792">
                  <c:v>44720</c:v>
                </c:pt>
                <c:pt idx="3793">
                  <c:v>44720</c:v>
                </c:pt>
                <c:pt idx="3794">
                  <c:v>44720</c:v>
                </c:pt>
                <c:pt idx="3795">
                  <c:v>44720</c:v>
                </c:pt>
                <c:pt idx="3796">
                  <c:v>44720</c:v>
                </c:pt>
                <c:pt idx="3797">
                  <c:v>44720</c:v>
                </c:pt>
                <c:pt idx="3798">
                  <c:v>44720</c:v>
                </c:pt>
                <c:pt idx="3799">
                  <c:v>44720</c:v>
                </c:pt>
                <c:pt idx="3800">
                  <c:v>44720</c:v>
                </c:pt>
                <c:pt idx="3801">
                  <c:v>44720</c:v>
                </c:pt>
                <c:pt idx="3802">
                  <c:v>44720</c:v>
                </c:pt>
                <c:pt idx="3803">
                  <c:v>44720</c:v>
                </c:pt>
                <c:pt idx="3804">
                  <c:v>44720</c:v>
                </c:pt>
                <c:pt idx="3805">
                  <c:v>44720</c:v>
                </c:pt>
                <c:pt idx="3806">
                  <c:v>44720</c:v>
                </c:pt>
                <c:pt idx="3807">
                  <c:v>44720</c:v>
                </c:pt>
                <c:pt idx="3808">
                  <c:v>44720</c:v>
                </c:pt>
                <c:pt idx="3809">
                  <c:v>44720</c:v>
                </c:pt>
                <c:pt idx="3810">
                  <c:v>44720</c:v>
                </c:pt>
                <c:pt idx="3811">
                  <c:v>44720</c:v>
                </c:pt>
                <c:pt idx="3812">
                  <c:v>44720</c:v>
                </c:pt>
                <c:pt idx="3813">
                  <c:v>44720</c:v>
                </c:pt>
                <c:pt idx="3814">
                  <c:v>44720</c:v>
                </c:pt>
                <c:pt idx="3815">
                  <c:v>44721</c:v>
                </c:pt>
                <c:pt idx="3816">
                  <c:v>44721</c:v>
                </c:pt>
                <c:pt idx="3817">
                  <c:v>44721</c:v>
                </c:pt>
                <c:pt idx="3818">
                  <c:v>44721</c:v>
                </c:pt>
                <c:pt idx="3819">
                  <c:v>44721</c:v>
                </c:pt>
                <c:pt idx="3820">
                  <c:v>44721</c:v>
                </c:pt>
                <c:pt idx="3821">
                  <c:v>44721</c:v>
                </c:pt>
                <c:pt idx="3822">
                  <c:v>44721</c:v>
                </c:pt>
                <c:pt idx="3823">
                  <c:v>44721</c:v>
                </c:pt>
                <c:pt idx="3824">
                  <c:v>44721</c:v>
                </c:pt>
                <c:pt idx="3825">
                  <c:v>44721</c:v>
                </c:pt>
                <c:pt idx="3826">
                  <c:v>44721</c:v>
                </c:pt>
                <c:pt idx="3827">
                  <c:v>44721</c:v>
                </c:pt>
                <c:pt idx="3828">
                  <c:v>44721</c:v>
                </c:pt>
                <c:pt idx="3829">
                  <c:v>44721</c:v>
                </c:pt>
                <c:pt idx="3830">
                  <c:v>44721</c:v>
                </c:pt>
                <c:pt idx="3831">
                  <c:v>44721</c:v>
                </c:pt>
                <c:pt idx="3832">
                  <c:v>44721</c:v>
                </c:pt>
                <c:pt idx="3833">
                  <c:v>44721</c:v>
                </c:pt>
                <c:pt idx="3834">
                  <c:v>44721</c:v>
                </c:pt>
                <c:pt idx="3835">
                  <c:v>44721</c:v>
                </c:pt>
                <c:pt idx="3836">
                  <c:v>44721</c:v>
                </c:pt>
                <c:pt idx="3837">
                  <c:v>44721</c:v>
                </c:pt>
                <c:pt idx="3838">
                  <c:v>44721</c:v>
                </c:pt>
                <c:pt idx="3839">
                  <c:v>44722</c:v>
                </c:pt>
                <c:pt idx="3840">
                  <c:v>44722</c:v>
                </c:pt>
                <c:pt idx="3841">
                  <c:v>44722</c:v>
                </c:pt>
                <c:pt idx="3842">
                  <c:v>44722</c:v>
                </c:pt>
                <c:pt idx="3843">
                  <c:v>44722</c:v>
                </c:pt>
                <c:pt idx="3844">
                  <c:v>44722</c:v>
                </c:pt>
                <c:pt idx="3845">
                  <c:v>44722</c:v>
                </c:pt>
                <c:pt idx="3846">
                  <c:v>44722</c:v>
                </c:pt>
                <c:pt idx="3847">
                  <c:v>44722</c:v>
                </c:pt>
                <c:pt idx="3848">
                  <c:v>44722</c:v>
                </c:pt>
                <c:pt idx="3849">
                  <c:v>44722</c:v>
                </c:pt>
                <c:pt idx="3850">
                  <c:v>44722</c:v>
                </c:pt>
                <c:pt idx="3851">
                  <c:v>44722</c:v>
                </c:pt>
                <c:pt idx="3852">
                  <c:v>44722</c:v>
                </c:pt>
                <c:pt idx="3853">
                  <c:v>44722</c:v>
                </c:pt>
                <c:pt idx="3854">
                  <c:v>44722</c:v>
                </c:pt>
                <c:pt idx="3855">
                  <c:v>44722</c:v>
                </c:pt>
                <c:pt idx="3856">
                  <c:v>44722</c:v>
                </c:pt>
                <c:pt idx="3857">
                  <c:v>44722</c:v>
                </c:pt>
                <c:pt idx="3858">
                  <c:v>44722</c:v>
                </c:pt>
                <c:pt idx="3859">
                  <c:v>44722</c:v>
                </c:pt>
                <c:pt idx="3860">
                  <c:v>44722</c:v>
                </c:pt>
                <c:pt idx="3861">
                  <c:v>44722</c:v>
                </c:pt>
                <c:pt idx="3862">
                  <c:v>44722</c:v>
                </c:pt>
                <c:pt idx="3863">
                  <c:v>44723</c:v>
                </c:pt>
                <c:pt idx="3864">
                  <c:v>44723</c:v>
                </c:pt>
                <c:pt idx="3865">
                  <c:v>44723</c:v>
                </c:pt>
                <c:pt idx="3866">
                  <c:v>44723</c:v>
                </c:pt>
                <c:pt idx="3867">
                  <c:v>44723</c:v>
                </c:pt>
                <c:pt idx="3868">
                  <c:v>44723</c:v>
                </c:pt>
                <c:pt idx="3869">
                  <c:v>44723</c:v>
                </c:pt>
                <c:pt idx="3870">
                  <c:v>44723</c:v>
                </c:pt>
                <c:pt idx="3871">
                  <c:v>44723</c:v>
                </c:pt>
                <c:pt idx="3872">
                  <c:v>44723</c:v>
                </c:pt>
                <c:pt idx="3873">
                  <c:v>44723</c:v>
                </c:pt>
                <c:pt idx="3874">
                  <c:v>44723</c:v>
                </c:pt>
                <c:pt idx="3875">
                  <c:v>44723</c:v>
                </c:pt>
                <c:pt idx="3876">
                  <c:v>44723</c:v>
                </c:pt>
                <c:pt idx="3877">
                  <c:v>44723</c:v>
                </c:pt>
                <c:pt idx="3878">
                  <c:v>44723</c:v>
                </c:pt>
                <c:pt idx="3879">
                  <c:v>44723</c:v>
                </c:pt>
                <c:pt idx="3880">
                  <c:v>44723</c:v>
                </c:pt>
                <c:pt idx="3881">
                  <c:v>44723</c:v>
                </c:pt>
                <c:pt idx="3882">
                  <c:v>44723</c:v>
                </c:pt>
                <c:pt idx="3883">
                  <c:v>44723</c:v>
                </c:pt>
                <c:pt idx="3884">
                  <c:v>44723</c:v>
                </c:pt>
                <c:pt idx="3885">
                  <c:v>44723</c:v>
                </c:pt>
                <c:pt idx="3886">
                  <c:v>44723</c:v>
                </c:pt>
                <c:pt idx="3887">
                  <c:v>44724</c:v>
                </c:pt>
                <c:pt idx="3888">
                  <c:v>44724</c:v>
                </c:pt>
                <c:pt idx="3889">
                  <c:v>44724</c:v>
                </c:pt>
                <c:pt idx="3890">
                  <c:v>44724</c:v>
                </c:pt>
                <c:pt idx="3891">
                  <c:v>44724</c:v>
                </c:pt>
                <c:pt idx="3892">
                  <c:v>44724</c:v>
                </c:pt>
                <c:pt idx="3893">
                  <c:v>44724</c:v>
                </c:pt>
                <c:pt idx="3894">
                  <c:v>44724</c:v>
                </c:pt>
                <c:pt idx="3895">
                  <c:v>44724</c:v>
                </c:pt>
                <c:pt idx="3896">
                  <c:v>44724</c:v>
                </c:pt>
                <c:pt idx="3897">
                  <c:v>44724</c:v>
                </c:pt>
                <c:pt idx="3898">
                  <c:v>44724</c:v>
                </c:pt>
                <c:pt idx="3899">
                  <c:v>44724</c:v>
                </c:pt>
                <c:pt idx="3900">
                  <c:v>44724</c:v>
                </c:pt>
                <c:pt idx="3901">
                  <c:v>44724</c:v>
                </c:pt>
                <c:pt idx="3902">
                  <c:v>44724</c:v>
                </c:pt>
                <c:pt idx="3903">
                  <c:v>44724</c:v>
                </c:pt>
                <c:pt idx="3904">
                  <c:v>44724</c:v>
                </c:pt>
                <c:pt idx="3905">
                  <c:v>44724</c:v>
                </c:pt>
                <c:pt idx="3906">
                  <c:v>44724</c:v>
                </c:pt>
                <c:pt idx="3907">
                  <c:v>44724</c:v>
                </c:pt>
                <c:pt idx="3908">
                  <c:v>44724</c:v>
                </c:pt>
                <c:pt idx="3909">
                  <c:v>44724</c:v>
                </c:pt>
                <c:pt idx="3910">
                  <c:v>44724</c:v>
                </c:pt>
                <c:pt idx="3911">
                  <c:v>44725</c:v>
                </c:pt>
                <c:pt idx="3912">
                  <c:v>44725</c:v>
                </c:pt>
                <c:pt idx="3913">
                  <c:v>44725</c:v>
                </c:pt>
                <c:pt idx="3914">
                  <c:v>44725</c:v>
                </c:pt>
                <c:pt idx="3915">
                  <c:v>44725</c:v>
                </c:pt>
                <c:pt idx="3916">
                  <c:v>44725</c:v>
                </c:pt>
                <c:pt idx="3917">
                  <c:v>44725</c:v>
                </c:pt>
                <c:pt idx="3918">
                  <c:v>44725</c:v>
                </c:pt>
                <c:pt idx="3919">
                  <c:v>44725</c:v>
                </c:pt>
                <c:pt idx="3920">
                  <c:v>44725</c:v>
                </c:pt>
                <c:pt idx="3921">
                  <c:v>44725</c:v>
                </c:pt>
                <c:pt idx="3922">
                  <c:v>44725</c:v>
                </c:pt>
                <c:pt idx="3923">
                  <c:v>44725</c:v>
                </c:pt>
                <c:pt idx="3924">
                  <c:v>44725</c:v>
                </c:pt>
                <c:pt idx="3925">
                  <c:v>44725</c:v>
                </c:pt>
                <c:pt idx="3926">
                  <c:v>44725</c:v>
                </c:pt>
                <c:pt idx="3927">
                  <c:v>44725</c:v>
                </c:pt>
                <c:pt idx="3928">
                  <c:v>44725</c:v>
                </c:pt>
                <c:pt idx="3929">
                  <c:v>44725</c:v>
                </c:pt>
                <c:pt idx="3930">
                  <c:v>44725</c:v>
                </c:pt>
                <c:pt idx="3931">
                  <c:v>44725</c:v>
                </c:pt>
                <c:pt idx="3932">
                  <c:v>44725</c:v>
                </c:pt>
                <c:pt idx="3933">
                  <c:v>44725</c:v>
                </c:pt>
                <c:pt idx="3934">
                  <c:v>44725</c:v>
                </c:pt>
                <c:pt idx="3935">
                  <c:v>44726</c:v>
                </c:pt>
                <c:pt idx="3936">
                  <c:v>44726</c:v>
                </c:pt>
                <c:pt idx="3937">
                  <c:v>44726</c:v>
                </c:pt>
                <c:pt idx="3938">
                  <c:v>44726</c:v>
                </c:pt>
                <c:pt idx="3939">
                  <c:v>44726</c:v>
                </c:pt>
                <c:pt idx="3940">
                  <c:v>44726</c:v>
                </c:pt>
                <c:pt idx="3941">
                  <c:v>44726</c:v>
                </c:pt>
                <c:pt idx="3942">
                  <c:v>44726</c:v>
                </c:pt>
                <c:pt idx="3943">
                  <c:v>44726</c:v>
                </c:pt>
                <c:pt idx="3944">
                  <c:v>44726</c:v>
                </c:pt>
                <c:pt idx="3945">
                  <c:v>44726</c:v>
                </c:pt>
                <c:pt idx="3946">
                  <c:v>44726</c:v>
                </c:pt>
                <c:pt idx="3947">
                  <c:v>44726</c:v>
                </c:pt>
                <c:pt idx="3948">
                  <c:v>44726</c:v>
                </c:pt>
                <c:pt idx="3949">
                  <c:v>44726</c:v>
                </c:pt>
                <c:pt idx="3950">
                  <c:v>44726</c:v>
                </c:pt>
                <c:pt idx="3951">
                  <c:v>44726</c:v>
                </c:pt>
                <c:pt idx="3952">
                  <c:v>44726</c:v>
                </c:pt>
                <c:pt idx="3953">
                  <c:v>44726</c:v>
                </c:pt>
                <c:pt idx="3954">
                  <c:v>44726</c:v>
                </c:pt>
                <c:pt idx="3955">
                  <c:v>44726</c:v>
                </c:pt>
                <c:pt idx="3956">
                  <c:v>44726</c:v>
                </c:pt>
                <c:pt idx="3957">
                  <c:v>44726</c:v>
                </c:pt>
                <c:pt idx="3958">
                  <c:v>44726</c:v>
                </c:pt>
                <c:pt idx="3959">
                  <c:v>44727</c:v>
                </c:pt>
                <c:pt idx="3960">
                  <c:v>44727</c:v>
                </c:pt>
                <c:pt idx="3961">
                  <c:v>44727</c:v>
                </c:pt>
                <c:pt idx="3962">
                  <c:v>44727</c:v>
                </c:pt>
                <c:pt idx="3963">
                  <c:v>44727</c:v>
                </c:pt>
                <c:pt idx="3964">
                  <c:v>44727</c:v>
                </c:pt>
                <c:pt idx="3965">
                  <c:v>44727</c:v>
                </c:pt>
                <c:pt idx="3966">
                  <c:v>44727</c:v>
                </c:pt>
                <c:pt idx="3967">
                  <c:v>44727</c:v>
                </c:pt>
                <c:pt idx="3968">
                  <c:v>44727</c:v>
                </c:pt>
                <c:pt idx="3969">
                  <c:v>44727</c:v>
                </c:pt>
                <c:pt idx="3970">
                  <c:v>44727</c:v>
                </c:pt>
                <c:pt idx="3971">
                  <c:v>44727</c:v>
                </c:pt>
                <c:pt idx="3972">
                  <c:v>44727</c:v>
                </c:pt>
                <c:pt idx="3973">
                  <c:v>44727</c:v>
                </c:pt>
                <c:pt idx="3974">
                  <c:v>44727</c:v>
                </c:pt>
                <c:pt idx="3975">
                  <c:v>44727</c:v>
                </c:pt>
                <c:pt idx="3976">
                  <c:v>44727</c:v>
                </c:pt>
                <c:pt idx="3977">
                  <c:v>44727</c:v>
                </c:pt>
                <c:pt idx="3978">
                  <c:v>44727</c:v>
                </c:pt>
                <c:pt idx="3979">
                  <c:v>44727</c:v>
                </c:pt>
                <c:pt idx="3980">
                  <c:v>44727</c:v>
                </c:pt>
                <c:pt idx="3981">
                  <c:v>44727</c:v>
                </c:pt>
                <c:pt idx="3982">
                  <c:v>44727</c:v>
                </c:pt>
                <c:pt idx="3983">
                  <c:v>44728</c:v>
                </c:pt>
                <c:pt idx="3984">
                  <c:v>44728</c:v>
                </c:pt>
                <c:pt idx="3985">
                  <c:v>44728</c:v>
                </c:pt>
                <c:pt idx="3986">
                  <c:v>44728</c:v>
                </c:pt>
                <c:pt idx="3987">
                  <c:v>44728</c:v>
                </c:pt>
                <c:pt idx="3988">
                  <c:v>44728</c:v>
                </c:pt>
                <c:pt idx="3989">
                  <c:v>44728</c:v>
                </c:pt>
                <c:pt idx="3990">
                  <c:v>44728</c:v>
                </c:pt>
                <c:pt idx="3991">
                  <c:v>44728</c:v>
                </c:pt>
                <c:pt idx="3992">
                  <c:v>44728</c:v>
                </c:pt>
                <c:pt idx="3993">
                  <c:v>44728</c:v>
                </c:pt>
                <c:pt idx="3994">
                  <c:v>44728</c:v>
                </c:pt>
                <c:pt idx="3995">
                  <c:v>44728</c:v>
                </c:pt>
                <c:pt idx="3996">
                  <c:v>44728</c:v>
                </c:pt>
                <c:pt idx="3997">
                  <c:v>44728</c:v>
                </c:pt>
                <c:pt idx="3998">
                  <c:v>44728</c:v>
                </c:pt>
                <c:pt idx="3999">
                  <c:v>44728</c:v>
                </c:pt>
                <c:pt idx="4000">
                  <c:v>44728</c:v>
                </c:pt>
                <c:pt idx="4001">
                  <c:v>44728</c:v>
                </c:pt>
                <c:pt idx="4002">
                  <c:v>44728</c:v>
                </c:pt>
                <c:pt idx="4003">
                  <c:v>44728</c:v>
                </c:pt>
                <c:pt idx="4004">
                  <c:v>44728</c:v>
                </c:pt>
                <c:pt idx="4005">
                  <c:v>44728</c:v>
                </c:pt>
                <c:pt idx="4006">
                  <c:v>44728</c:v>
                </c:pt>
                <c:pt idx="4007">
                  <c:v>44729</c:v>
                </c:pt>
                <c:pt idx="4008">
                  <c:v>44729</c:v>
                </c:pt>
                <c:pt idx="4009">
                  <c:v>44729</c:v>
                </c:pt>
                <c:pt idx="4010">
                  <c:v>44729</c:v>
                </c:pt>
                <c:pt idx="4011">
                  <c:v>44729</c:v>
                </c:pt>
                <c:pt idx="4012">
                  <c:v>44729</c:v>
                </c:pt>
                <c:pt idx="4013">
                  <c:v>44729</c:v>
                </c:pt>
                <c:pt idx="4014">
                  <c:v>44729</c:v>
                </c:pt>
                <c:pt idx="4015">
                  <c:v>44729</c:v>
                </c:pt>
                <c:pt idx="4016">
                  <c:v>44729</c:v>
                </c:pt>
                <c:pt idx="4017">
                  <c:v>44729</c:v>
                </c:pt>
                <c:pt idx="4018">
                  <c:v>44729</c:v>
                </c:pt>
                <c:pt idx="4019">
                  <c:v>44729</c:v>
                </c:pt>
                <c:pt idx="4020">
                  <c:v>44729</c:v>
                </c:pt>
                <c:pt idx="4021">
                  <c:v>44729</c:v>
                </c:pt>
                <c:pt idx="4022">
                  <c:v>44729</c:v>
                </c:pt>
                <c:pt idx="4023">
                  <c:v>44729</c:v>
                </c:pt>
                <c:pt idx="4024">
                  <c:v>44729</c:v>
                </c:pt>
                <c:pt idx="4025">
                  <c:v>44729</c:v>
                </c:pt>
                <c:pt idx="4026">
                  <c:v>44729</c:v>
                </c:pt>
                <c:pt idx="4027">
                  <c:v>44729</c:v>
                </c:pt>
                <c:pt idx="4028">
                  <c:v>44729</c:v>
                </c:pt>
                <c:pt idx="4029">
                  <c:v>44729</c:v>
                </c:pt>
                <c:pt idx="4030">
                  <c:v>44729</c:v>
                </c:pt>
                <c:pt idx="4031">
                  <c:v>44730</c:v>
                </c:pt>
                <c:pt idx="4032">
                  <c:v>44730</c:v>
                </c:pt>
                <c:pt idx="4033">
                  <c:v>44730</c:v>
                </c:pt>
                <c:pt idx="4034">
                  <c:v>44730</c:v>
                </c:pt>
                <c:pt idx="4035">
                  <c:v>44730</c:v>
                </c:pt>
                <c:pt idx="4036">
                  <c:v>44730</c:v>
                </c:pt>
                <c:pt idx="4037">
                  <c:v>44730</c:v>
                </c:pt>
                <c:pt idx="4038">
                  <c:v>44730</c:v>
                </c:pt>
                <c:pt idx="4039">
                  <c:v>44730</c:v>
                </c:pt>
                <c:pt idx="4040">
                  <c:v>44730</c:v>
                </c:pt>
                <c:pt idx="4041">
                  <c:v>44730</c:v>
                </c:pt>
                <c:pt idx="4042">
                  <c:v>44730</c:v>
                </c:pt>
                <c:pt idx="4043">
                  <c:v>44730</c:v>
                </c:pt>
                <c:pt idx="4044">
                  <c:v>44730</c:v>
                </c:pt>
                <c:pt idx="4045">
                  <c:v>44730</c:v>
                </c:pt>
                <c:pt idx="4046">
                  <c:v>44730</c:v>
                </c:pt>
                <c:pt idx="4047">
                  <c:v>44730</c:v>
                </c:pt>
                <c:pt idx="4048">
                  <c:v>44730</c:v>
                </c:pt>
                <c:pt idx="4049">
                  <c:v>44730</c:v>
                </c:pt>
                <c:pt idx="4050">
                  <c:v>44730</c:v>
                </c:pt>
                <c:pt idx="4051">
                  <c:v>44730</c:v>
                </c:pt>
                <c:pt idx="4052">
                  <c:v>44730</c:v>
                </c:pt>
                <c:pt idx="4053">
                  <c:v>44730</c:v>
                </c:pt>
                <c:pt idx="4054">
                  <c:v>44730</c:v>
                </c:pt>
                <c:pt idx="4055">
                  <c:v>44731</c:v>
                </c:pt>
                <c:pt idx="4056">
                  <c:v>44731</c:v>
                </c:pt>
                <c:pt idx="4057">
                  <c:v>44731</c:v>
                </c:pt>
                <c:pt idx="4058">
                  <c:v>44731</c:v>
                </c:pt>
                <c:pt idx="4059">
                  <c:v>44731</c:v>
                </c:pt>
                <c:pt idx="4060">
                  <c:v>44731</c:v>
                </c:pt>
                <c:pt idx="4061">
                  <c:v>44731</c:v>
                </c:pt>
                <c:pt idx="4062">
                  <c:v>44731</c:v>
                </c:pt>
                <c:pt idx="4063">
                  <c:v>44731</c:v>
                </c:pt>
                <c:pt idx="4064">
                  <c:v>44731</c:v>
                </c:pt>
                <c:pt idx="4065">
                  <c:v>44731</c:v>
                </c:pt>
                <c:pt idx="4066">
                  <c:v>44731</c:v>
                </c:pt>
                <c:pt idx="4067">
                  <c:v>44731</c:v>
                </c:pt>
                <c:pt idx="4068">
                  <c:v>44731</c:v>
                </c:pt>
                <c:pt idx="4069">
                  <c:v>44731</c:v>
                </c:pt>
                <c:pt idx="4070">
                  <c:v>44731</c:v>
                </c:pt>
                <c:pt idx="4071">
                  <c:v>44731</c:v>
                </c:pt>
                <c:pt idx="4072">
                  <c:v>44731</c:v>
                </c:pt>
                <c:pt idx="4073">
                  <c:v>44731</c:v>
                </c:pt>
                <c:pt idx="4074">
                  <c:v>44731</c:v>
                </c:pt>
                <c:pt idx="4075">
                  <c:v>44731</c:v>
                </c:pt>
                <c:pt idx="4076">
                  <c:v>44731</c:v>
                </c:pt>
                <c:pt idx="4077">
                  <c:v>44731</c:v>
                </c:pt>
                <c:pt idx="4078">
                  <c:v>44731</c:v>
                </c:pt>
                <c:pt idx="4079">
                  <c:v>44732</c:v>
                </c:pt>
                <c:pt idx="4080">
                  <c:v>44732</c:v>
                </c:pt>
                <c:pt idx="4081">
                  <c:v>44732</c:v>
                </c:pt>
                <c:pt idx="4082">
                  <c:v>44732</c:v>
                </c:pt>
                <c:pt idx="4083">
                  <c:v>44732</c:v>
                </c:pt>
                <c:pt idx="4084">
                  <c:v>44732</c:v>
                </c:pt>
                <c:pt idx="4085">
                  <c:v>44732</c:v>
                </c:pt>
                <c:pt idx="4086">
                  <c:v>44732</c:v>
                </c:pt>
                <c:pt idx="4087">
                  <c:v>44732</c:v>
                </c:pt>
                <c:pt idx="4088">
                  <c:v>44732</c:v>
                </c:pt>
                <c:pt idx="4089">
                  <c:v>44732</c:v>
                </c:pt>
                <c:pt idx="4090">
                  <c:v>44732</c:v>
                </c:pt>
                <c:pt idx="4091">
                  <c:v>44732</c:v>
                </c:pt>
                <c:pt idx="4092">
                  <c:v>44732</c:v>
                </c:pt>
                <c:pt idx="4093">
                  <c:v>44732</c:v>
                </c:pt>
                <c:pt idx="4094">
                  <c:v>44732</c:v>
                </c:pt>
                <c:pt idx="4095">
                  <c:v>44732</c:v>
                </c:pt>
                <c:pt idx="4096">
                  <c:v>44732</c:v>
                </c:pt>
                <c:pt idx="4097">
                  <c:v>44732</c:v>
                </c:pt>
                <c:pt idx="4098">
                  <c:v>44732</c:v>
                </c:pt>
                <c:pt idx="4099">
                  <c:v>44732</c:v>
                </c:pt>
                <c:pt idx="4100">
                  <c:v>44732</c:v>
                </c:pt>
                <c:pt idx="4101">
                  <c:v>44732</c:v>
                </c:pt>
                <c:pt idx="4102">
                  <c:v>44732</c:v>
                </c:pt>
                <c:pt idx="4103">
                  <c:v>44733</c:v>
                </c:pt>
                <c:pt idx="4104">
                  <c:v>44733</c:v>
                </c:pt>
                <c:pt idx="4105">
                  <c:v>44733</c:v>
                </c:pt>
                <c:pt idx="4106">
                  <c:v>44733</c:v>
                </c:pt>
                <c:pt idx="4107">
                  <c:v>44733</c:v>
                </c:pt>
                <c:pt idx="4108">
                  <c:v>44733</c:v>
                </c:pt>
                <c:pt idx="4109">
                  <c:v>44733</c:v>
                </c:pt>
                <c:pt idx="4110">
                  <c:v>44733</c:v>
                </c:pt>
                <c:pt idx="4111">
                  <c:v>44733</c:v>
                </c:pt>
                <c:pt idx="4112">
                  <c:v>44733</c:v>
                </c:pt>
                <c:pt idx="4113">
                  <c:v>44733</c:v>
                </c:pt>
                <c:pt idx="4114">
                  <c:v>44733</c:v>
                </c:pt>
                <c:pt idx="4115">
                  <c:v>44733</c:v>
                </c:pt>
                <c:pt idx="4116">
                  <c:v>44733</c:v>
                </c:pt>
                <c:pt idx="4117">
                  <c:v>44733</c:v>
                </c:pt>
                <c:pt idx="4118">
                  <c:v>44733</c:v>
                </c:pt>
                <c:pt idx="4119">
                  <c:v>44733</c:v>
                </c:pt>
                <c:pt idx="4120">
                  <c:v>44733</c:v>
                </c:pt>
                <c:pt idx="4121">
                  <c:v>44733</c:v>
                </c:pt>
                <c:pt idx="4122">
                  <c:v>44733</c:v>
                </c:pt>
                <c:pt idx="4123">
                  <c:v>44733</c:v>
                </c:pt>
                <c:pt idx="4124">
                  <c:v>44733</c:v>
                </c:pt>
                <c:pt idx="4125">
                  <c:v>44733</c:v>
                </c:pt>
                <c:pt idx="4126">
                  <c:v>44733</c:v>
                </c:pt>
                <c:pt idx="4127">
                  <c:v>44734</c:v>
                </c:pt>
                <c:pt idx="4128">
                  <c:v>44734</c:v>
                </c:pt>
                <c:pt idx="4129">
                  <c:v>44734</c:v>
                </c:pt>
                <c:pt idx="4130">
                  <c:v>44734</c:v>
                </c:pt>
                <c:pt idx="4131">
                  <c:v>44734</c:v>
                </c:pt>
                <c:pt idx="4132">
                  <c:v>44734</c:v>
                </c:pt>
                <c:pt idx="4133">
                  <c:v>44734</c:v>
                </c:pt>
                <c:pt idx="4134">
                  <c:v>44734</c:v>
                </c:pt>
                <c:pt idx="4135">
                  <c:v>44734</c:v>
                </c:pt>
                <c:pt idx="4136">
                  <c:v>44734</c:v>
                </c:pt>
                <c:pt idx="4137">
                  <c:v>44734</c:v>
                </c:pt>
                <c:pt idx="4138">
                  <c:v>44734</c:v>
                </c:pt>
                <c:pt idx="4139">
                  <c:v>44734</c:v>
                </c:pt>
                <c:pt idx="4140">
                  <c:v>44734</c:v>
                </c:pt>
                <c:pt idx="4141">
                  <c:v>44734</c:v>
                </c:pt>
                <c:pt idx="4142">
                  <c:v>44734</c:v>
                </c:pt>
                <c:pt idx="4143">
                  <c:v>44734</c:v>
                </c:pt>
                <c:pt idx="4144">
                  <c:v>44734</c:v>
                </c:pt>
                <c:pt idx="4145">
                  <c:v>44734</c:v>
                </c:pt>
                <c:pt idx="4146">
                  <c:v>44734</c:v>
                </c:pt>
                <c:pt idx="4147">
                  <c:v>44734</c:v>
                </c:pt>
                <c:pt idx="4148">
                  <c:v>44734</c:v>
                </c:pt>
                <c:pt idx="4149">
                  <c:v>44734</c:v>
                </c:pt>
                <c:pt idx="4150">
                  <c:v>44734</c:v>
                </c:pt>
                <c:pt idx="4151">
                  <c:v>44735</c:v>
                </c:pt>
                <c:pt idx="4152">
                  <c:v>44735</c:v>
                </c:pt>
                <c:pt idx="4153">
                  <c:v>44735</c:v>
                </c:pt>
                <c:pt idx="4154">
                  <c:v>44735</c:v>
                </c:pt>
                <c:pt idx="4155">
                  <c:v>44735</c:v>
                </c:pt>
                <c:pt idx="4156">
                  <c:v>44735</c:v>
                </c:pt>
                <c:pt idx="4157">
                  <c:v>44735</c:v>
                </c:pt>
                <c:pt idx="4158">
                  <c:v>44735</c:v>
                </c:pt>
                <c:pt idx="4159">
                  <c:v>44735</c:v>
                </c:pt>
                <c:pt idx="4160">
                  <c:v>44735</c:v>
                </c:pt>
                <c:pt idx="4161">
                  <c:v>44735</c:v>
                </c:pt>
                <c:pt idx="4162">
                  <c:v>44735</c:v>
                </c:pt>
                <c:pt idx="4163">
                  <c:v>44735</c:v>
                </c:pt>
                <c:pt idx="4164">
                  <c:v>44735</c:v>
                </c:pt>
                <c:pt idx="4165">
                  <c:v>44735</c:v>
                </c:pt>
                <c:pt idx="4166">
                  <c:v>44735</c:v>
                </c:pt>
                <c:pt idx="4167">
                  <c:v>44735</c:v>
                </c:pt>
                <c:pt idx="4168">
                  <c:v>44735</c:v>
                </c:pt>
                <c:pt idx="4169">
                  <c:v>44735</c:v>
                </c:pt>
                <c:pt idx="4170">
                  <c:v>44735</c:v>
                </c:pt>
                <c:pt idx="4171">
                  <c:v>44735</c:v>
                </c:pt>
                <c:pt idx="4172">
                  <c:v>44735</c:v>
                </c:pt>
                <c:pt idx="4173">
                  <c:v>44735</c:v>
                </c:pt>
                <c:pt idx="4174">
                  <c:v>44735</c:v>
                </c:pt>
                <c:pt idx="4175">
                  <c:v>44736</c:v>
                </c:pt>
                <c:pt idx="4176">
                  <c:v>44736</c:v>
                </c:pt>
                <c:pt idx="4177">
                  <c:v>44736</c:v>
                </c:pt>
                <c:pt idx="4178">
                  <c:v>44736</c:v>
                </c:pt>
                <c:pt idx="4179">
                  <c:v>44736</c:v>
                </c:pt>
                <c:pt idx="4180">
                  <c:v>44736</c:v>
                </c:pt>
                <c:pt idx="4181">
                  <c:v>44736</c:v>
                </c:pt>
                <c:pt idx="4182">
                  <c:v>44736</c:v>
                </c:pt>
                <c:pt idx="4183">
                  <c:v>44736</c:v>
                </c:pt>
                <c:pt idx="4184">
                  <c:v>44736</c:v>
                </c:pt>
                <c:pt idx="4185">
                  <c:v>44736</c:v>
                </c:pt>
                <c:pt idx="4186">
                  <c:v>44736</c:v>
                </c:pt>
                <c:pt idx="4187">
                  <c:v>44736</c:v>
                </c:pt>
                <c:pt idx="4188">
                  <c:v>44736</c:v>
                </c:pt>
                <c:pt idx="4189">
                  <c:v>44736</c:v>
                </c:pt>
                <c:pt idx="4190">
                  <c:v>44736</c:v>
                </c:pt>
                <c:pt idx="4191">
                  <c:v>44736</c:v>
                </c:pt>
                <c:pt idx="4192">
                  <c:v>44736</c:v>
                </c:pt>
                <c:pt idx="4193">
                  <c:v>44736</c:v>
                </c:pt>
                <c:pt idx="4194">
                  <c:v>44736</c:v>
                </c:pt>
                <c:pt idx="4195">
                  <c:v>44736</c:v>
                </c:pt>
                <c:pt idx="4196">
                  <c:v>44736</c:v>
                </c:pt>
                <c:pt idx="4197">
                  <c:v>44736</c:v>
                </c:pt>
                <c:pt idx="4198">
                  <c:v>44736</c:v>
                </c:pt>
                <c:pt idx="4199">
                  <c:v>44737</c:v>
                </c:pt>
                <c:pt idx="4200">
                  <c:v>44737</c:v>
                </c:pt>
                <c:pt idx="4201">
                  <c:v>44737</c:v>
                </c:pt>
                <c:pt idx="4202">
                  <c:v>44737</c:v>
                </c:pt>
                <c:pt idx="4203">
                  <c:v>44737</c:v>
                </c:pt>
                <c:pt idx="4204">
                  <c:v>44737</c:v>
                </c:pt>
                <c:pt idx="4205">
                  <c:v>44737</c:v>
                </c:pt>
                <c:pt idx="4206">
                  <c:v>44737</c:v>
                </c:pt>
                <c:pt idx="4207">
                  <c:v>44737</c:v>
                </c:pt>
                <c:pt idx="4208">
                  <c:v>44737</c:v>
                </c:pt>
                <c:pt idx="4209">
                  <c:v>44737</c:v>
                </c:pt>
                <c:pt idx="4210">
                  <c:v>44737</c:v>
                </c:pt>
                <c:pt idx="4211">
                  <c:v>44737</c:v>
                </c:pt>
                <c:pt idx="4212">
                  <c:v>44737</c:v>
                </c:pt>
                <c:pt idx="4213">
                  <c:v>44737</c:v>
                </c:pt>
                <c:pt idx="4214">
                  <c:v>44737</c:v>
                </c:pt>
                <c:pt idx="4215">
                  <c:v>44737</c:v>
                </c:pt>
                <c:pt idx="4216">
                  <c:v>44737</c:v>
                </c:pt>
                <c:pt idx="4217">
                  <c:v>44737</c:v>
                </c:pt>
                <c:pt idx="4218">
                  <c:v>44737</c:v>
                </c:pt>
                <c:pt idx="4219">
                  <c:v>44737</c:v>
                </c:pt>
                <c:pt idx="4220">
                  <c:v>44737</c:v>
                </c:pt>
                <c:pt idx="4221">
                  <c:v>44737</c:v>
                </c:pt>
                <c:pt idx="4222">
                  <c:v>44737</c:v>
                </c:pt>
                <c:pt idx="4223">
                  <c:v>44738</c:v>
                </c:pt>
                <c:pt idx="4224">
                  <c:v>44738</c:v>
                </c:pt>
                <c:pt idx="4225">
                  <c:v>44738</c:v>
                </c:pt>
                <c:pt idx="4226">
                  <c:v>44738</c:v>
                </c:pt>
                <c:pt idx="4227">
                  <c:v>44738</c:v>
                </c:pt>
                <c:pt idx="4228">
                  <c:v>44738</c:v>
                </c:pt>
                <c:pt idx="4229">
                  <c:v>44738</c:v>
                </c:pt>
                <c:pt idx="4230">
                  <c:v>44738</c:v>
                </c:pt>
                <c:pt idx="4231">
                  <c:v>44738</c:v>
                </c:pt>
                <c:pt idx="4232">
                  <c:v>44738</c:v>
                </c:pt>
                <c:pt idx="4233">
                  <c:v>44738</c:v>
                </c:pt>
                <c:pt idx="4234">
                  <c:v>44738</c:v>
                </c:pt>
                <c:pt idx="4235">
                  <c:v>44738</c:v>
                </c:pt>
                <c:pt idx="4236">
                  <c:v>44738</c:v>
                </c:pt>
                <c:pt idx="4237">
                  <c:v>44738</c:v>
                </c:pt>
                <c:pt idx="4238">
                  <c:v>44738</c:v>
                </c:pt>
                <c:pt idx="4239">
                  <c:v>44738</c:v>
                </c:pt>
                <c:pt idx="4240">
                  <c:v>44738</c:v>
                </c:pt>
                <c:pt idx="4241">
                  <c:v>44738</c:v>
                </c:pt>
                <c:pt idx="4242">
                  <c:v>44738</c:v>
                </c:pt>
                <c:pt idx="4243">
                  <c:v>44738</c:v>
                </c:pt>
                <c:pt idx="4244">
                  <c:v>44738</c:v>
                </c:pt>
                <c:pt idx="4245">
                  <c:v>44738</c:v>
                </c:pt>
                <c:pt idx="4246">
                  <c:v>44738</c:v>
                </c:pt>
                <c:pt idx="4247">
                  <c:v>44739</c:v>
                </c:pt>
                <c:pt idx="4248">
                  <c:v>44739</c:v>
                </c:pt>
                <c:pt idx="4249">
                  <c:v>44739</c:v>
                </c:pt>
                <c:pt idx="4250">
                  <c:v>44739</c:v>
                </c:pt>
                <c:pt idx="4251">
                  <c:v>44739</c:v>
                </c:pt>
                <c:pt idx="4252">
                  <c:v>44739</c:v>
                </c:pt>
                <c:pt idx="4253">
                  <c:v>44739</c:v>
                </c:pt>
                <c:pt idx="4254">
                  <c:v>44739</c:v>
                </c:pt>
                <c:pt idx="4255">
                  <c:v>44739</c:v>
                </c:pt>
                <c:pt idx="4256">
                  <c:v>44739</c:v>
                </c:pt>
                <c:pt idx="4257">
                  <c:v>44739</c:v>
                </c:pt>
                <c:pt idx="4258">
                  <c:v>44739</c:v>
                </c:pt>
                <c:pt idx="4259">
                  <c:v>44739</c:v>
                </c:pt>
                <c:pt idx="4260">
                  <c:v>44739</c:v>
                </c:pt>
                <c:pt idx="4261">
                  <c:v>44739</c:v>
                </c:pt>
                <c:pt idx="4262">
                  <c:v>44739</c:v>
                </c:pt>
                <c:pt idx="4263">
                  <c:v>44739</c:v>
                </c:pt>
                <c:pt idx="4264">
                  <c:v>44739</c:v>
                </c:pt>
                <c:pt idx="4265">
                  <c:v>44739</c:v>
                </c:pt>
                <c:pt idx="4266">
                  <c:v>44739</c:v>
                </c:pt>
                <c:pt idx="4267">
                  <c:v>44739</c:v>
                </c:pt>
                <c:pt idx="4268">
                  <c:v>44739</c:v>
                </c:pt>
                <c:pt idx="4269">
                  <c:v>44739</c:v>
                </c:pt>
                <c:pt idx="4270">
                  <c:v>44739</c:v>
                </c:pt>
                <c:pt idx="4271">
                  <c:v>44740</c:v>
                </c:pt>
                <c:pt idx="4272">
                  <c:v>44740</c:v>
                </c:pt>
                <c:pt idx="4273">
                  <c:v>44740</c:v>
                </c:pt>
                <c:pt idx="4274">
                  <c:v>44740</c:v>
                </c:pt>
                <c:pt idx="4275">
                  <c:v>44740</c:v>
                </c:pt>
                <c:pt idx="4276">
                  <c:v>44740</c:v>
                </c:pt>
                <c:pt idx="4277">
                  <c:v>44740</c:v>
                </c:pt>
                <c:pt idx="4278">
                  <c:v>44740</c:v>
                </c:pt>
                <c:pt idx="4279">
                  <c:v>44740</c:v>
                </c:pt>
                <c:pt idx="4280">
                  <c:v>44740</c:v>
                </c:pt>
                <c:pt idx="4281">
                  <c:v>44740</c:v>
                </c:pt>
                <c:pt idx="4282">
                  <c:v>44740</c:v>
                </c:pt>
                <c:pt idx="4283">
                  <c:v>44740</c:v>
                </c:pt>
                <c:pt idx="4284">
                  <c:v>44740</c:v>
                </c:pt>
                <c:pt idx="4285">
                  <c:v>44740</c:v>
                </c:pt>
                <c:pt idx="4286">
                  <c:v>44740</c:v>
                </c:pt>
                <c:pt idx="4287">
                  <c:v>44740</c:v>
                </c:pt>
                <c:pt idx="4288">
                  <c:v>44740</c:v>
                </c:pt>
                <c:pt idx="4289">
                  <c:v>44740</c:v>
                </c:pt>
                <c:pt idx="4290">
                  <c:v>44740</c:v>
                </c:pt>
                <c:pt idx="4291">
                  <c:v>44740</c:v>
                </c:pt>
                <c:pt idx="4292">
                  <c:v>44740</c:v>
                </c:pt>
                <c:pt idx="4293">
                  <c:v>44740</c:v>
                </c:pt>
                <c:pt idx="4294">
                  <c:v>44740</c:v>
                </c:pt>
                <c:pt idx="4295">
                  <c:v>44741</c:v>
                </c:pt>
                <c:pt idx="4296">
                  <c:v>44741</c:v>
                </c:pt>
                <c:pt idx="4297">
                  <c:v>44741</c:v>
                </c:pt>
                <c:pt idx="4298">
                  <c:v>44741</c:v>
                </c:pt>
                <c:pt idx="4299">
                  <c:v>44741</c:v>
                </c:pt>
                <c:pt idx="4300">
                  <c:v>44741</c:v>
                </c:pt>
                <c:pt idx="4301">
                  <c:v>44741</c:v>
                </c:pt>
                <c:pt idx="4302">
                  <c:v>44741</c:v>
                </c:pt>
                <c:pt idx="4303">
                  <c:v>44741</c:v>
                </c:pt>
                <c:pt idx="4304">
                  <c:v>44741</c:v>
                </c:pt>
                <c:pt idx="4305">
                  <c:v>44741</c:v>
                </c:pt>
                <c:pt idx="4306">
                  <c:v>44741</c:v>
                </c:pt>
                <c:pt idx="4307">
                  <c:v>44741</c:v>
                </c:pt>
                <c:pt idx="4308">
                  <c:v>44741</c:v>
                </c:pt>
                <c:pt idx="4309">
                  <c:v>44741</c:v>
                </c:pt>
                <c:pt idx="4310">
                  <c:v>44741</c:v>
                </c:pt>
                <c:pt idx="4311">
                  <c:v>44741</c:v>
                </c:pt>
                <c:pt idx="4312">
                  <c:v>44741</c:v>
                </c:pt>
                <c:pt idx="4313">
                  <c:v>44741</c:v>
                </c:pt>
                <c:pt idx="4314">
                  <c:v>44741</c:v>
                </c:pt>
                <c:pt idx="4315">
                  <c:v>44741</c:v>
                </c:pt>
                <c:pt idx="4316">
                  <c:v>44741</c:v>
                </c:pt>
                <c:pt idx="4317">
                  <c:v>44741</c:v>
                </c:pt>
                <c:pt idx="4318">
                  <c:v>44741</c:v>
                </c:pt>
                <c:pt idx="4319">
                  <c:v>44742</c:v>
                </c:pt>
                <c:pt idx="4320">
                  <c:v>44742</c:v>
                </c:pt>
                <c:pt idx="4321">
                  <c:v>44742</c:v>
                </c:pt>
                <c:pt idx="4322">
                  <c:v>44742</c:v>
                </c:pt>
                <c:pt idx="4323">
                  <c:v>44742</c:v>
                </c:pt>
                <c:pt idx="4324">
                  <c:v>44742</c:v>
                </c:pt>
                <c:pt idx="4325">
                  <c:v>44742</c:v>
                </c:pt>
                <c:pt idx="4326">
                  <c:v>44742</c:v>
                </c:pt>
                <c:pt idx="4327">
                  <c:v>44742</c:v>
                </c:pt>
                <c:pt idx="4328">
                  <c:v>44742</c:v>
                </c:pt>
                <c:pt idx="4329">
                  <c:v>44742</c:v>
                </c:pt>
                <c:pt idx="4330">
                  <c:v>44742</c:v>
                </c:pt>
                <c:pt idx="4331">
                  <c:v>44742</c:v>
                </c:pt>
                <c:pt idx="4332">
                  <c:v>44742</c:v>
                </c:pt>
                <c:pt idx="4333">
                  <c:v>44742</c:v>
                </c:pt>
                <c:pt idx="4334">
                  <c:v>44742</c:v>
                </c:pt>
                <c:pt idx="4335">
                  <c:v>44742</c:v>
                </c:pt>
                <c:pt idx="4336">
                  <c:v>44742</c:v>
                </c:pt>
                <c:pt idx="4337">
                  <c:v>44742</c:v>
                </c:pt>
                <c:pt idx="4338">
                  <c:v>44742</c:v>
                </c:pt>
                <c:pt idx="4339">
                  <c:v>44742</c:v>
                </c:pt>
                <c:pt idx="4340">
                  <c:v>44742</c:v>
                </c:pt>
                <c:pt idx="4341">
                  <c:v>44742</c:v>
                </c:pt>
                <c:pt idx="4342">
                  <c:v>44742</c:v>
                </c:pt>
                <c:pt idx="4343">
                  <c:v>44743</c:v>
                </c:pt>
                <c:pt idx="4344">
                  <c:v>44743</c:v>
                </c:pt>
                <c:pt idx="4345">
                  <c:v>44743</c:v>
                </c:pt>
                <c:pt idx="4346">
                  <c:v>44743</c:v>
                </c:pt>
                <c:pt idx="4347">
                  <c:v>44743</c:v>
                </c:pt>
                <c:pt idx="4348">
                  <c:v>44743</c:v>
                </c:pt>
                <c:pt idx="4349">
                  <c:v>44743</c:v>
                </c:pt>
                <c:pt idx="4350">
                  <c:v>44743</c:v>
                </c:pt>
                <c:pt idx="4351">
                  <c:v>44743</c:v>
                </c:pt>
                <c:pt idx="4352">
                  <c:v>44743</c:v>
                </c:pt>
                <c:pt idx="4353">
                  <c:v>44743</c:v>
                </c:pt>
                <c:pt idx="4354">
                  <c:v>44743</c:v>
                </c:pt>
                <c:pt idx="4355">
                  <c:v>44743</c:v>
                </c:pt>
                <c:pt idx="4356">
                  <c:v>44743</c:v>
                </c:pt>
                <c:pt idx="4357">
                  <c:v>44743</c:v>
                </c:pt>
                <c:pt idx="4358">
                  <c:v>44743</c:v>
                </c:pt>
                <c:pt idx="4359">
                  <c:v>44743</c:v>
                </c:pt>
                <c:pt idx="4360">
                  <c:v>44743</c:v>
                </c:pt>
                <c:pt idx="4361">
                  <c:v>44743</c:v>
                </c:pt>
                <c:pt idx="4362">
                  <c:v>44743</c:v>
                </c:pt>
                <c:pt idx="4363">
                  <c:v>44743</c:v>
                </c:pt>
                <c:pt idx="4364">
                  <c:v>44743</c:v>
                </c:pt>
                <c:pt idx="4365">
                  <c:v>44743</c:v>
                </c:pt>
                <c:pt idx="4366">
                  <c:v>44743</c:v>
                </c:pt>
                <c:pt idx="4367">
                  <c:v>44744</c:v>
                </c:pt>
                <c:pt idx="4368">
                  <c:v>44744</c:v>
                </c:pt>
                <c:pt idx="4369">
                  <c:v>44744</c:v>
                </c:pt>
                <c:pt idx="4370">
                  <c:v>44744</c:v>
                </c:pt>
                <c:pt idx="4371">
                  <c:v>44744</c:v>
                </c:pt>
                <c:pt idx="4372">
                  <c:v>44744</c:v>
                </c:pt>
                <c:pt idx="4373">
                  <c:v>44744</c:v>
                </c:pt>
                <c:pt idx="4374">
                  <c:v>44744</c:v>
                </c:pt>
                <c:pt idx="4375">
                  <c:v>44744</c:v>
                </c:pt>
                <c:pt idx="4376">
                  <c:v>44744</c:v>
                </c:pt>
                <c:pt idx="4377">
                  <c:v>44744</c:v>
                </c:pt>
                <c:pt idx="4378">
                  <c:v>44744</c:v>
                </c:pt>
                <c:pt idx="4379">
                  <c:v>44744</c:v>
                </c:pt>
                <c:pt idx="4380">
                  <c:v>44744</c:v>
                </c:pt>
                <c:pt idx="4381">
                  <c:v>44744</c:v>
                </c:pt>
                <c:pt idx="4382">
                  <c:v>44744</c:v>
                </c:pt>
                <c:pt idx="4383">
                  <c:v>44744</c:v>
                </c:pt>
                <c:pt idx="4384">
                  <c:v>44744</c:v>
                </c:pt>
                <c:pt idx="4385">
                  <c:v>44744</c:v>
                </c:pt>
                <c:pt idx="4386">
                  <c:v>44744</c:v>
                </c:pt>
                <c:pt idx="4387">
                  <c:v>44744</c:v>
                </c:pt>
                <c:pt idx="4388">
                  <c:v>44744</c:v>
                </c:pt>
                <c:pt idx="4389">
                  <c:v>44744</c:v>
                </c:pt>
                <c:pt idx="4390">
                  <c:v>44744</c:v>
                </c:pt>
                <c:pt idx="4391">
                  <c:v>44745</c:v>
                </c:pt>
                <c:pt idx="4392">
                  <c:v>44745</c:v>
                </c:pt>
                <c:pt idx="4393">
                  <c:v>44745</c:v>
                </c:pt>
                <c:pt idx="4394">
                  <c:v>44745</c:v>
                </c:pt>
                <c:pt idx="4395">
                  <c:v>44745</c:v>
                </c:pt>
                <c:pt idx="4396">
                  <c:v>44745</c:v>
                </c:pt>
                <c:pt idx="4397">
                  <c:v>44745</c:v>
                </c:pt>
                <c:pt idx="4398">
                  <c:v>44745</c:v>
                </c:pt>
                <c:pt idx="4399">
                  <c:v>44745</c:v>
                </c:pt>
                <c:pt idx="4400">
                  <c:v>44745</c:v>
                </c:pt>
                <c:pt idx="4401">
                  <c:v>44745</c:v>
                </c:pt>
                <c:pt idx="4402">
                  <c:v>44745</c:v>
                </c:pt>
                <c:pt idx="4403">
                  <c:v>44745</c:v>
                </c:pt>
                <c:pt idx="4404">
                  <c:v>44745</c:v>
                </c:pt>
                <c:pt idx="4405">
                  <c:v>44745</c:v>
                </c:pt>
                <c:pt idx="4406">
                  <c:v>44745</c:v>
                </c:pt>
                <c:pt idx="4407">
                  <c:v>44745</c:v>
                </c:pt>
                <c:pt idx="4408">
                  <c:v>44745</c:v>
                </c:pt>
                <c:pt idx="4409">
                  <c:v>44745</c:v>
                </c:pt>
                <c:pt idx="4410">
                  <c:v>44745</c:v>
                </c:pt>
                <c:pt idx="4411">
                  <c:v>44745</c:v>
                </c:pt>
                <c:pt idx="4412">
                  <c:v>44745</c:v>
                </c:pt>
                <c:pt idx="4413">
                  <c:v>44745</c:v>
                </c:pt>
                <c:pt idx="4414">
                  <c:v>44745</c:v>
                </c:pt>
                <c:pt idx="4415">
                  <c:v>44746</c:v>
                </c:pt>
                <c:pt idx="4416">
                  <c:v>44746</c:v>
                </c:pt>
                <c:pt idx="4417">
                  <c:v>44746</c:v>
                </c:pt>
                <c:pt idx="4418">
                  <c:v>44746</c:v>
                </c:pt>
                <c:pt idx="4419">
                  <c:v>44746</c:v>
                </c:pt>
                <c:pt idx="4420">
                  <c:v>44746</c:v>
                </c:pt>
                <c:pt idx="4421">
                  <c:v>44746</c:v>
                </c:pt>
                <c:pt idx="4422">
                  <c:v>44746</c:v>
                </c:pt>
                <c:pt idx="4423">
                  <c:v>44746</c:v>
                </c:pt>
                <c:pt idx="4424">
                  <c:v>44746</c:v>
                </c:pt>
                <c:pt idx="4425">
                  <c:v>44746</c:v>
                </c:pt>
                <c:pt idx="4426">
                  <c:v>44746</c:v>
                </c:pt>
                <c:pt idx="4427">
                  <c:v>44746</c:v>
                </c:pt>
                <c:pt idx="4428">
                  <c:v>44746</c:v>
                </c:pt>
                <c:pt idx="4429">
                  <c:v>44746</c:v>
                </c:pt>
                <c:pt idx="4430">
                  <c:v>44746</c:v>
                </c:pt>
                <c:pt idx="4431">
                  <c:v>44746</c:v>
                </c:pt>
                <c:pt idx="4432">
                  <c:v>44746</c:v>
                </c:pt>
                <c:pt idx="4433">
                  <c:v>44746</c:v>
                </c:pt>
                <c:pt idx="4434">
                  <c:v>44746</c:v>
                </c:pt>
                <c:pt idx="4435">
                  <c:v>44746</c:v>
                </c:pt>
                <c:pt idx="4436">
                  <c:v>44746</c:v>
                </c:pt>
                <c:pt idx="4437">
                  <c:v>44746</c:v>
                </c:pt>
                <c:pt idx="4438">
                  <c:v>44746</c:v>
                </c:pt>
                <c:pt idx="4439">
                  <c:v>44747</c:v>
                </c:pt>
                <c:pt idx="4440">
                  <c:v>44747</c:v>
                </c:pt>
                <c:pt idx="4441">
                  <c:v>44747</c:v>
                </c:pt>
                <c:pt idx="4442">
                  <c:v>44747</c:v>
                </c:pt>
                <c:pt idx="4443">
                  <c:v>44747</c:v>
                </c:pt>
                <c:pt idx="4444">
                  <c:v>44747</c:v>
                </c:pt>
                <c:pt idx="4445">
                  <c:v>44747</c:v>
                </c:pt>
                <c:pt idx="4446">
                  <c:v>44747</c:v>
                </c:pt>
                <c:pt idx="4447">
                  <c:v>44747</c:v>
                </c:pt>
                <c:pt idx="4448">
                  <c:v>44747</c:v>
                </c:pt>
                <c:pt idx="4449">
                  <c:v>44747</c:v>
                </c:pt>
                <c:pt idx="4450">
                  <c:v>44747</c:v>
                </c:pt>
                <c:pt idx="4451">
                  <c:v>44747</c:v>
                </c:pt>
                <c:pt idx="4452">
                  <c:v>44747</c:v>
                </c:pt>
                <c:pt idx="4453">
                  <c:v>44747</c:v>
                </c:pt>
                <c:pt idx="4454">
                  <c:v>44747</c:v>
                </c:pt>
                <c:pt idx="4455">
                  <c:v>44747</c:v>
                </c:pt>
                <c:pt idx="4456">
                  <c:v>44747</c:v>
                </c:pt>
                <c:pt idx="4457">
                  <c:v>44747</c:v>
                </c:pt>
                <c:pt idx="4458">
                  <c:v>44747</c:v>
                </c:pt>
                <c:pt idx="4459">
                  <c:v>44747</c:v>
                </c:pt>
                <c:pt idx="4460">
                  <c:v>44747</c:v>
                </c:pt>
                <c:pt idx="4461">
                  <c:v>44747</c:v>
                </c:pt>
                <c:pt idx="4462">
                  <c:v>44747</c:v>
                </c:pt>
                <c:pt idx="4463">
                  <c:v>44748</c:v>
                </c:pt>
                <c:pt idx="4464">
                  <c:v>44748</c:v>
                </c:pt>
                <c:pt idx="4465">
                  <c:v>44748</c:v>
                </c:pt>
                <c:pt idx="4466">
                  <c:v>44748</c:v>
                </c:pt>
                <c:pt idx="4467">
                  <c:v>44748</c:v>
                </c:pt>
                <c:pt idx="4468">
                  <c:v>44748</c:v>
                </c:pt>
                <c:pt idx="4469">
                  <c:v>44748</c:v>
                </c:pt>
                <c:pt idx="4470">
                  <c:v>44748</c:v>
                </c:pt>
                <c:pt idx="4471">
                  <c:v>44748</c:v>
                </c:pt>
                <c:pt idx="4472">
                  <c:v>44748</c:v>
                </c:pt>
                <c:pt idx="4473">
                  <c:v>44748</c:v>
                </c:pt>
                <c:pt idx="4474">
                  <c:v>44748</c:v>
                </c:pt>
                <c:pt idx="4475">
                  <c:v>44748</c:v>
                </c:pt>
                <c:pt idx="4476">
                  <c:v>44748</c:v>
                </c:pt>
                <c:pt idx="4477">
                  <c:v>44748</c:v>
                </c:pt>
                <c:pt idx="4478">
                  <c:v>44748</c:v>
                </c:pt>
                <c:pt idx="4479">
                  <c:v>44748</c:v>
                </c:pt>
                <c:pt idx="4480">
                  <c:v>44748</c:v>
                </c:pt>
                <c:pt idx="4481">
                  <c:v>44748</c:v>
                </c:pt>
                <c:pt idx="4482">
                  <c:v>44748</c:v>
                </c:pt>
                <c:pt idx="4483">
                  <c:v>44748</c:v>
                </c:pt>
                <c:pt idx="4484">
                  <c:v>44748</c:v>
                </c:pt>
                <c:pt idx="4485">
                  <c:v>44748</c:v>
                </c:pt>
                <c:pt idx="4486">
                  <c:v>44748</c:v>
                </c:pt>
                <c:pt idx="4487">
                  <c:v>44749</c:v>
                </c:pt>
                <c:pt idx="4488">
                  <c:v>44749</c:v>
                </c:pt>
                <c:pt idx="4489">
                  <c:v>44749</c:v>
                </c:pt>
                <c:pt idx="4490">
                  <c:v>44749</c:v>
                </c:pt>
                <c:pt idx="4491">
                  <c:v>44749</c:v>
                </c:pt>
                <c:pt idx="4492">
                  <c:v>44749</c:v>
                </c:pt>
                <c:pt idx="4493">
                  <c:v>44749</c:v>
                </c:pt>
                <c:pt idx="4494">
                  <c:v>44749</c:v>
                </c:pt>
                <c:pt idx="4495">
                  <c:v>44749</c:v>
                </c:pt>
                <c:pt idx="4496">
                  <c:v>44749</c:v>
                </c:pt>
                <c:pt idx="4497">
                  <c:v>44749</c:v>
                </c:pt>
                <c:pt idx="4498">
                  <c:v>44749</c:v>
                </c:pt>
                <c:pt idx="4499">
                  <c:v>44749</c:v>
                </c:pt>
                <c:pt idx="4500">
                  <c:v>44749</c:v>
                </c:pt>
                <c:pt idx="4501">
                  <c:v>44749</c:v>
                </c:pt>
                <c:pt idx="4502">
                  <c:v>44749</c:v>
                </c:pt>
                <c:pt idx="4503">
                  <c:v>44749</c:v>
                </c:pt>
                <c:pt idx="4504">
                  <c:v>44749</c:v>
                </c:pt>
                <c:pt idx="4505">
                  <c:v>44749</c:v>
                </c:pt>
                <c:pt idx="4506">
                  <c:v>44749</c:v>
                </c:pt>
                <c:pt idx="4507">
                  <c:v>44749</c:v>
                </c:pt>
                <c:pt idx="4508">
                  <c:v>44749</c:v>
                </c:pt>
                <c:pt idx="4509">
                  <c:v>44749</c:v>
                </c:pt>
                <c:pt idx="4510">
                  <c:v>44749</c:v>
                </c:pt>
                <c:pt idx="4511">
                  <c:v>44750</c:v>
                </c:pt>
                <c:pt idx="4512">
                  <c:v>44750</c:v>
                </c:pt>
                <c:pt idx="4513">
                  <c:v>44750</c:v>
                </c:pt>
                <c:pt idx="4514">
                  <c:v>44750</c:v>
                </c:pt>
                <c:pt idx="4515">
                  <c:v>44750</c:v>
                </c:pt>
                <c:pt idx="4516">
                  <c:v>44750</c:v>
                </c:pt>
                <c:pt idx="4517">
                  <c:v>44750</c:v>
                </c:pt>
                <c:pt idx="4518">
                  <c:v>44750</c:v>
                </c:pt>
                <c:pt idx="4519">
                  <c:v>44750</c:v>
                </c:pt>
                <c:pt idx="4520">
                  <c:v>44750</c:v>
                </c:pt>
                <c:pt idx="4521">
                  <c:v>44750</c:v>
                </c:pt>
                <c:pt idx="4522">
                  <c:v>44750</c:v>
                </c:pt>
                <c:pt idx="4523">
                  <c:v>44750</c:v>
                </c:pt>
                <c:pt idx="4524">
                  <c:v>44750</c:v>
                </c:pt>
                <c:pt idx="4525">
                  <c:v>44750</c:v>
                </c:pt>
                <c:pt idx="4526">
                  <c:v>44750</c:v>
                </c:pt>
                <c:pt idx="4527">
                  <c:v>44750</c:v>
                </c:pt>
                <c:pt idx="4528">
                  <c:v>44750</c:v>
                </c:pt>
                <c:pt idx="4529">
                  <c:v>44750</c:v>
                </c:pt>
                <c:pt idx="4530">
                  <c:v>44750</c:v>
                </c:pt>
                <c:pt idx="4531">
                  <c:v>44750</c:v>
                </c:pt>
                <c:pt idx="4532">
                  <c:v>44750</c:v>
                </c:pt>
                <c:pt idx="4533">
                  <c:v>44750</c:v>
                </c:pt>
                <c:pt idx="4534">
                  <c:v>44750</c:v>
                </c:pt>
                <c:pt idx="4535">
                  <c:v>44751</c:v>
                </c:pt>
                <c:pt idx="4536">
                  <c:v>44751</c:v>
                </c:pt>
                <c:pt idx="4537">
                  <c:v>44751</c:v>
                </c:pt>
                <c:pt idx="4538">
                  <c:v>44751</c:v>
                </c:pt>
                <c:pt idx="4539">
                  <c:v>44751</c:v>
                </c:pt>
                <c:pt idx="4540">
                  <c:v>44751</c:v>
                </c:pt>
                <c:pt idx="4541">
                  <c:v>44751</c:v>
                </c:pt>
                <c:pt idx="4542">
                  <c:v>44751</c:v>
                </c:pt>
                <c:pt idx="4543">
                  <c:v>44751</c:v>
                </c:pt>
                <c:pt idx="4544">
                  <c:v>44751</c:v>
                </c:pt>
                <c:pt idx="4545">
                  <c:v>44751</c:v>
                </c:pt>
                <c:pt idx="4546">
                  <c:v>44751</c:v>
                </c:pt>
                <c:pt idx="4547">
                  <c:v>44751</c:v>
                </c:pt>
                <c:pt idx="4548">
                  <c:v>44751</c:v>
                </c:pt>
                <c:pt idx="4549">
                  <c:v>44751</c:v>
                </c:pt>
                <c:pt idx="4550">
                  <c:v>44751</c:v>
                </c:pt>
                <c:pt idx="4551">
                  <c:v>44751</c:v>
                </c:pt>
                <c:pt idx="4552">
                  <c:v>44751</c:v>
                </c:pt>
                <c:pt idx="4553">
                  <c:v>44751</c:v>
                </c:pt>
                <c:pt idx="4554">
                  <c:v>44751</c:v>
                </c:pt>
                <c:pt idx="4555">
                  <c:v>44751</c:v>
                </c:pt>
                <c:pt idx="4556">
                  <c:v>44751</c:v>
                </c:pt>
                <c:pt idx="4557">
                  <c:v>44751</c:v>
                </c:pt>
                <c:pt idx="4558">
                  <c:v>44751</c:v>
                </c:pt>
                <c:pt idx="4559">
                  <c:v>44752</c:v>
                </c:pt>
                <c:pt idx="4560">
                  <c:v>44752</c:v>
                </c:pt>
                <c:pt idx="4561">
                  <c:v>44752</c:v>
                </c:pt>
                <c:pt idx="4562">
                  <c:v>44752</c:v>
                </c:pt>
                <c:pt idx="4563">
                  <c:v>44752</c:v>
                </c:pt>
                <c:pt idx="4564">
                  <c:v>44752</c:v>
                </c:pt>
                <c:pt idx="4565">
                  <c:v>44752</c:v>
                </c:pt>
                <c:pt idx="4566">
                  <c:v>44752</c:v>
                </c:pt>
                <c:pt idx="4567">
                  <c:v>44752</c:v>
                </c:pt>
                <c:pt idx="4568">
                  <c:v>44752</c:v>
                </c:pt>
                <c:pt idx="4569">
                  <c:v>44752</c:v>
                </c:pt>
                <c:pt idx="4570">
                  <c:v>44752</c:v>
                </c:pt>
                <c:pt idx="4571">
                  <c:v>44752</c:v>
                </c:pt>
                <c:pt idx="4572">
                  <c:v>44752</c:v>
                </c:pt>
                <c:pt idx="4573">
                  <c:v>44752</c:v>
                </c:pt>
                <c:pt idx="4574">
                  <c:v>44752</c:v>
                </c:pt>
                <c:pt idx="4575">
                  <c:v>44752</c:v>
                </c:pt>
                <c:pt idx="4576">
                  <c:v>44752</c:v>
                </c:pt>
                <c:pt idx="4577">
                  <c:v>44752</c:v>
                </c:pt>
                <c:pt idx="4578">
                  <c:v>44752</c:v>
                </c:pt>
                <c:pt idx="4579">
                  <c:v>44752</c:v>
                </c:pt>
                <c:pt idx="4580">
                  <c:v>44752</c:v>
                </c:pt>
                <c:pt idx="4581">
                  <c:v>44752</c:v>
                </c:pt>
                <c:pt idx="4582">
                  <c:v>44752</c:v>
                </c:pt>
                <c:pt idx="4583">
                  <c:v>44753</c:v>
                </c:pt>
                <c:pt idx="4584">
                  <c:v>44753</c:v>
                </c:pt>
                <c:pt idx="4585">
                  <c:v>44753</c:v>
                </c:pt>
                <c:pt idx="4586">
                  <c:v>44753</c:v>
                </c:pt>
                <c:pt idx="4587">
                  <c:v>44753</c:v>
                </c:pt>
                <c:pt idx="4588">
                  <c:v>44753</c:v>
                </c:pt>
                <c:pt idx="4589">
                  <c:v>44753</c:v>
                </c:pt>
                <c:pt idx="4590">
                  <c:v>44753</c:v>
                </c:pt>
                <c:pt idx="4591">
                  <c:v>44753</c:v>
                </c:pt>
                <c:pt idx="4592">
                  <c:v>44753</c:v>
                </c:pt>
                <c:pt idx="4593">
                  <c:v>44753</c:v>
                </c:pt>
                <c:pt idx="4594">
                  <c:v>44753</c:v>
                </c:pt>
                <c:pt idx="4595">
                  <c:v>44753</c:v>
                </c:pt>
                <c:pt idx="4596">
                  <c:v>44753</c:v>
                </c:pt>
                <c:pt idx="4597">
                  <c:v>44753</c:v>
                </c:pt>
                <c:pt idx="4598">
                  <c:v>44753</c:v>
                </c:pt>
                <c:pt idx="4599">
                  <c:v>44753</c:v>
                </c:pt>
                <c:pt idx="4600">
                  <c:v>44753</c:v>
                </c:pt>
                <c:pt idx="4601">
                  <c:v>44753</c:v>
                </c:pt>
                <c:pt idx="4602">
                  <c:v>44753</c:v>
                </c:pt>
                <c:pt idx="4603">
                  <c:v>44753</c:v>
                </c:pt>
                <c:pt idx="4604">
                  <c:v>44753</c:v>
                </c:pt>
                <c:pt idx="4605">
                  <c:v>44753</c:v>
                </c:pt>
                <c:pt idx="4606">
                  <c:v>44753</c:v>
                </c:pt>
                <c:pt idx="4607">
                  <c:v>44754</c:v>
                </c:pt>
                <c:pt idx="4608">
                  <c:v>44754</c:v>
                </c:pt>
                <c:pt idx="4609">
                  <c:v>44754</c:v>
                </c:pt>
                <c:pt idx="4610">
                  <c:v>44754</c:v>
                </c:pt>
                <c:pt idx="4611">
                  <c:v>44754</c:v>
                </c:pt>
                <c:pt idx="4612">
                  <c:v>44754</c:v>
                </c:pt>
                <c:pt idx="4613">
                  <c:v>44754</c:v>
                </c:pt>
                <c:pt idx="4614">
                  <c:v>44754</c:v>
                </c:pt>
                <c:pt idx="4615">
                  <c:v>44754</c:v>
                </c:pt>
                <c:pt idx="4616">
                  <c:v>44754</c:v>
                </c:pt>
                <c:pt idx="4617">
                  <c:v>44754</c:v>
                </c:pt>
                <c:pt idx="4618">
                  <c:v>44754</c:v>
                </c:pt>
                <c:pt idx="4619">
                  <c:v>44754</c:v>
                </c:pt>
                <c:pt idx="4620">
                  <c:v>44754</c:v>
                </c:pt>
                <c:pt idx="4621">
                  <c:v>44754</c:v>
                </c:pt>
                <c:pt idx="4622">
                  <c:v>44754</c:v>
                </c:pt>
                <c:pt idx="4623">
                  <c:v>44754</c:v>
                </c:pt>
                <c:pt idx="4624">
                  <c:v>44754</c:v>
                </c:pt>
                <c:pt idx="4625">
                  <c:v>44754</c:v>
                </c:pt>
                <c:pt idx="4626">
                  <c:v>44754</c:v>
                </c:pt>
                <c:pt idx="4627">
                  <c:v>44754</c:v>
                </c:pt>
                <c:pt idx="4628">
                  <c:v>44754</c:v>
                </c:pt>
                <c:pt idx="4629">
                  <c:v>44754</c:v>
                </c:pt>
                <c:pt idx="4630">
                  <c:v>44754</c:v>
                </c:pt>
                <c:pt idx="4631">
                  <c:v>44755</c:v>
                </c:pt>
                <c:pt idx="4632">
                  <c:v>44755</c:v>
                </c:pt>
                <c:pt idx="4633">
                  <c:v>44755</c:v>
                </c:pt>
                <c:pt idx="4634">
                  <c:v>44755</c:v>
                </c:pt>
                <c:pt idx="4635">
                  <c:v>44755</c:v>
                </c:pt>
                <c:pt idx="4636">
                  <c:v>44755</c:v>
                </c:pt>
                <c:pt idx="4637">
                  <c:v>44755</c:v>
                </c:pt>
                <c:pt idx="4638">
                  <c:v>44755</c:v>
                </c:pt>
                <c:pt idx="4639">
                  <c:v>44755</c:v>
                </c:pt>
                <c:pt idx="4640">
                  <c:v>44755</c:v>
                </c:pt>
                <c:pt idx="4641">
                  <c:v>44755</c:v>
                </c:pt>
                <c:pt idx="4642">
                  <c:v>44755</c:v>
                </c:pt>
                <c:pt idx="4643">
                  <c:v>44755</c:v>
                </c:pt>
                <c:pt idx="4644">
                  <c:v>44755</c:v>
                </c:pt>
                <c:pt idx="4645">
                  <c:v>44755</c:v>
                </c:pt>
                <c:pt idx="4646">
                  <c:v>44755</c:v>
                </c:pt>
                <c:pt idx="4647">
                  <c:v>44755</c:v>
                </c:pt>
                <c:pt idx="4648">
                  <c:v>44755</c:v>
                </c:pt>
                <c:pt idx="4649">
                  <c:v>44755</c:v>
                </c:pt>
                <c:pt idx="4650">
                  <c:v>44755</c:v>
                </c:pt>
                <c:pt idx="4651">
                  <c:v>44755</c:v>
                </c:pt>
                <c:pt idx="4652">
                  <c:v>44755</c:v>
                </c:pt>
                <c:pt idx="4653">
                  <c:v>44755</c:v>
                </c:pt>
                <c:pt idx="4654">
                  <c:v>44755</c:v>
                </c:pt>
                <c:pt idx="4655">
                  <c:v>44756</c:v>
                </c:pt>
                <c:pt idx="4656">
                  <c:v>44756</c:v>
                </c:pt>
                <c:pt idx="4657">
                  <c:v>44756</c:v>
                </c:pt>
                <c:pt idx="4658">
                  <c:v>44756</c:v>
                </c:pt>
                <c:pt idx="4659">
                  <c:v>44756</c:v>
                </c:pt>
                <c:pt idx="4660">
                  <c:v>44756</c:v>
                </c:pt>
                <c:pt idx="4661">
                  <c:v>44756</c:v>
                </c:pt>
                <c:pt idx="4662">
                  <c:v>44756</c:v>
                </c:pt>
                <c:pt idx="4663">
                  <c:v>44756</c:v>
                </c:pt>
                <c:pt idx="4664">
                  <c:v>44756</c:v>
                </c:pt>
                <c:pt idx="4665">
                  <c:v>44756</c:v>
                </c:pt>
                <c:pt idx="4666">
                  <c:v>44756</c:v>
                </c:pt>
                <c:pt idx="4667">
                  <c:v>44756</c:v>
                </c:pt>
                <c:pt idx="4668">
                  <c:v>44756</c:v>
                </c:pt>
                <c:pt idx="4669">
                  <c:v>44756</c:v>
                </c:pt>
                <c:pt idx="4670">
                  <c:v>44756</c:v>
                </c:pt>
                <c:pt idx="4671">
                  <c:v>44756</c:v>
                </c:pt>
                <c:pt idx="4672">
                  <c:v>44756</c:v>
                </c:pt>
                <c:pt idx="4673">
                  <c:v>44756</c:v>
                </c:pt>
                <c:pt idx="4674">
                  <c:v>44756</c:v>
                </c:pt>
                <c:pt idx="4675">
                  <c:v>44756</c:v>
                </c:pt>
                <c:pt idx="4676">
                  <c:v>44756</c:v>
                </c:pt>
                <c:pt idx="4677">
                  <c:v>44756</c:v>
                </c:pt>
                <c:pt idx="4678">
                  <c:v>44756</c:v>
                </c:pt>
                <c:pt idx="4679">
                  <c:v>44757</c:v>
                </c:pt>
                <c:pt idx="4680">
                  <c:v>44757</c:v>
                </c:pt>
                <c:pt idx="4681">
                  <c:v>44757</c:v>
                </c:pt>
                <c:pt idx="4682">
                  <c:v>44757</c:v>
                </c:pt>
                <c:pt idx="4683">
                  <c:v>44757</c:v>
                </c:pt>
                <c:pt idx="4684">
                  <c:v>44757</c:v>
                </c:pt>
                <c:pt idx="4685">
                  <c:v>44757</c:v>
                </c:pt>
                <c:pt idx="4686">
                  <c:v>44757</c:v>
                </c:pt>
                <c:pt idx="4687">
                  <c:v>44757</c:v>
                </c:pt>
                <c:pt idx="4688">
                  <c:v>44757</c:v>
                </c:pt>
                <c:pt idx="4689">
                  <c:v>44757</c:v>
                </c:pt>
                <c:pt idx="4690">
                  <c:v>44757</c:v>
                </c:pt>
                <c:pt idx="4691">
                  <c:v>44757</c:v>
                </c:pt>
                <c:pt idx="4692">
                  <c:v>44757</c:v>
                </c:pt>
                <c:pt idx="4693">
                  <c:v>44757</c:v>
                </c:pt>
                <c:pt idx="4694">
                  <c:v>44757</c:v>
                </c:pt>
                <c:pt idx="4695">
                  <c:v>44757</c:v>
                </c:pt>
                <c:pt idx="4696">
                  <c:v>44757</c:v>
                </c:pt>
                <c:pt idx="4697">
                  <c:v>44757</c:v>
                </c:pt>
                <c:pt idx="4698">
                  <c:v>44757</c:v>
                </c:pt>
                <c:pt idx="4699">
                  <c:v>44757</c:v>
                </c:pt>
                <c:pt idx="4700">
                  <c:v>44757</c:v>
                </c:pt>
                <c:pt idx="4701">
                  <c:v>44757</c:v>
                </c:pt>
                <c:pt idx="4702">
                  <c:v>44757</c:v>
                </c:pt>
                <c:pt idx="4703">
                  <c:v>44758</c:v>
                </c:pt>
                <c:pt idx="4704">
                  <c:v>44758</c:v>
                </c:pt>
                <c:pt idx="4705">
                  <c:v>44758</c:v>
                </c:pt>
                <c:pt idx="4706">
                  <c:v>44758</c:v>
                </c:pt>
                <c:pt idx="4707">
                  <c:v>44758</c:v>
                </c:pt>
                <c:pt idx="4708">
                  <c:v>44758</c:v>
                </c:pt>
                <c:pt idx="4709">
                  <c:v>44758</c:v>
                </c:pt>
                <c:pt idx="4710">
                  <c:v>44758</c:v>
                </c:pt>
                <c:pt idx="4711">
                  <c:v>44758</c:v>
                </c:pt>
                <c:pt idx="4712">
                  <c:v>44758</c:v>
                </c:pt>
                <c:pt idx="4713">
                  <c:v>44758</c:v>
                </c:pt>
                <c:pt idx="4714">
                  <c:v>44758</c:v>
                </c:pt>
                <c:pt idx="4715">
                  <c:v>44758</c:v>
                </c:pt>
                <c:pt idx="4716">
                  <c:v>44758</c:v>
                </c:pt>
                <c:pt idx="4717">
                  <c:v>44758</c:v>
                </c:pt>
                <c:pt idx="4718">
                  <c:v>44758</c:v>
                </c:pt>
                <c:pt idx="4719">
                  <c:v>44758</c:v>
                </c:pt>
                <c:pt idx="4720">
                  <c:v>44758</c:v>
                </c:pt>
                <c:pt idx="4721">
                  <c:v>44758</c:v>
                </c:pt>
                <c:pt idx="4722">
                  <c:v>44758</c:v>
                </c:pt>
                <c:pt idx="4723">
                  <c:v>44758</c:v>
                </c:pt>
                <c:pt idx="4724">
                  <c:v>44758</c:v>
                </c:pt>
                <c:pt idx="4725">
                  <c:v>44758</c:v>
                </c:pt>
                <c:pt idx="4726">
                  <c:v>44758</c:v>
                </c:pt>
                <c:pt idx="4727">
                  <c:v>44759</c:v>
                </c:pt>
                <c:pt idx="4728">
                  <c:v>44759</c:v>
                </c:pt>
                <c:pt idx="4729">
                  <c:v>44759</c:v>
                </c:pt>
                <c:pt idx="4730">
                  <c:v>44759</c:v>
                </c:pt>
                <c:pt idx="4731">
                  <c:v>44759</c:v>
                </c:pt>
                <c:pt idx="4732">
                  <c:v>44759</c:v>
                </c:pt>
                <c:pt idx="4733">
                  <c:v>44759</c:v>
                </c:pt>
                <c:pt idx="4734">
                  <c:v>44759</c:v>
                </c:pt>
                <c:pt idx="4735">
                  <c:v>44759</c:v>
                </c:pt>
                <c:pt idx="4736">
                  <c:v>44759</c:v>
                </c:pt>
                <c:pt idx="4737">
                  <c:v>44759</c:v>
                </c:pt>
                <c:pt idx="4738">
                  <c:v>44759</c:v>
                </c:pt>
                <c:pt idx="4739">
                  <c:v>44759</c:v>
                </c:pt>
                <c:pt idx="4740">
                  <c:v>44759</c:v>
                </c:pt>
                <c:pt idx="4741">
                  <c:v>44759</c:v>
                </c:pt>
                <c:pt idx="4742">
                  <c:v>44759</c:v>
                </c:pt>
                <c:pt idx="4743">
                  <c:v>44759</c:v>
                </c:pt>
                <c:pt idx="4744">
                  <c:v>44759</c:v>
                </c:pt>
                <c:pt idx="4745">
                  <c:v>44759</c:v>
                </c:pt>
                <c:pt idx="4746">
                  <c:v>44759</c:v>
                </c:pt>
                <c:pt idx="4747">
                  <c:v>44759</c:v>
                </c:pt>
                <c:pt idx="4748">
                  <c:v>44759</c:v>
                </c:pt>
                <c:pt idx="4749">
                  <c:v>44759</c:v>
                </c:pt>
                <c:pt idx="4750">
                  <c:v>44759</c:v>
                </c:pt>
                <c:pt idx="4751">
                  <c:v>44760</c:v>
                </c:pt>
                <c:pt idx="4752">
                  <c:v>44760</c:v>
                </c:pt>
                <c:pt idx="4753">
                  <c:v>44760</c:v>
                </c:pt>
                <c:pt idx="4754">
                  <c:v>44760</c:v>
                </c:pt>
                <c:pt idx="4755">
                  <c:v>44760</c:v>
                </c:pt>
                <c:pt idx="4756">
                  <c:v>44760</c:v>
                </c:pt>
                <c:pt idx="4757">
                  <c:v>44760</c:v>
                </c:pt>
                <c:pt idx="4758">
                  <c:v>44760</c:v>
                </c:pt>
                <c:pt idx="4759">
                  <c:v>44760</c:v>
                </c:pt>
                <c:pt idx="4760">
                  <c:v>44760</c:v>
                </c:pt>
                <c:pt idx="4761">
                  <c:v>44760</c:v>
                </c:pt>
                <c:pt idx="4762">
                  <c:v>44760</c:v>
                </c:pt>
                <c:pt idx="4763">
                  <c:v>44760</c:v>
                </c:pt>
                <c:pt idx="4764">
                  <c:v>44760</c:v>
                </c:pt>
                <c:pt idx="4765">
                  <c:v>44760</c:v>
                </c:pt>
                <c:pt idx="4766">
                  <c:v>44760</c:v>
                </c:pt>
                <c:pt idx="4767">
                  <c:v>44760</c:v>
                </c:pt>
                <c:pt idx="4768">
                  <c:v>44760</c:v>
                </c:pt>
                <c:pt idx="4769">
                  <c:v>44760</c:v>
                </c:pt>
                <c:pt idx="4770">
                  <c:v>44760</c:v>
                </c:pt>
                <c:pt idx="4771">
                  <c:v>44760</c:v>
                </c:pt>
                <c:pt idx="4772">
                  <c:v>44760</c:v>
                </c:pt>
                <c:pt idx="4773">
                  <c:v>44760</c:v>
                </c:pt>
                <c:pt idx="4774">
                  <c:v>44760</c:v>
                </c:pt>
                <c:pt idx="4775">
                  <c:v>44761</c:v>
                </c:pt>
                <c:pt idx="4776">
                  <c:v>44761</c:v>
                </c:pt>
                <c:pt idx="4777">
                  <c:v>44761</c:v>
                </c:pt>
                <c:pt idx="4778">
                  <c:v>44761</c:v>
                </c:pt>
                <c:pt idx="4779">
                  <c:v>44761</c:v>
                </c:pt>
                <c:pt idx="4780">
                  <c:v>44761</c:v>
                </c:pt>
                <c:pt idx="4781">
                  <c:v>44761</c:v>
                </c:pt>
                <c:pt idx="4782">
                  <c:v>44761</c:v>
                </c:pt>
                <c:pt idx="4783">
                  <c:v>44761</c:v>
                </c:pt>
                <c:pt idx="4784">
                  <c:v>44761</c:v>
                </c:pt>
                <c:pt idx="4785">
                  <c:v>44761</c:v>
                </c:pt>
                <c:pt idx="4786">
                  <c:v>44761</c:v>
                </c:pt>
                <c:pt idx="4787">
                  <c:v>44761</c:v>
                </c:pt>
                <c:pt idx="4788">
                  <c:v>44761</c:v>
                </c:pt>
                <c:pt idx="4789">
                  <c:v>44761</c:v>
                </c:pt>
                <c:pt idx="4790">
                  <c:v>44761</c:v>
                </c:pt>
                <c:pt idx="4791">
                  <c:v>44761</c:v>
                </c:pt>
                <c:pt idx="4792">
                  <c:v>44761</c:v>
                </c:pt>
                <c:pt idx="4793">
                  <c:v>44761</c:v>
                </c:pt>
                <c:pt idx="4794">
                  <c:v>44761</c:v>
                </c:pt>
                <c:pt idx="4795">
                  <c:v>44761</c:v>
                </c:pt>
                <c:pt idx="4796">
                  <c:v>44761</c:v>
                </c:pt>
                <c:pt idx="4797">
                  <c:v>44761</c:v>
                </c:pt>
                <c:pt idx="4798">
                  <c:v>44761</c:v>
                </c:pt>
                <c:pt idx="4799">
                  <c:v>44762</c:v>
                </c:pt>
                <c:pt idx="4800">
                  <c:v>44762</c:v>
                </c:pt>
                <c:pt idx="4801">
                  <c:v>44762</c:v>
                </c:pt>
                <c:pt idx="4802">
                  <c:v>44762</c:v>
                </c:pt>
                <c:pt idx="4803">
                  <c:v>44762</c:v>
                </c:pt>
                <c:pt idx="4804">
                  <c:v>44762</c:v>
                </c:pt>
                <c:pt idx="4805">
                  <c:v>44762</c:v>
                </c:pt>
                <c:pt idx="4806">
                  <c:v>44762</c:v>
                </c:pt>
                <c:pt idx="4807">
                  <c:v>44762</c:v>
                </c:pt>
                <c:pt idx="4808">
                  <c:v>44762</c:v>
                </c:pt>
                <c:pt idx="4809">
                  <c:v>44762</c:v>
                </c:pt>
                <c:pt idx="4810">
                  <c:v>44762</c:v>
                </c:pt>
                <c:pt idx="4811">
                  <c:v>44762</c:v>
                </c:pt>
                <c:pt idx="4812">
                  <c:v>44762</c:v>
                </c:pt>
                <c:pt idx="4813">
                  <c:v>44762</c:v>
                </c:pt>
                <c:pt idx="4814">
                  <c:v>44762</c:v>
                </c:pt>
                <c:pt idx="4815">
                  <c:v>44762</c:v>
                </c:pt>
                <c:pt idx="4816">
                  <c:v>44762</c:v>
                </c:pt>
                <c:pt idx="4817">
                  <c:v>44762</c:v>
                </c:pt>
                <c:pt idx="4818">
                  <c:v>44762</c:v>
                </c:pt>
                <c:pt idx="4819">
                  <c:v>44762</c:v>
                </c:pt>
                <c:pt idx="4820">
                  <c:v>44762</c:v>
                </c:pt>
                <c:pt idx="4821">
                  <c:v>44762</c:v>
                </c:pt>
                <c:pt idx="4822">
                  <c:v>44762</c:v>
                </c:pt>
                <c:pt idx="4823">
                  <c:v>44763</c:v>
                </c:pt>
                <c:pt idx="4824">
                  <c:v>44763</c:v>
                </c:pt>
                <c:pt idx="4825">
                  <c:v>44763</c:v>
                </c:pt>
                <c:pt idx="4826">
                  <c:v>44763</c:v>
                </c:pt>
                <c:pt idx="4827">
                  <c:v>44763</c:v>
                </c:pt>
                <c:pt idx="4828">
                  <c:v>44763</c:v>
                </c:pt>
                <c:pt idx="4829">
                  <c:v>44763</c:v>
                </c:pt>
                <c:pt idx="4830">
                  <c:v>44763</c:v>
                </c:pt>
                <c:pt idx="4831">
                  <c:v>44763</c:v>
                </c:pt>
                <c:pt idx="4832">
                  <c:v>44763</c:v>
                </c:pt>
                <c:pt idx="4833">
                  <c:v>44763</c:v>
                </c:pt>
                <c:pt idx="4834">
                  <c:v>44763</c:v>
                </c:pt>
                <c:pt idx="4835">
                  <c:v>44763</c:v>
                </c:pt>
                <c:pt idx="4836">
                  <c:v>44763</c:v>
                </c:pt>
                <c:pt idx="4837">
                  <c:v>44763</c:v>
                </c:pt>
                <c:pt idx="4838">
                  <c:v>44763</c:v>
                </c:pt>
                <c:pt idx="4839">
                  <c:v>44763</c:v>
                </c:pt>
                <c:pt idx="4840">
                  <c:v>44763</c:v>
                </c:pt>
                <c:pt idx="4841">
                  <c:v>44763</c:v>
                </c:pt>
                <c:pt idx="4842">
                  <c:v>44763</c:v>
                </c:pt>
                <c:pt idx="4843">
                  <c:v>44763</c:v>
                </c:pt>
                <c:pt idx="4844">
                  <c:v>44763</c:v>
                </c:pt>
                <c:pt idx="4845">
                  <c:v>44763</c:v>
                </c:pt>
                <c:pt idx="4846">
                  <c:v>44763</c:v>
                </c:pt>
                <c:pt idx="4847">
                  <c:v>44764</c:v>
                </c:pt>
                <c:pt idx="4848">
                  <c:v>44764</c:v>
                </c:pt>
                <c:pt idx="4849">
                  <c:v>44764</c:v>
                </c:pt>
                <c:pt idx="4850">
                  <c:v>44764</c:v>
                </c:pt>
                <c:pt idx="4851">
                  <c:v>44764</c:v>
                </c:pt>
                <c:pt idx="4852">
                  <c:v>44764</c:v>
                </c:pt>
                <c:pt idx="4853">
                  <c:v>44764</c:v>
                </c:pt>
                <c:pt idx="4854">
                  <c:v>44764</c:v>
                </c:pt>
                <c:pt idx="4855">
                  <c:v>44764</c:v>
                </c:pt>
                <c:pt idx="4856">
                  <c:v>44764</c:v>
                </c:pt>
                <c:pt idx="4857">
                  <c:v>44764</c:v>
                </c:pt>
                <c:pt idx="4858">
                  <c:v>44764</c:v>
                </c:pt>
                <c:pt idx="4859">
                  <c:v>44764</c:v>
                </c:pt>
                <c:pt idx="4860">
                  <c:v>44764</c:v>
                </c:pt>
                <c:pt idx="4861">
                  <c:v>44764</c:v>
                </c:pt>
                <c:pt idx="4862">
                  <c:v>44764</c:v>
                </c:pt>
                <c:pt idx="4863">
                  <c:v>44764</c:v>
                </c:pt>
                <c:pt idx="4864">
                  <c:v>44764</c:v>
                </c:pt>
                <c:pt idx="4865">
                  <c:v>44764</c:v>
                </c:pt>
                <c:pt idx="4866">
                  <c:v>44764</c:v>
                </c:pt>
                <c:pt idx="4867">
                  <c:v>44764</c:v>
                </c:pt>
                <c:pt idx="4868">
                  <c:v>44764</c:v>
                </c:pt>
                <c:pt idx="4869">
                  <c:v>44764</c:v>
                </c:pt>
                <c:pt idx="4870">
                  <c:v>44764</c:v>
                </c:pt>
                <c:pt idx="4871">
                  <c:v>44765</c:v>
                </c:pt>
                <c:pt idx="4872">
                  <c:v>44765</c:v>
                </c:pt>
                <c:pt idx="4873">
                  <c:v>44765</c:v>
                </c:pt>
                <c:pt idx="4874">
                  <c:v>44765</c:v>
                </c:pt>
                <c:pt idx="4875">
                  <c:v>44765</c:v>
                </c:pt>
                <c:pt idx="4876">
                  <c:v>44765</c:v>
                </c:pt>
                <c:pt idx="4877">
                  <c:v>44765</c:v>
                </c:pt>
                <c:pt idx="4878">
                  <c:v>44765</c:v>
                </c:pt>
                <c:pt idx="4879">
                  <c:v>44765</c:v>
                </c:pt>
                <c:pt idx="4880">
                  <c:v>44765</c:v>
                </c:pt>
                <c:pt idx="4881">
                  <c:v>44765</c:v>
                </c:pt>
                <c:pt idx="4882">
                  <c:v>44765</c:v>
                </c:pt>
                <c:pt idx="4883">
                  <c:v>44765</c:v>
                </c:pt>
                <c:pt idx="4884">
                  <c:v>44765</c:v>
                </c:pt>
                <c:pt idx="4885">
                  <c:v>44765</c:v>
                </c:pt>
                <c:pt idx="4886">
                  <c:v>44765</c:v>
                </c:pt>
                <c:pt idx="4887">
                  <c:v>44765</c:v>
                </c:pt>
                <c:pt idx="4888">
                  <c:v>44765</c:v>
                </c:pt>
                <c:pt idx="4889">
                  <c:v>44765</c:v>
                </c:pt>
                <c:pt idx="4890">
                  <c:v>44765</c:v>
                </c:pt>
                <c:pt idx="4891">
                  <c:v>44765</c:v>
                </c:pt>
                <c:pt idx="4892">
                  <c:v>44765</c:v>
                </c:pt>
                <c:pt idx="4893">
                  <c:v>44765</c:v>
                </c:pt>
                <c:pt idx="4894">
                  <c:v>44765</c:v>
                </c:pt>
                <c:pt idx="4895">
                  <c:v>44766</c:v>
                </c:pt>
                <c:pt idx="4896">
                  <c:v>44766</c:v>
                </c:pt>
                <c:pt idx="4897">
                  <c:v>44766</c:v>
                </c:pt>
                <c:pt idx="4898">
                  <c:v>44766</c:v>
                </c:pt>
                <c:pt idx="4899">
                  <c:v>44766</c:v>
                </c:pt>
                <c:pt idx="4900">
                  <c:v>44766</c:v>
                </c:pt>
                <c:pt idx="4901">
                  <c:v>44766</c:v>
                </c:pt>
                <c:pt idx="4902">
                  <c:v>44766</c:v>
                </c:pt>
                <c:pt idx="4903">
                  <c:v>44766</c:v>
                </c:pt>
                <c:pt idx="4904">
                  <c:v>44766</c:v>
                </c:pt>
                <c:pt idx="4905">
                  <c:v>44766</c:v>
                </c:pt>
                <c:pt idx="4906">
                  <c:v>44766</c:v>
                </c:pt>
                <c:pt idx="4907">
                  <c:v>44766</c:v>
                </c:pt>
                <c:pt idx="4908">
                  <c:v>44766</c:v>
                </c:pt>
                <c:pt idx="4909">
                  <c:v>44766</c:v>
                </c:pt>
                <c:pt idx="4910">
                  <c:v>44766</c:v>
                </c:pt>
                <c:pt idx="4911">
                  <c:v>44766</c:v>
                </c:pt>
                <c:pt idx="4912">
                  <c:v>44766</c:v>
                </c:pt>
                <c:pt idx="4913">
                  <c:v>44766</c:v>
                </c:pt>
                <c:pt idx="4914">
                  <c:v>44766</c:v>
                </c:pt>
                <c:pt idx="4915">
                  <c:v>44766</c:v>
                </c:pt>
                <c:pt idx="4916">
                  <c:v>44766</c:v>
                </c:pt>
                <c:pt idx="4917">
                  <c:v>44766</c:v>
                </c:pt>
                <c:pt idx="4918">
                  <c:v>44766</c:v>
                </c:pt>
                <c:pt idx="4919">
                  <c:v>44767</c:v>
                </c:pt>
                <c:pt idx="4920">
                  <c:v>44767</c:v>
                </c:pt>
                <c:pt idx="4921">
                  <c:v>44767</c:v>
                </c:pt>
                <c:pt idx="4922">
                  <c:v>44767</c:v>
                </c:pt>
                <c:pt idx="4923">
                  <c:v>44767</c:v>
                </c:pt>
                <c:pt idx="4924">
                  <c:v>44767</c:v>
                </c:pt>
                <c:pt idx="4925">
                  <c:v>44767</c:v>
                </c:pt>
                <c:pt idx="4926">
                  <c:v>44767</c:v>
                </c:pt>
                <c:pt idx="4927">
                  <c:v>44767</c:v>
                </c:pt>
                <c:pt idx="4928">
                  <c:v>44767</c:v>
                </c:pt>
                <c:pt idx="4929">
                  <c:v>44767</c:v>
                </c:pt>
                <c:pt idx="4930">
                  <c:v>44767</c:v>
                </c:pt>
                <c:pt idx="4931">
                  <c:v>44767</c:v>
                </c:pt>
                <c:pt idx="4932">
                  <c:v>44767</c:v>
                </c:pt>
                <c:pt idx="4933">
                  <c:v>44767</c:v>
                </c:pt>
                <c:pt idx="4934">
                  <c:v>44767</c:v>
                </c:pt>
                <c:pt idx="4935">
                  <c:v>44767</c:v>
                </c:pt>
                <c:pt idx="4936">
                  <c:v>44767</c:v>
                </c:pt>
                <c:pt idx="4937">
                  <c:v>44767</c:v>
                </c:pt>
                <c:pt idx="4938">
                  <c:v>44767</c:v>
                </c:pt>
                <c:pt idx="4939">
                  <c:v>44767</c:v>
                </c:pt>
                <c:pt idx="4940">
                  <c:v>44767</c:v>
                </c:pt>
                <c:pt idx="4941">
                  <c:v>44767</c:v>
                </c:pt>
                <c:pt idx="4942">
                  <c:v>44767</c:v>
                </c:pt>
                <c:pt idx="4943">
                  <c:v>44768</c:v>
                </c:pt>
                <c:pt idx="4944">
                  <c:v>44768</c:v>
                </c:pt>
                <c:pt idx="4945">
                  <c:v>44768</c:v>
                </c:pt>
                <c:pt idx="4946">
                  <c:v>44768</c:v>
                </c:pt>
                <c:pt idx="4947">
                  <c:v>44768</c:v>
                </c:pt>
                <c:pt idx="4948">
                  <c:v>44768</c:v>
                </c:pt>
                <c:pt idx="4949">
                  <c:v>44768</c:v>
                </c:pt>
                <c:pt idx="4950">
                  <c:v>44768</c:v>
                </c:pt>
                <c:pt idx="4951">
                  <c:v>44768</c:v>
                </c:pt>
                <c:pt idx="4952">
                  <c:v>44768</c:v>
                </c:pt>
                <c:pt idx="4953">
                  <c:v>44768</c:v>
                </c:pt>
                <c:pt idx="4954">
                  <c:v>44768</c:v>
                </c:pt>
                <c:pt idx="4955">
                  <c:v>44768</c:v>
                </c:pt>
                <c:pt idx="4956">
                  <c:v>44768</c:v>
                </c:pt>
                <c:pt idx="4957">
                  <c:v>44768</c:v>
                </c:pt>
                <c:pt idx="4958">
                  <c:v>44768</c:v>
                </c:pt>
                <c:pt idx="4959">
                  <c:v>44768</c:v>
                </c:pt>
                <c:pt idx="4960">
                  <c:v>44768</c:v>
                </c:pt>
                <c:pt idx="4961">
                  <c:v>44768</c:v>
                </c:pt>
                <c:pt idx="4962">
                  <c:v>44768</c:v>
                </c:pt>
                <c:pt idx="4963">
                  <c:v>44768</c:v>
                </c:pt>
                <c:pt idx="4964">
                  <c:v>44768</c:v>
                </c:pt>
                <c:pt idx="4965">
                  <c:v>44768</c:v>
                </c:pt>
                <c:pt idx="4966">
                  <c:v>44768</c:v>
                </c:pt>
                <c:pt idx="4967">
                  <c:v>44769</c:v>
                </c:pt>
                <c:pt idx="4968">
                  <c:v>44769</c:v>
                </c:pt>
                <c:pt idx="4969">
                  <c:v>44769</c:v>
                </c:pt>
                <c:pt idx="4970">
                  <c:v>44769</c:v>
                </c:pt>
                <c:pt idx="4971">
                  <c:v>44769</c:v>
                </c:pt>
                <c:pt idx="4972">
                  <c:v>44769</c:v>
                </c:pt>
                <c:pt idx="4973">
                  <c:v>44769</c:v>
                </c:pt>
                <c:pt idx="4974">
                  <c:v>44769</c:v>
                </c:pt>
                <c:pt idx="4975">
                  <c:v>44769</c:v>
                </c:pt>
                <c:pt idx="4976">
                  <c:v>44769</c:v>
                </c:pt>
                <c:pt idx="4977">
                  <c:v>44769</c:v>
                </c:pt>
                <c:pt idx="4978">
                  <c:v>44769</c:v>
                </c:pt>
                <c:pt idx="4979">
                  <c:v>44769</c:v>
                </c:pt>
                <c:pt idx="4980">
                  <c:v>44769</c:v>
                </c:pt>
                <c:pt idx="4981">
                  <c:v>44769</c:v>
                </c:pt>
                <c:pt idx="4982">
                  <c:v>44769</c:v>
                </c:pt>
                <c:pt idx="4983">
                  <c:v>44769</c:v>
                </c:pt>
                <c:pt idx="4984">
                  <c:v>44769</c:v>
                </c:pt>
                <c:pt idx="4985">
                  <c:v>44769</c:v>
                </c:pt>
                <c:pt idx="4986">
                  <c:v>44769</c:v>
                </c:pt>
                <c:pt idx="4987">
                  <c:v>44769</c:v>
                </c:pt>
                <c:pt idx="4988">
                  <c:v>44769</c:v>
                </c:pt>
                <c:pt idx="4989">
                  <c:v>44769</c:v>
                </c:pt>
                <c:pt idx="4990">
                  <c:v>44769</c:v>
                </c:pt>
                <c:pt idx="4991">
                  <c:v>44770</c:v>
                </c:pt>
                <c:pt idx="4992">
                  <c:v>44770</c:v>
                </c:pt>
                <c:pt idx="4993">
                  <c:v>44770</c:v>
                </c:pt>
                <c:pt idx="4994">
                  <c:v>44770</c:v>
                </c:pt>
                <c:pt idx="4995">
                  <c:v>44770</c:v>
                </c:pt>
                <c:pt idx="4996">
                  <c:v>44770</c:v>
                </c:pt>
                <c:pt idx="4997">
                  <c:v>44770</c:v>
                </c:pt>
                <c:pt idx="4998">
                  <c:v>44770</c:v>
                </c:pt>
                <c:pt idx="4999">
                  <c:v>44770</c:v>
                </c:pt>
                <c:pt idx="5000">
                  <c:v>44770</c:v>
                </c:pt>
                <c:pt idx="5001">
                  <c:v>44770</c:v>
                </c:pt>
                <c:pt idx="5002">
                  <c:v>44770</c:v>
                </c:pt>
                <c:pt idx="5003">
                  <c:v>44770</c:v>
                </c:pt>
                <c:pt idx="5004">
                  <c:v>44770</c:v>
                </c:pt>
                <c:pt idx="5005">
                  <c:v>44770</c:v>
                </c:pt>
                <c:pt idx="5006">
                  <c:v>44770</c:v>
                </c:pt>
                <c:pt idx="5007">
                  <c:v>44770</c:v>
                </c:pt>
                <c:pt idx="5008">
                  <c:v>44770</c:v>
                </c:pt>
                <c:pt idx="5009">
                  <c:v>44770</c:v>
                </c:pt>
                <c:pt idx="5010">
                  <c:v>44770</c:v>
                </c:pt>
                <c:pt idx="5011">
                  <c:v>44770</c:v>
                </c:pt>
                <c:pt idx="5012">
                  <c:v>44770</c:v>
                </c:pt>
                <c:pt idx="5013">
                  <c:v>44770</c:v>
                </c:pt>
                <c:pt idx="5014">
                  <c:v>44770</c:v>
                </c:pt>
                <c:pt idx="5015">
                  <c:v>44771</c:v>
                </c:pt>
                <c:pt idx="5016">
                  <c:v>44771</c:v>
                </c:pt>
                <c:pt idx="5017">
                  <c:v>44771</c:v>
                </c:pt>
                <c:pt idx="5018">
                  <c:v>44771</c:v>
                </c:pt>
                <c:pt idx="5019">
                  <c:v>44771</c:v>
                </c:pt>
                <c:pt idx="5020">
                  <c:v>44771</c:v>
                </c:pt>
                <c:pt idx="5021">
                  <c:v>44771</c:v>
                </c:pt>
                <c:pt idx="5022">
                  <c:v>44771</c:v>
                </c:pt>
                <c:pt idx="5023">
                  <c:v>44771</c:v>
                </c:pt>
                <c:pt idx="5024">
                  <c:v>44771</c:v>
                </c:pt>
                <c:pt idx="5025">
                  <c:v>44771</c:v>
                </c:pt>
                <c:pt idx="5026">
                  <c:v>44771</c:v>
                </c:pt>
                <c:pt idx="5027">
                  <c:v>44771</c:v>
                </c:pt>
                <c:pt idx="5028">
                  <c:v>44771</c:v>
                </c:pt>
                <c:pt idx="5029">
                  <c:v>44771</c:v>
                </c:pt>
                <c:pt idx="5030">
                  <c:v>44771</c:v>
                </c:pt>
                <c:pt idx="5031">
                  <c:v>44771</c:v>
                </c:pt>
                <c:pt idx="5032">
                  <c:v>44771</c:v>
                </c:pt>
                <c:pt idx="5033">
                  <c:v>44771</c:v>
                </c:pt>
                <c:pt idx="5034">
                  <c:v>44771</c:v>
                </c:pt>
                <c:pt idx="5035">
                  <c:v>44771</c:v>
                </c:pt>
                <c:pt idx="5036">
                  <c:v>44771</c:v>
                </c:pt>
                <c:pt idx="5037">
                  <c:v>44771</c:v>
                </c:pt>
                <c:pt idx="5038">
                  <c:v>44771</c:v>
                </c:pt>
                <c:pt idx="5039">
                  <c:v>44772</c:v>
                </c:pt>
                <c:pt idx="5040">
                  <c:v>44772</c:v>
                </c:pt>
                <c:pt idx="5041">
                  <c:v>44772</c:v>
                </c:pt>
                <c:pt idx="5042">
                  <c:v>44772</c:v>
                </c:pt>
                <c:pt idx="5043">
                  <c:v>44772</c:v>
                </c:pt>
                <c:pt idx="5044">
                  <c:v>44772</c:v>
                </c:pt>
                <c:pt idx="5045">
                  <c:v>44772</c:v>
                </c:pt>
                <c:pt idx="5046">
                  <c:v>44772</c:v>
                </c:pt>
                <c:pt idx="5047">
                  <c:v>44772</c:v>
                </c:pt>
                <c:pt idx="5048">
                  <c:v>44772</c:v>
                </c:pt>
                <c:pt idx="5049">
                  <c:v>44772</c:v>
                </c:pt>
                <c:pt idx="5050">
                  <c:v>44772</c:v>
                </c:pt>
                <c:pt idx="5051">
                  <c:v>44772</c:v>
                </c:pt>
                <c:pt idx="5052">
                  <c:v>44772</c:v>
                </c:pt>
                <c:pt idx="5053">
                  <c:v>44772</c:v>
                </c:pt>
                <c:pt idx="5054">
                  <c:v>44772</c:v>
                </c:pt>
                <c:pt idx="5055">
                  <c:v>44772</c:v>
                </c:pt>
                <c:pt idx="5056">
                  <c:v>44772</c:v>
                </c:pt>
                <c:pt idx="5057">
                  <c:v>44772</c:v>
                </c:pt>
                <c:pt idx="5058">
                  <c:v>44772</c:v>
                </c:pt>
                <c:pt idx="5059">
                  <c:v>44772</c:v>
                </c:pt>
                <c:pt idx="5060">
                  <c:v>44772</c:v>
                </c:pt>
                <c:pt idx="5061">
                  <c:v>44772</c:v>
                </c:pt>
                <c:pt idx="5062">
                  <c:v>44772</c:v>
                </c:pt>
                <c:pt idx="5063">
                  <c:v>44773</c:v>
                </c:pt>
                <c:pt idx="5064">
                  <c:v>44773</c:v>
                </c:pt>
                <c:pt idx="5065">
                  <c:v>44773</c:v>
                </c:pt>
                <c:pt idx="5066">
                  <c:v>44773</c:v>
                </c:pt>
                <c:pt idx="5067">
                  <c:v>44773</c:v>
                </c:pt>
                <c:pt idx="5068">
                  <c:v>44773</c:v>
                </c:pt>
                <c:pt idx="5069">
                  <c:v>44773</c:v>
                </c:pt>
                <c:pt idx="5070">
                  <c:v>44773</c:v>
                </c:pt>
                <c:pt idx="5071">
                  <c:v>44773</c:v>
                </c:pt>
                <c:pt idx="5072">
                  <c:v>44773</c:v>
                </c:pt>
                <c:pt idx="5073">
                  <c:v>44773</c:v>
                </c:pt>
                <c:pt idx="5074">
                  <c:v>44773</c:v>
                </c:pt>
                <c:pt idx="5075">
                  <c:v>44773</c:v>
                </c:pt>
                <c:pt idx="5076">
                  <c:v>44773</c:v>
                </c:pt>
                <c:pt idx="5077">
                  <c:v>44773</c:v>
                </c:pt>
                <c:pt idx="5078">
                  <c:v>44773</c:v>
                </c:pt>
                <c:pt idx="5079">
                  <c:v>44773</c:v>
                </c:pt>
                <c:pt idx="5080">
                  <c:v>44773</c:v>
                </c:pt>
                <c:pt idx="5081">
                  <c:v>44773</c:v>
                </c:pt>
                <c:pt idx="5082">
                  <c:v>44773</c:v>
                </c:pt>
                <c:pt idx="5083">
                  <c:v>44773</c:v>
                </c:pt>
                <c:pt idx="5084">
                  <c:v>44773</c:v>
                </c:pt>
                <c:pt idx="5085">
                  <c:v>44773</c:v>
                </c:pt>
                <c:pt idx="5086">
                  <c:v>44773</c:v>
                </c:pt>
                <c:pt idx="5087">
                  <c:v>44774</c:v>
                </c:pt>
                <c:pt idx="5088">
                  <c:v>44774</c:v>
                </c:pt>
                <c:pt idx="5089">
                  <c:v>44774</c:v>
                </c:pt>
                <c:pt idx="5090">
                  <c:v>44774</c:v>
                </c:pt>
                <c:pt idx="5091">
                  <c:v>44774</c:v>
                </c:pt>
                <c:pt idx="5092">
                  <c:v>44774</c:v>
                </c:pt>
                <c:pt idx="5093">
                  <c:v>44774</c:v>
                </c:pt>
                <c:pt idx="5094">
                  <c:v>44774</c:v>
                </c:pt>
                <c:pt idx="5095">
                  <c:v>44774</c:v>
                </c:pt>
                <c:pt idx="5096">
                  <c:v>44774</c:v>
                </c:pt>
                <c:pt idx="5097">
                  <c:v>44774</c:v>
                </c:pt>
                <c:pt idx="5098">
                  <c:v>44774</c:v>
                </c:pt>
                <c:pt idx="5099">
                  <c:v>44774</c:v>
                </c:pt>
                <c:pt idx="5100">
                  <c:v>44774</c:v>
                </c:pt>
                <c:pt idx="5101">
                  <c:v>44774</c:v>
                </c:pt>
                <c:pt idx="5102">
                  <c:v>44774</c:v>
                </c:pt>
                <c:pt idx="5103">
                  <c:v>44774</c:v>
                </c:pt>
                <c:pt idx="5104">
                  <c:v>44774</c:v>
                </c:pt>
                <c:pt idx="5105">
                  <c:v>44774</c:v>
                </c:pt>
                <c:pt idx="5106">
                  <c:v>44774</c:v>
                </c:pt>
                <c:pt idx="5107">
                  <c:v>44774</c:v>
                </c:pt>
                <c:pt idx="5108">
                  <c:v>44774</c:v>
                </c:pt>
                <c:pt idx="5109">
                  <c:v>44774</c:v>
                </c:pt>
                <c:pt idx="5110">
                  <c:v>44774</c:v>
                </c:pt>
                <c:pt idx="5111">
                  <c:v>44775</c:v>
                </c:pt>
                <c:pt idx="5112">
                  <c:v>44775</c:v>
                </c:pt>
                <c:pt idx="5113">
                  <c:v>44775</c:v>
                </c:pt>
                <c:pt idx="5114">
                  <c:v>44775</c:v>
                </c:pt>
                <c:pt idx="5115">
                  <c:v>44775</c:v>
                </c:pt>
                <c:pt idx="5116">
                  <c:v>44775</c:v>
                </c:pt>
                <c:pt idx="5117">
                  <c:v>44775</c:v>
                </c:pt>
                <c:pt idx="5118">
                  <c:v>44775</c:v>
                </c:pt>
                <c:pt idx="5119">
                  <c:v>44775</c:v>
                </c:pt>
                <c:pt idx="5120">
                  <c:v>44775</c:v>
                </c:pt>
                <c:pt idx="5121">
                  <c:v>44775</c:v>
                </c:pt>
                <c:pt idx="5122">
                  <c:v>44775</c:v>
                </c:pt>
                <c:pt idx="5123">
                  <c:v>44775</c:v>
                </c:pt>
                <c:pt idx="5124">
                  <c:v>44775</c:v>
                </c:pt>
                <c:pt idx="5125">
                  <c:v>44775</c:v>
                </c:pt>
                <c:pt idx="5126">
                  <c:v>44775</c:v>
                </c:pt>
                <c:pt idx="5127">
                  <c:v>44775</c:v>
                </c:pt>
                <c:pt idx="5128">
                  <c:v>44775</c:v>
                </c:pt>
                <c:pt idx="5129">
                  <c:v>44775</c:v>
                </c:pt>
                <c:pt idx="5130">
                  <c:v>44775</c:v>
                </c:pt>
                <c:pt idx="5131">
                  <c:v>44775</c:v>
                </c:pt>
                <c:pt idx="5132">
                  <c:v>44775</c:v>
                </c:pt>
                <c:pt idx="5133">
                  <c:v>44775</c:v>
                </c:pt>
                <c:pt idx="5134">
                  <c:v>44775</c:v>
                </c:pt>
                <c:pt idx="5135">
                  <c:v>44776</c:v>
                </c:pt>
                <c:pt idx="5136">
                  <c:v>44776</c:v>
                </c:pt>
                <c:pt idx="5137">
                  <c:v>44776</c:v>
                </c:pt>
                <c:pt idx="5138">
                  <c:v>44776</c:v>
                </c:pt>
                <c:pt idx="5139">
                  <c:v>44776</c:v>
                </c:pt>
                <c:pt idx="5140">
                  <c:v>44776</c:v>
                </c:pt>
                <c:pt idx="5141">
                  <c:v>44776</c:v>
                </c:pt>
                <c:pt idx="5142">
                  <c:v>44776</c:v>
                </c:pt>
                <c:pt idx="5143">
                  <c:v>44776</c:v>
                </c:pt>
                <c:pt idx="5144">
                  <c:v>44776</c:v>
                </c:pt>
                <c:pt idx="5145">
                  <c:v>44776</c:v>
                </c:pt>
                <c:pt idx="5146">
                  <c:v>44776</c:v>
                </c:pt>
                <c:pt idx="5147">
                  <c:v>44776</c:v>
                </c:pt>
                <c:pt idx="5148">
                  <c:v>44776</c:v>
                </c:pt>
                <c:pt idx="5149">
                  <c:v>44776</c:v>
                </c:pt>
                <c:pt idx="5150">
                  <c:v>44776</c:v>
                </c:pt>
                <c:pt idx="5151">
                  <c:v>44776</c:v>
                </c:pt>
                <c:pt idx="5152">
                  <c:v>44776</c:v>
                </c:pt>
                <c:pt idx="5153">
                  <c:v>44776</c:v>
                </c:pt>
                <c:pt idx="5154">
                  <c:v>44776</c:v>
                </c:pt>
                <c:pt idx="5155">
                  <c:v>44776</c:v>
                </c:pt>
                <c:pt idx="5156">
                  <c:v>44776</c:v>
                </c:pt>
                <c:pt idx="5157">
                  <c:v>44776</c:v>
                </c:pt>
                <c:pt idx="5158">
                  <c:v>44776</c:v>
                </c:pt>
                <c:pt idx="5159">
                  <c:v>44777</c:v>
                </c:pt>
                <c:pt idx="5160">
                  <c:v>44777</c:v>
                </c:pt>
                <c:pt idx="5161">
                  <c:v>44777</c:v>
                </c:pt>
                <c:pt idx="5162">
                  <c:v>44777</c:v>
                </c:pt>
                <c:pt idx="5163">
                  <c:v>44777</c:v>
                </c:pt>
                <c:pt idx="5164">
                  <c:v>44777</c:v>
                </c:pt>
                <c:pt idx="5165">
                  <c:v>44777</c:v>
                </c:pt>
                <c:pt idx="5166">
                  <c:v>44777</c:v>
                </c:pt>
                <c:pt idx="5167">
                  <c:v>44777</c:v>
                </c:pt>
                <c:pt idx="5168">
                  <c:v>44777</c:v>
                </c:pt>
                <c:pt idx="5169">
                  <c:v>44777</c:v>
                </c:pt>
                <c:pt idx="5170">
                  <c:v>44777</c:v>
                </c:pt>
                <c:pt idx="5171">
                  <c:v>44777</c:v>
                </c:pt>
                <c:pt idx="5172">
                  <c:v>44777</c:v>
                </c:pt>
                <c:pt idx="5173">
                  <c:v>44777</c:v>
                </c:pt>
                <c:pt idx="5174">
                  <c:v>44777</c:v>
                </c:pt>
                <c:pt idx="5175">
                  <c:v>44777</c:v>
                </c:pt>
                <c:pt idx="5176">
                  <c:v>44777</c:v>
                </c:pt>
                <c:pt idx="5177">
                  <c:v>44777</c:v>
                </c:pt>
                <c:pt idx="5178">
                  <c:v>44777</c:v>
                </c:pt>
                <c:pt idx="5179">
                  <c:v>44777</c:v>
                </c:pt>
                <c:pt idx="5180">
                  <c:v>44777</c:v>
                </c:pt>
                <c:pt idx="5181">
                  <c:v>44777</c:v>
                </c:pt>
                <c:pt idx="5182">
                  <c:v>44777</c:v>
                </c:pt>
                <c:pt idx="5183">
                  <c:v>44778</c:v>
                </c:pt>
                <c:pt idx="5184">
                  <c:v>44778</c:v>
                </c:pt>
                <c:pt idx="5185">
                  <c:v>44778</c:v>
                </c:pt>
                <c:pt idx="5186">
                  <c:v>44778</c:v>
                </c:pt>
                <c:pt idx="5187">
                  <c:v>44778</c:v>
                </c:pt>
                <c:pt idx="5188">
                  <c:v>44778</c:v>
                </c:pt>
                <c:pt idx="5189">
                  <c:v>44778</c:v>
                </c:pt>
                <c:pt idx="5190">
                  <c:v>44778</c:v>
                </c:pt>
                <c:pt idx="5191">
                  <c:v>44778</c:v>
                </c:pt>
                <c:pt idx="5192">
                  <c:v>44778</c:v>
                </c:pt>
                <c:pt idx="5193">
                  <c:v>44778</c:v>
                </c:pt>
                <c:pt idx="5194">
                  <c:v>44778</c:v>
                </c:pt>
                <c:pt idx="5195">
                  <c:v>44778</c:v>
                </c:pt>
                <c:pt idx="5196">
                  <c:v>44778</c:v>
                </c:pt>
                <c:pt idx="5197">
                  <c:v>44778</c:v>
                </c:pt>
                <c:pt idx="5198">
                  <c:v>44778</c:v>
                </c:pt>
                <c:pt idx="5199">
                  <c:v>44778</c:v>
                </c:pt>
                <c:pt idx="5200">
                  <c:v>44778</c:v>
                </c:pt>
                <c:pt idx="5201">
                  <c:v>44778</c:v>
                </c:pt>
                <c:pt idx="5202">
                  <c:v>44778</c:v>
                </c:pt>
                <c:pt idx="5203">
                  <c:v>44778</c:v>
                </c:pt>
                <c:pt idx="5204">
                  <c:v>44778</c:v>
                </c:pt>
                <c:pt idx="5205">
                  <c:v>44778</c:v>
                </c:pt>
                <c:pt idx="5206">
                  <c:v>44778</c:v>
                </c:pt>
                <c:pt idx="5207">
                  <c:v>44779</c:v>
                </c:pt>
                <c:pt idx="5208">
                  <c:v>44779</c:v>
                </c:pt>
                <c:pt idx="5209">
                  <c:v>44779</c:v>
                </c:pt>
                <c:pt idx="5210">
                  <c:v>44779</c:v>
                </c:pt>
                <c:pt idx="5211">
                  <c:v>44779</c:v>
                </c:pt>
                <c:pt idx="5212">
                  <c:v>44779</c:v>
                </c:pt>
                <c:pt idx="5213">
                  <c:v>44779</c:v>
                </c:pt>
                <c:pt idx="5214">
                  <c:v>44779</c:v>
                </c:pt>
                <c:pt idx="5215">
                  <c:v>44779</c:v>
                </c:pt>
                <c:pt idx="5216">
                  <c:v>44779</c:v>
                </c:pt>
                <c:pt idx="5217">
                  <c:v>44779</c:v>
                </c:pt>
                <c:pt idx="5218">
                  <c:v>44779</c:v>
                </c:pt>
                <c:pt idx="5219">
                  <c:v>44779</c:v>
                </c:pt>
                <c:pt idx="5220">
                  <c:v>44779</c:v>
                </c:pt>
                <c:pt idx="5221">
                  <c:v>44779</c:v>
                </c:pt>
                <c:pt idx="5222">
                  <c:v>44779</c:v>
                </c:pt>
                <c:pt idx="5223">
                  <c:v>44779</c:v>
                </c:pt>
                <c:pt idx="5224">
                  <c:v>44779</c:v>
                </c:pt>
                <c:pt idx="5225">
                  <c:v>44779</c:v>
                </c:pt>
                <c:pt idx="5226">
                  <c:v>44779</c:v>
                </c:pt>
                <c:pt idx="5227">
                  <c:v>44779</c:v>
                </c:pt>
                <c:pt idx="5228">
                  <c:v>44779</c:v>
                </c:pt>
                <c:pt idx="5229">
                  <c:v>44779</c:v>
                </c:pt>
                <c:pt idx="5230">
                  <c:v>44779</c:v>
                </c:pt>
                <c:pt idx="5231">
                  <c:v>44780</c:v>
                </c:pt>
                <c:pt idx="5232">
                  <c:v>44780</c:v>
                </c:pt>
                <c:pt idx="5233">
                  <c:v>44780</c:v>
                </c:pt>
                <c:pt idx="5234">
                  <c:v>44780</c:v>
                </c:pt>
                <c:pt idx="5235">
                  <c:v>44780</c:v>
                </c:pt>
                <c:pt idx="5236">
                  <c:v>44780</c:v>
                </c:pt>
                <c:pt idx="5237">
                  <c:v>44780</c:v>
                </c:pt>
                <c:pt idx="5238">
                  <c:v>44780</c:v>
                </c:pt>
                <c:pt idx="5239">
                  <c:v>44780</c:v>
                </c:pt>
                <c:pt idx="5240">
                  <c:v>44780</c:v>
                </c:pt>
                <c:pt idx="5241">
                  <c:v>44780</c:v>
                </c:pt>
                <c:pt idx="5242">
                  <c:v>44780</c:v>
                </c:pt>
                <c:pt idx="5243">
                  <c:v>44780</c:v>
                </c:pt>
                <c:pt idx="5244">
                  <c:v>44780</c:v>
                </c:pt>
                <c:pt idx="5245">
                  <c:v>44780</c:v>
                </c:pt>
                <c:pt idx="5246">
                  <c:v>44780</c:v>
                </c:pt>
                <c:pt idx="5247">
                  <c:v>44780</c:v>
                </c:pt>
                <c:pt idx="5248">
                  <c:v>44780</c:v>
                </c:pt>
                <c:pt idx="5249">
                  <c:v>44780</c:v>
                </c:pt>
                <c:pt idx="5250">
                  <c:v>44780</c:v>
                </c:pt>
                <c:pt idx="5251">
                  <c:v>44780</c:v>
                </c:pt>
                <c:pt idx="5252">
                  <c:v>44780</c:v>
                </c:pt>
                <c:pt idx="5253">
                  <c:v>44780</c:v>
                </c:pt>
                <c:pt idx="5254">
                  <c:v>44780</c:v>
                </c:pt>
                <c:pt idx="5255">
                  <c:v>44781</c:v>
                </c:pt>
                <c:pt idx="5256">
                  <c:v>44781</c:v>
                </c:pt>
                <c:pt idx="5257">
                  <c:v>44781</c:v>
                </c:pt>
                <c:pt idx="5258">
                  <c:v>44781</c:v>
                </c:pt>
                <c:pt idx="5259">
                  <c:v>44781</c:v>
                </c:pt>
                <c:pt idx="5260">
                  <c:v>44781</c:v>
                </c:pt>
                <c:pt idx="5261">
                  <c:v>44781</c:v>
                </c:pt>
                <c:pt idx="5262">
                  <c:v>44781</c:v>
                </c:pt>
                <c:pt idx="5263">
                  <c:v>44781</c:v>
                </c:pt>
                <c:pt idx="5264">
                  <c:v>44781</c:v>
                </c:pt>
                <c:pt idx="5265">
                  <c:v>44781</c:v>
                </c:pt>
                <c:pt idx="5266">
                  <c:v>44781</c:v>
                </c:pt>
                <c:pt idx="5267">
                  <c:v>44781</c:v>
                </c:pt>
                <c:pt idx="5268">
                  <c:v>44781</c:v>
                </c:pt>
                <c:pt idx="5269">
                  <c:v>44781</c:v>
                </c:pt>
                <c:pt idx="5270">
                  <c:v>44781</c:v>
                </c:pt>
                <c:pt idx="5271">
                  <c:v>44781</c:v>
                </c:pt>
                <c:pt idx="5272">
                  <c:v>44781</c:v>
                </c:pt>
                <c:pt idx="5273">
                  <c:v>44781</c:v>
                </c:pt>
                <c:pt idx="5274">
                  <c:v>44781</c:v>
                </c:pt>
                <c:pt idx="5275">
                  <c:v>44781</c:v>
                </c:pt>
                <c:pt idx="5276">
                  <c:v>44781</c:v>
                </c:pt>
                <c:pt idx="5277">
                  <c:v>44781</c:v>
                </c:pt>
                <c:pt idx="5278">
                  <c:v>44781</c:v>
                </c:pt>
                <c:pt idx="5279">
                  <c:v>44782</c:v>
                </c:pt>
                <c:pt idx="5280">
                  <c:v>44782</c:v>
                </c:pt>
                <c:pt idx="5281">
                  <c:v>44782</c:v>
                </c:pt>
                <c:pt idx="5282">
                  <c:v>44782</c:v>
                </c:pt>
                <c:pt idx="5283">
                  <c:v>44782</c:v>
                </c:pt>
                <c:pt idx="5284">
                  <c:v>44782</c:v>
                </c:pt>
                <c:pt idx="5285">
                  <c:v>44782</c:v>
                </c:pt>
                <c:pt idx="5286">
                  <c:v>44782</c:v>
                </c:pt>
                <c:pt idx="5287">
                  <c:v>44782</c:v>
                </c:pt>
                <c:pt idx="5288">
                  <c:v>44782</c:v>
                </c:pt>
                <c:pt idx="5289">
                  <c:v>44782</c:v>
                </c:pt>
                <c:pt idx="5290">
                  <c:v>44782</c:v>
                </c:pt>
                <c:pt idx="5291">
                  <c:v>44782</c:v>
                </c:pt>
                <c:pt idx="5292">
                  <c:v>44782</c:v>
                </c:pt>
                <c:pt idx="5293">
                  <c:v>44782</c:v>
                </c:pt>
                <c:pt idx="5294">
                  <c:v>44782</c:v>
                </c:pt>
                <c:pt idx="5295">
                  <c:v>44782</c:v>
                </c:pt>
                <c:pt idx="5296">
                  <c:v>44782</c:v>
                </c:pt>
                <c:pt idx="5297">
                  <c:v>44782</c:v>
                </c:pt>
                <c:pt idx="5298">
                  <c:v>44782</c:v>
                </c:pt>
                <c:pt idx="5299">
                  <c:v>44782</c:v>
                </c:pt>
                <c:pt idx="5300">
                  <c:v>44782</c:v>
                </c:pt>
                <c:pt idx="5301">
                  <c:v>44782</c:v>
                </c:pt>
                <c:pt idx="5302">
                  <c:v>44782</c:v>
                </c:pt>
                <c:pt idx="5303">
                  <c:v>44783</c:v>
                </c:pt>
                <c:pt idx="5304">
                  <c:v>44783</c:v>
                </c:pt>
                <c:pt idx="5305">
                  <c:v>44783</c:v>
                </c:pt>
                <c:pt idx="5306">
                  <c:v>44783</c:v>
                </c:pt>
                <c:pt idx="5307">
                  <c:v>44783</c:v>
                </c:pt>
                <c:pt idx="5308">
                  <c:v>44783</c:v>
                </c:pt>
                <c:pt idx="5309">
                  <c:v>44783</c:v>
                </c:pt>
                <c:pt idx="5310">
                  <c:v>44783</c:v>
                </c:pt>
                <c:pt idx="5311">
                  <c:v>44783</c:v>
                </c:pt>
                <c:pt idx="5312">
                  <c:v>44783</c:v>
                </c:pt>
                <c:pt idx="5313">
                  <c:v>44783</c:v>
                </c:pt>
                <c:pt idx="5314">
                  <c:v>44783</c:v>
                </c:pt>
                <c:pt idx="5315">
                  <c:v>44783</c:v>
                </c:pt>
                <c:pt idx="5316">
                  <c:v>44783</c:v>
                </c:pt>
                <c:pt idx="5317">
                  <c:v>44783</c:v>
                </c:pt>
                <c:pt idx="5318">
                  <c:v>44783</c:v>
                </c:pt>
                <c:pt idx="5319">
                  <c:v>44783</c:v>
                </c:pt>
                <c:pt idx="5320">
                  <c:v>44783</c:v>
                </c:pt>
                <c:pt idx="5321">
                  <c:v>44783</c:v>
                </c:pt>
                <c:pt idx="5322">
                  <c:v>44783</c:v>
                </c:pt>
                <c:pt idx="5323">
                  <c:v>44783</c:v>
                </c:pt>
                <c:pt idx="5324">
                  <c:v>44783</c:v>
                </c:pt>
                <c:pt idx="5325">
                  <c:v>44783</c:v>
                </c:pt>
                <c:pt idx="5326">
                  <c:v>44783</c:v>
                </c:pt>
                <c:pt idx="5327">
                  <c:v>44784</c:v>
                </c:pt>
                <c:pt idx="5328">
                  <c:v>44784</c:v>
                </c:pt>
                <c:pt idx="5329">
                  <c:v>44784</c:v>
                </c:pt>
                <c:pt idx="5330">
                  <c:v>44784</c:v>
                </c:pt>
                <c:pt idx="5331">
                  <c:v>44784</c:v>
                </c:pt>
                <c:pt idx="5332">
                  <c:v>44784</c:v>
                </c:pt>
                <c:pt idx="5333">
                  <c:v>44784</c:v>
                </c:pt>
                <c:pt idx="5334">
                  <c:v>44784</c:v>
                </c:pt>
                <c:pt idx="5335">
                  <c:v>44784</c:v>
                </c:pt>
                <c:pt idx="5336">
                  <c:v>44784</c:v>
                </c:pt>
                <c:pt idx="5337">
                  <c:v>44784</c:v>
                </c:pt>
                <c:pt idx="5338">
                  <c:v>44784</c:v>
                </c:pt>
                <c:pt idx="5339">
                  <c:v>44784</c:v>
                </c:pt>
                <c:pt idx="5340">
                  <c:v>44784</c:v>
                </c:pt>
                <c:pt idx="5341">
                  <c:v>44784</c:v>
                </c:pt>
                <c:pt idx="5342">
                  <c:v>44784</c:v>
                </c:pt>
                <c:pt idx="5343">
                  <c:v>44784</c:v>
                </c:pt>
                <c:pt idx="5344">
                  <c:v>44784</c:v>
                </c:pt>
                <c:pt idx="5345">
                  <c:v>44784</c:v>
                </c:pt>
                <c:pt idx="5346">
                  <c:v>44784</c:v>
                </c:pt>
                <c:pt idx="5347">
                  <c:v>44784</c:v>
                </c:pt>
                <c:pt idx="5348">
                  <c:v>44784</c:v>
                </c:pt>
                <c:pt idx="5349">
                  <c:v>44784</c:v>
                </c:pt>
                <c:pt idx="5350">
                  <c:v>44784</c:v>
                </c:pt>
                <c:pt idx="5351">
                  <c:v>44785</c:v>
                </c:pt>
                <c:pt idx="5352">
                  <c:v>44785</c:v>
                </c:pt>
                <c:pt idx="5353">
                  <c:v>44785</c:v>
                </c:pt>
                <c:pt idx="5354">
                  <c:v>44785</c:v>
                </c:pt>
                <c:pt idx="5355">
                  <c:v>44785</c:v>
                </c:pt>
                <c:pt idx="5356">
                  <c:v>44785</c:v>
                </c:pt>
                <c:pt idx="5357">
                  <c:v>44785</c:v>
                </c:pt>
                <c:pt idx="5358">
                  <c:v>44785</c:v>
                </c:pt>
                <c:pt idx="5359">
                  <c:v>44785</c:v>
                </c:pt>
                <c:pt idx="5360">
                  <c:v>44785</c:v>
                </c:pt>
                <c:pt idx="5361">
                  <c:v>44785</c:v>
                </c:pt>
                <c:pt idx="5362">
                  <c:v>44785</c:v>
                </c:pt>
                <c:pt idx="5363">
                  <c:v>44785</c:v>
                </c:pt>
                <c:pt idx="5364">
                  <c:v>44785</c:v>
                </c:pt>
                <c:pt idx="5365">
                  <c:v>44785</c:v>
                </c:pt>
                <c:pt idx="5366">
                  <c:v>44785</c:v>
                </c:pt>
                <c:pt idx="5367">
                  <c:v>44785</c:v>
                </c:pt>
                <c:pt idx="5368">
                  <c:v>44785</c:v>
                </c:pt>
                <c:pt idx="5369">
                  <c:v>44785</c:v>
                </c:pt>
                <c:pt idx="5370">
                  <c:v>44785</c:v>
                </c:pt>
                <c:pt idx="5371">
                  <c:v>44785</c:v>
                </c:pt>
                <c:pt idx="5372">
                  <c:v>44785</c:v>
                </c:pt>
                <c:pt idx="5373">
                  <c:v>44785</c:v>
                </c:pt>
                <c:pt idx="5374">
                  <c:v>44785</c:v>
                </c:pt>
                <c:pt idx="5375">
                  <c:v>44786</c:v>
                </c:pt>
                <c:pt idx="5376">
                  <c:v>44786</c:v>
                </c:pt>
                <c:pt idx="5377">
                  <c:v>44786</c:v>
                </c:pt>
                <c:pt idx="5378">
                  <c:v>44786</c:v>
                </c:pt>
                <c:pt idx="5379">
                  <c:v>44786</c:v>
                </c:pt>
                <c:pt idx="5380">
                  <c:v>44786</c:v>
                </c:pt>
                <c:pt idx="5381">
                  <c:v>44786</c:v>
                </c:pt>
                <c:pt idx="5382">
                  <c:v>44786</c:v>
                </c:pt>
                <c:pt idx="5383">
                  <c:v>44786</c:v>
                </c:pt>
                <c:pt idx="5384">
                  <c:v>44786</c:v>
                </c:pt>
                <c:pt idx="5385">
                  <c:v>44786</c:v>
                </c:pt>
                <c:pt idx="5386">
                  <c:v>44786</c:v>
                </c:pt>
                <c:pt idx="5387">
                  <c:v>44786</c:v>
                </c:pt>
                <c:pt idx="5388">
                  <c:v>44786</c:v>
                </c:pt>
                <c:pt idx="5389">
                  <c:v>44786</c:v>
                </c:pt>
                <c:pt idx="5390">
                  <c:v>44786</c:v>
                </c:pt>
                <c:pt idx="5391">
                  <c:v>44786</c:v>
                </c:pt>
                <c:pt idx="5392">
                  <c:v>44786</c:v>
                </c:pt>
                <c:pt idx="5393">
                  <c:v>44786</c:v>
                </c:pt>
                <c:pt idx="5394">
                  <c:v>44786</c:v>
                </c:pt>
                <c:pt idx="5395">
                  <c:v>44786</c:v>
                </c:pt>
                <c:pt idx="5396">
                  <c:v>44786</c:v>
                </c:pt>
                <c:pt idx="5397">
                  <c:v>44786</c:v>
                </c:pt>
                <c:pt idx="5398">
                  <c:v>44786</c:v>
                </c:pt>
                <c:pt idx="5399">
                  <c:v>44787</c:v>
                </c:pt>
                <c:pt idx="5400">
                  <c:v>44787</c:v>
                </c:pt>
                <c:pt idx="5401">
                  <c:v>44787</c:v>
                </c:pt>
                <c:pt idx="5402">
                  <c:v>44787</c:v>
                </c:pt>
                <c:pt idx="5403">
                  <c:v>44787</c:v>
                </c:pt>
                <c:pt idx="5404">
                  <c:v>44787</c:v>
                </c:pt>
                <c:pt idx="5405">
                  <c:v>44787</c:v>
                </c:pt>
                <c:pt idx="5406">
                  <c:v>44787</c:v>
                </c:pt>
                <c:pt idx="5407">
                  <c:v>44787</c:v>
                </c:pt>
                <c:pt idx="5408">
                  <c:v>44787</c:v>
                </c:pt>
                <c:pt idx="5409">
                  <c:v>44787</c:v>
                </c:pt>
                <c:pt idx="5410">
                  <c:v>44787</c:v>
                </c:pt>
                <c:pt idx="5411">
                  <c:v>44787</c:v>
                </c:pt>
                <c:pt idx="5412">
                  <c:v>44787</c:v>
                </c:pt>
                <c:pt idx="5413">
                  <c:v>44787</c:v>
                </c:pt>
                <c:pt idx="5414">
                  <c:v>44787</c:v>
                </c:pt>
                <c:pt idx="5415">
                  <c:v>44787</c:v>
                </c:pt>
                <c:pt idx="5416">
                  <c:v>44787</c:v>
                </c:pt>
                <c:pt idx="5417">
                  <c:v>44787</c:v>
                </c:pt>
                <c:pt idx="5418">
                  <c:v>44787</c:v>
                </c:pt>
                <c:pt idx="5419">
                  <c:v>44787</c:v>
                </c:pt>
                <c:pt idx="5420">
                  <c:v>44787</c:v>
                </c:pt>
                <c:pt idx="5421">
                  <c:v>44787</c:v>
                </c:pt>
                <c:pt idx="5422">
                  <c:v>44787</c:v>
                </c:pt>
                <c:pt idx="5423">
                  <c:v>44788</c:v>
                </c:pt>
                <c:pt idx="5424">
                  <c:v>44788</c:v>
                </c:pt>
                <c:pt idx="5425">
                  <c:v>44788</c:v>
                </c:pt>
                <c:pt idx="5426">
                  <c:v>44788</c:v>
                </c:pt>
                <c:pt idx="5427">
                  <c:v>44788</c:v>
                </c:pt>
                <c:pt idx="5428">
                  <c:v>44788</c:v>
                </c:pt>
                <c:pt idx="5429">
                  <c:v>44788</c:v>
                </c:pt>
                <c:pt idx="5430">
                  <c:v>44788</c:v>
                </c:pt>
                <c:pt idx="5431">
                  <c:v>44788</c:v>
                </c:pt>
                <c:pt idx="5432">
                  <c:v>44788</c:v>
                </c:pt>
                <c:pt idx="5433">
                  <c:v>44788</c:v>
                </c:pt>
                <c:pt idx="5434">
                  <c:v>44788</c:v>
                </c:pt>
                <c:pt idx="5435">
                  <c:v>44788</c:v>
                </c:pt>
                <c:pt idx="5436">
                  <c:v>44788</c:v>
                </c:pt>
                <c:pt idx="5437">
                  <c:v>44788</c:v>
                </c:pt>
                <c:pt idx="5438">
                  <c:v>44788</c:v>
                </c:pt>
                <c:pt idx="5439">
                  <c:v>44788</c:v>
                </c:pt>
                <c:pt idx="5440">
                  <c:v>44788</c:v>
                </c:pt>
                <c:pt idx="5441">
                  <c:v>44788</c:v>
                </c:pt>
                <c:pt idx="5442">
                  <c:v>44788</c:v>
                </c:pt>
                <c:pt idx="5443">
                  <c:v>44788</c:v>
                </c:pt>
                <c:pt idx="5444">
                  <c:v>44788</c:v>
                </c:pt>
                <c:pt idx="5445">
                  <c:v>44788</c:v>
                </c:pt>
                <c:pt idx="5446">
                  <c:v>44788</c:v>
                </c:pt>
                <c:pt idx="5447">
                  <c:v>44789</c:v>
                </c:pt>
                <c:pt idx="5448">
                  <c:v>44789</c:v>
                </c:pt>
                <c:pt idx="5449">
                  <c:v>44789</c:v>
                </c:pt>
                <c:pt idx="5450">
                  <c:v>44789</c:v>
                </c:pt>
                <c:pt idx="5451">
                  <c:v>44789</c:v>
                </c:pt>
                <c:pt idx="5452">
                  <c:v>44789</c:v>
                </c:pt>
                <c:pt idx="5453">
                  <c:v>44789</c:v>
                </c:pt>
                <c:pt idx="5454">
                  <c:v>44789</c:v>
                </c:pt>
                <c:pt idx="5455">
                  <c:v>44789</c:v>
                </c:pt>
                <c:pt idx="5456">
                  <c:v>44789</c:v>
                </c:pt>
                <c:pt idx="5457">
                  <c:v>44789</c:v>
                </c:pt>
                <c:pt idx="5458">
                  <c:v>44789</c:v>
                </c:pt>
                <c:pt idx="5459">
                  <c:v>44789</c:v>
                </c:pt>
                <c:pt idx="5460">
                  <c:v>44789</c:v>
                </c:pt>
                <c:pt idx="5461">
                  <c:v>44789</c:v>
                </c:pt>
                <c:pt idx="5462">
                  <c:v>44789</c:v>
                </c:pt>
                <c:pt idx="5463">
                  <c:v>44789</c:v>
                </c:pt>
                <c:pt idx="5464">
                  <c:v>44789</c:v>
                </c:pt>
                <c:pt idx="5465">
                  <c:v>44789</c:v>
                </c:pt>
                <c:pt idx="5466">
                  <c:v>44789</c:v>
                </c:pt>
                <c:pt idx="5467">
                  <c:v>44789</c:v>
                </c:pt>
                <c:pt idx="5468">
                  <c:v>44789</c:v>
                </c:pt>
                <c:pt idx="5469">
                  <c:v>44789</c:v>
                </c:pt>
                <c:pt idx="5470">
                  <c:v>44789</c:v>
                </c:pt>
                <c:pt idx="5471">
                  <c:v>44790</c:v>
                </c:pt>
                <c:pt idx="5472">
                  <c:v>44790</c:v>
                </c:pt>
                <c:pt idx="5473">
                  <c:v>44790</c:v>
                </c:pt>
                <c:pt idx="5474">
                  <c:v>44790</c:v>
                </c:pt>
                <c:pt idx="5475">
                  <c:v>44790</c:v>
                </c:pt>
                <c:pt idx="5476">
                  <c:v>44790</c:v>
                </c:pt>
                <c:pt idx="5477">
                  <c:v>44790</c:v>
                </c:pt>
                <c:pt idx="5478">
                  <c:v>44790</c:v>
                </c:pt>
                <c:pt idx="5479">
                  <c:v>44790</c:v>
                </c:pt>
                <c:pt idx="5480">
                  <c:v>44790</c:v>
                </c:pt>
                <c:pt idx="5481">
                  <c:v>44790</c:v>
                </c:pt>
                <c:pt idx="5482">
                  <c:v>44790</c:v>
                </c:pt>
                <c:pt idx="5483">
                  <c:v>44790</c:v>
                </c:pt>
                <c:pt idx="5484">
                  <c:v>44790</c:v>
                </c:pt>
                <c:pt idx="5485">
                  <c:v>44790</c:v>
                </c:pt>
                <c:pt idx="5486">
                  <c:v>44790</c:v>
                </c:pt>
                <c:pt idx="5487">
                  <c:v>44790</c:v>
                </c:pt>
                <c:pt idx="5488">
                  <c:v>44790</c:v>
                </c:pt>
                <c:pt idx="5489">
                  <c:v>44790</c:v>
                </c:pt>
                <c:pt idx="5490">
                  <c:v>44790</c:v>
                </c:pt>
                <c:pt idx="5491">
                  <c:v>44790</c:v>
                </c:pt>
                <c:pt idx="5492">
                  <c:v>44790</c:v>
                </c:pt>
                <c:pt idx="5493">
                  <c:v>44790</c:v>
                </c:pt>
                <c:pt idx="5494">
                  <c:v>44790</c:v>
                </c:pt>
                <c:pt idx="5495">
                  <c:v>44791</c:v>
                </c:pt>
                <c:pt idx="5496">
                  <c:v>44791</c:v>
                </c:pt>
                <c:pt idx="5497">
                  <c:v>44791</c:v>
                </c:pt>
                <c:pt idx="5498">
                  <c:v>44791</c:v>
                </c:pt>
                <c:pt idx="5499">
                  <c:v>44791</c:v>
                </c:pt>
                <c:pt idx="5500">
                  <c:v>44791</c:v>
                </c:pt>
                <c:pt idx="5501">
                  <c:v>44791</c:v>
                </c:pt>
                <c:pt idx="5502">
                  <c:v>44791</c:v>
                </c:pt>
                <c:pt idx="5503">
                  <c:v>44791</c:v>
                </c:pt>
                <c:pt idx="5504">
                  <c:v>44791</c:v>
                </c:pt>
                <c:pt idx="5505">
                  <c:v>44791</c:v>
                </c:pt>
                <c:pt idx="5506">
                  <c:v>44791</c:v>
                </c:pt>
                <c:pt idx="5507">
                  <c:v>44791</c:v>
                </c:pt>
                <c:pt idx="5508">
                  <c:v>44791</c:v>
                </c:pt>
                <c:pt idx="5509">
                  <c:v>44791</c:v>
                </c:pt>
                <c:pt idx="5510">
                  <c:v>44791</c:v>
                </c:pt>
                <c:pt idx="5511">
                  <c:v>44791</c:v>
                </c:pt>
                <c:pt idx="5512">
                  <c:v>44791</c:v>
                </c:pt>
                <c:pt idx="5513">
                  <c:v>44791</c:v>
                </c:pt>
                <c:pt idx="5514">
                  <c:v>44791</c:v>
                </c:pt>
                <c:pt idx="5515">
                  <c:v>44791</c:v>
                </c:pt>
                <c:pt idx="5516">
                  <c:v>44791</c:v>
                </c:pt>
                <c:pt idx="5517">
                  <c:v>44791</c:v>
                </c:pt>
                <c:pt idx="5518">
                  <c:v>44791</c:v>
                </c:pt>
                <c:pt idx="5519">
                  <c:v>44792</c:v>
                </c:pt>
                <c:pt idx="5520">
                  <c:v>44792</c:v>
                </c:pt>
                <c:pt idx="5521">
                  <c:v>44792</c:v>
                </c:pt>
                <c:pt idx="5522">
                  <c:v>44792</c:v>
                </c:pt>
                <c:pt idx="5523">
                  <c:v>44792</c:v>
                </c:pt>
                <c:pt idx="5524">
                  <c:v>44792</c:v>
                </c:pt>
                <c:pt idx="5525">
                  <c:v>44792</c:v>
                </c:pt>
                <c:pt idx="5526">
                  <c:v>44792</c:v>
                </c:pt>
                <c:pt idx="5527">
                  <c:v>44792</c:v>
                </c:pt>
                <c:pt idx="5528">
                  <c:v>44792</c:v>
                </c:pt>
                <c:pt idx="5529">
                  <c:v>44792</c:v>
                </c:pt>
                <c:pt idx="5530">
                  <c:v>44792</c:v>
                </c:pt>
                <c:pt idx="5531">
                  <c:v>44792</c:v>
                </c:pt>
                <c:pt idx="5532">
                  <c:v>44792</c:v>
                </c:pt>
                <c:pt idx="5533">
                  <c:v>44792</c:v>
                </c:pt>
                <c:pt idx="5534">
                  <c:v>44792</c:v>
                </c:pt>
                <c:pt idx="5535">
                  <c:v>44792</c:v>
                </c:pt>
                <c:pt idx="5536">
                  <c:v>44792</c:v>
                </c:pt>
                <c:pt idx="5537">
                  <c:v>44792</c:v>
                </c:pt>
                <c:pt idx="5538">
                  <c:v>44792</c:v>
                </c:pt>
                <c:pt idx="5539">
                  <c:v>44792</c:v>
                </c:pt>
                <c:pt idx="5540">
                  <c:v>44792</c:v>
                </c:pt>
                <c:pt idx="5541">
                  <c:v>44792</c:v>
                </c:pt>
                <c:pt idx="5542">
                  <c:v>44792</c:v>
                </c:pt>
                <c:pt idx="5543">
                  <c:v>44793</c:v>
                </c:pt>
                <c:pt idx="5544">
                  <c:v>44793</c:v>
                </c:pt>
                <c:pt idx="5545">
                  <c:v>44793</c:v>
                </c:pt>
                <c:pt idx="5546">
                  <c:v>44793</c:v>
                </c:pt>
                <c:pt idx="5547">
                  <c:v>44793</c:v>
                </c:pt>
                <c:pt idx="5548">
                  <c:v>44793</c:v>
                </c:pt>
                <c:pt idx="5549">
                  <c:v>44793</c:v>
                </c:pt>
                <c:pt idx="5550">
                  <c:v>44793</c:v>
                </c:pt>
                <c:pt idx="5551">
                  <c:v>44793</c:v>
                </c:pt>
                <c:pt idx="5552">
                  <c:v>44793</c:v>
                </c:pt>
                <c:pt idx="5553">
                  <c:v>44793</c:v>
                </c:pt>
                <c:pt idx="5554">
                  <c:v>44793</c:v>
                </c:pt>
                <c:pt idx="5555">
                  <c:v>44793</c:v>
                </c:pt>
                <c:pt idx="5556">
                  <c:v>44793</c:v>
                </c:pt>
                <c:pt idx="5557">
                  <c:v>44793</c:v>
                </c:pt>
                <c:pt idx="5558">
                  <c:v>44793</c:v>
                </c:pt>
                <c:pt idx="5559">
                  <c:v>44793</c:v>
                </c:pt>
                <c:pt idx="5560">
                  <c:v>44793</c:v>
                </c:pt>
                <c:pt idx="5561">
                  <c:v>44793</c:v>
                </c:pt>
                <c:pt idx="5562">
                  <c:v>44793</c:v>
                </c:pt>
                <c:pt idx="5563">
                  <c:v>44793</c:v>
                </c:pt>
                <c:pt idx="5564">
                  <c:v>44793</c:v>
                </c:pt>
                <c:pt idx="5565">
                  <c:v>44793</c:v>
                </c:pt>
                <c:pt idx="5566">
                  <c:v>44793</c:v>
                </c:pt>
                <c:pt idx="5567">
                  <c:v>44794</c:v>
                </c:pt>
                <c:pt idx="5568">
                  <c:v>44794</c:v>
                </c:pt>
                <c:pt idx="5569">
                  <c:v>44794</c:v>
                </c:pt>
                <c:pt idx="5570">
                  <c:v>44794</c:v>
                </c:pt>
                <c:pt idx="5571">
                  <c:v>44794</c:v>
                </c:pt>
                <c:pt idx="5572">
                  <c:v>44794</c:v>
                </c:pt>
                <c:pt idx="5573">
                  <c:v>44794</c:v>
                </c:pt>
                <c:pt idx="5574">
                  <c:v>44794</c:v>
                </c:pt>
                <c:pt idx="5575">
                  <c:v>44794</c:v>
                </c:pt>
                <c:pt idx="5576">
                  <c:v>44794</c:v>
                </c:pt>
                <c:pt idx="5577">
                  <c:v>44794</c:v>
                </c:pt>
                <c:pt idx="5578">
                  <c:v>44794</c:v>
                </c:pt>
                <c:pt idx="5579">
                  <c:v>44794</c:v>
                </c:pt>
                <c:pt idx="5580">
                  <c:v>44794</c:v>
                </c:pt>
                <c:pt idx="5581">
                  <c:v>44794</c:v>
                </c:pt>
                <c:pt idx="5582">
                  <c:v>44794</c:v>
                </c:pt>
                <c:pt idx="5583">
                  <c:v>44794</c:v>
                </c:pt>
                <c:pt idx="5584">
                  <c:v>44794</c:v>
                </c:pt>
                <c:pt idx="5585">
                  <c:v>44794</c:v>
                </c:pt>
                <c:pt idx="5586">
                  <c:v>44794</c:v>
                </c:pt>
                <c:pt idx="5587">
                  <c:v>44794</c:v>
                </c:pt>
                <c:pt idx="5588">
                  <c:v>44794</c:v>
                </c:pt>
                <c:pt idx="5589">
                  <c:v>44794</c:v>
                </c:pt>
                <c:pt idx="5590">
                  <c:v>44794</c:v>
                </c:pt>
                <c:pt idx="5591">
                  <c:v>44795</c:v>
                </c:pt>
                <c:pt idx="5592">
                  <c:v>44795</c:v>
                </c:pt>
                <c:pt idx="5593">
                  <c:v>44795</c:v>
                </c:pt>
                <c:pt idx="5594">
                  <c:v>44795</c:v>
                </c:pt>
                <c:pt idx="5595">
                  <c:v>44795</c:v>
                </c:pt>
                <c:pt idx="5596">
                  <c:v>44795</c:v>
                </c:pt>
                <c:pt idx="5597">
                  <c:v>44795</c:v>
                </c:pt>
                <c:pt idx="5598">
                  <c:v>44795</c:v>
                </c:pt>
                <c:pt idx="5599">
                  <c:v>44795</c:v>
                </c:pt>
                <c:pt idx="5600">
                  <c:v>44795</c:v>
                </c:pt>
                <c:pt idx="5601">
                  <c:v>44795</c:v>
                </c:pt>
                <c:pt idx="5602">
                  <c:v>44795</c:v>
                </c:pt>
                <c:pt idx="5603">
                  <c:v>44795</c:v>
                </c:pt>
                <c:pt idx="5604">
                  <c:v>44795</c:v>
                </c:pt>
                <c:pt idx="5605">
                  <c:v>44795</c:v>
                </c:pt>
                <c:pt idx="5606">
                  <c:v>44795</c:v>
                </c:pt>
                <c:pt idx="5607">
                  <c:v>44795</c:v>
                </c:pt>
                <c:pt idx="5608">
                  <c:v>44795</c:v>
                </c:pt>
                <c:pt idx="5609">
                  <c:v>44795</c:v>
                </c:pt>
                <c:pt idx="5610">
                  <c:v>44795</c:v>
                </c:pt>
                <c:pt idx="5611">
                  <c:v>44795</c:v>
                </c:pt>
                <c:pt idx="5612">
                  <c:v>44795</c:v>
                </c:pt>
                <c:pt idx="5613">
                  <c:v>44795</c:v>
                </c:pt>
                <c:pt idx="5614">
                  <c:v>44795</c:v>
                </c:pt>
                <c:pt idx="5615">
                  <c:v>44796</c:v>
                </c:pt>
                <c:pt idx="5616">
                  <c:v>44796</c:v>
                </c:pt>
                <c:pt idx="5617">
                  <c:v>44796</c:v>
                </c:pt>
                <c:pt idx="5618">
                  <c:v>44796</c:v>
                </c:pt>
                <c:pt idx="5619">
                  <c:v>44796</c:v>
                </c:pt>
                <c:pt idx="5620">
                  <c:v>44796</c:v>
                </c:pt>
                <c:pt idx="5621">
                  <c:v>44796</c:v>
                </c:pt>
                <c:pt idx="5622">
                  <c:v>44796</c:v>
                </c:pt>
                <c:pt idx="5623">
                  <c:v>44796</c:v>
                </c:pt>
                <c:pt idx="5624">
                  <c:v>44796</c:v>
                </c:pt>
                <c:pt idx="5625">
                  <c:v>44796</c:v>
                </c:pt>
                <c:pt idx="5626">
                  <c:v>44796</c:v>
                </c:pt>
                <c:pt idx="5627">
                  <c:v>44796</c:v>
                </c:pt>
                <c:pt idx="5628">
                  <c:v>44796</c:v>
                </c:pt>
                <c:pt idx="5629">
                  <c:v>44796</c:v>
                </c:pt>
                <c:pt idx="5630">
                  <c:v>44796</c:v>
                </c:pt>
                <c:pt idx="5631">
                  <c:v>44796</c:v>
                </c:pt>
                <c:pt idx="5632">
                  <c:v>44796</c:v>
                </c:pt>
                <c:pt idx="5633">
                  <c:v>44796</c:v>
                </c:pt>
                <c:pt idx="5634">
                  <c:v>44796</c:v>
                </c:pt>
                <c:pt idx="5635">
                  <c:v>44796</c:v>
                </c:pt>
                <c:pt idx="5636">
                  <c:v>44796</c:v>
                </c:pt>
                <c:pt idx="5637">
                  <c:v>44796</c:v>
                </c:pt>
                <c:pt idx="5638">
                  <c:v>44796</c:v>
                </c:pt>
                <c:pt idx="5639">
                  <c:v>44797</c:v>
                </c:pt>
                <c:pt idx="5640">
                  <c:v>44797</c:v>
                </c:pt>
                <c:pt idx="5641">
                  <c:v>44797</c:v>
                </c:pt>
                <c:pt idx="5642">
                  <c:v>44797</c:v>
                </c:pt>
                <c:pt idx="5643">
                  <c:v>44797</c:v>
                </c:pt>
                <c:pt idx="5644">
                  <c:v>44797</c:v>
                </c:pt>
                <c:pt idx="5645">
                  <c:v>44797</c:v>
                </c:pt>
                <c:pt idx="5646">
                  <c:v>44797</c:v>
                </c:pt>
                <c:pt idx="5647">
                  <c:v>44797</c:v>
                </c:pt>
                <c:pt idx="5648">
                  <c:v>44797</c:v>
                </c:pt>
                <c:pt idx="5649">
                  <c:v>44797</c:v>
                </c:pt>
                <c:pt idx="5650">
                  <c:v>44797</c:v>
                </c:pt>
                <c:pt idx="5651">
                  <c:v>44797</c:v>
                </c:pt>
                <c:pt idx="5652">
                  <c:v>44797</c:v>
                </c:pt>
                <c:pt idx="5653">
                  <c:v>44797</c:v>
                </c:pt>
                <c:pt idx="5654">
                  <c:v>44797</c:v>
                </c:pt>
                <c:pt idx="5655">
                  <c:v>44797</c:v>
                </c:pt>
                <c:pt idx="5656">
                  <c:v>44797</c:v>
                </c:pt>
                <c:pt idx="5657">
                  <c:v>44797</c:v>
                </c:pt>
                <c:pt idx="5658">
                  <c:v>44797</c:v>
                </c:pt>
                <c:pt idx="5659">
                  <c:v>44797</c:v>
                </c:pt>
                <c:pt idx="5660">
                  <c:v>44797</c:v>
                </c:pt>
                <c:pt idx="5661">
                  <c:v>44797</c:v>
                </c:pt>
                <c:pt idx="5662">
                  <c:v>44797</c:v>
                </c:pt>
                <c:pt idx="5663">
                  <c:v>44798</c:v>
                </c:pt>
                <c:pt idx="5664">
                  <c:v>44798</c:v>
                </c:pt>
                <c:pt idx="5665">
                  <c:v>44798</c:v>
                </c:pt>
                <c:pt idx="5666">
                  <c:v>44798</c:v>
                </c:pt>
                <c:pt idx="5667">
                  <c:v>44798</c:v>
                </c:pt>
                <c:pt idx="5668">
                  <c:v>44798</c:v>
                </c:pt>
                <c:pt idx="5669">
                  <c:v>44798</c:v>
                </c:pt>
                <c:pt idx="5670">
                  <c:v>44798</c:v>
                </c:pt>
                <c:pt idx="5671">
                  <c:v>44798</c:v>
                </c:pt>
                <c:pt idx="5672">
                  <c:v>44798</c:v>
                </c:pt>
                <c:pt idx="5673">
                  <c:v>44798</c:v>
                </c:pt>
                <c:pt idx="5674">
                  <c:v>44798</c:v>
                </c:pt>
                <c:pt idx="5675">
                  <c:v>44798</c:v>
                </c:pt>
                <c:pt idx="5676">
                  <c:v>44798</c:v>
                </c:pt>
                <c:pt idx="5677">
                  <c:v>44798</c:v>
                </c:pt>
                <c:pt idx="5678">
                  <c:v>44798</c:v>
                </c:pt>
                <c:pt idx="5679">
                  <c:v>44798</c:v>
                </c:pt>
                <c:pt idx="5680">
                  <c:v>44798</c:v>
                </c:pt>
                <c:pt idx="5681">
                  <c:v>44798</c:v>
                </c:pt>
                <c:pt idx="5682">
                  <c:v>44798</c:v>
                </c:pt>
                <c:pt idx="5683">
                  <c:v>44798</c:v>
                </c:pt>
                <c:pt idx="5684">
                  <c:v>44798</c:v>
                </c:pt>
                <c:pt idx="5685">
                  <c:v>44798</c:v>
                </c:pt>
                <c:pt idx="5686">
                  <c:v>44798</c:v>
                </c:pt>
                <c:pt idx="5687">
                  <c:v>44799</c:v>
                </c:pt>
                <c:pt idx="5688">
                  <c:v>44799</c:v>
                </c:pt>
                <c:pt idx="5689">
                  <c:v>44799</c:v>
                </c:pt>
                <c:pt idx="5690">
                  <c:v>44799</c:v>
                </c:pt>
                <c:pt idx="5691">
                  <c:v>44799</c:v>
                </c:pt>
                <c:pt idx="5692">
                  <c:v>44799</c:v>
                </c:pt>
                <c:pt idx="5693">
                  <c:v>44799</c:v>
                </c:pt>
                <c:pt idx="5694">
                  <c:v>44799</c:v>
                </c:pt>
                <c:pt idx="5695">
                  <c:v>44799</c:v>
                </c:pt>
                <c:pt idx="5696">
                  <c:v>44799</c:v>
                </c:pt>
                <c:pt idx="5697">
                  <c:v>44799</c:v>
                </c:pt>
                <c:pt idx="5698">
                  <c:v>44799</c:v>
                </c:pt>
                <c:pt idx="5699">
                  <c:v>44799</c:v>
                </c:pt>
                <c:pt idx="5700">
                  <c:v>44799</c:v>
                </c:pt>
                <c:pt idx="5701">
                  <c:v>44799</c:v>
                </c:pt>
                <c:pt idx="5702">
                  <c:v>44799</c:v>
                </c:pt>
                <c:pt idx="5703">
                  <c:v>44799</c:v>
                </c:pt>
                <c:pt idx="5704">
                  <c:v>44799</c:v>
                </c:pt>
                <c:pt idx="5705">
                  <c:v>44799</c:v>
                </c:pt>
                <c:pt idx="5706">
                  <c:v>44799</c:v>
                </c:pt>
                <c:pt idx="5707">
                  <c:v>44799</c:v>
                </c:pt>
                <c:pt idx="5708">
                  <c:v>44799</c:v>
                </c:pt>
                <c:pt idx="5709">
                  <c:v>44799</c:v>
                </c:pt>
                <c:pt idx="5710">
                  <c:v>44799</c:v>
                </c:pt>
                <c:pt idx="5711">
                  <c:v>44800</c:v>
                </c:pt>
                <c:pt idx="5712">
                  <c:v>44800</c:v>
                </c:pt>
                <c:pt idx="5713">
                  <c:v>44800</c:v>
                </c:pt>
                <c:pt idx="5714">
                  <c:v>44800</c:v>
                </c:pt>
                <c:pt idx="5715">
                  <c:v>44800</c:v>
                </c:pt>
                <c:pt idx="5716">
                  <c:v>44800</c:v>
                </c:pt>
                <c:pt idx="5717">
                  <c:v>44800</c:v>
                </c:pt>
                <c:pt idx="5718">
                  <c:v>44800</c:v>
                </c:pt>
                <c:pt idx="5719">
                  <c:v>44800</c:v>
                </c:pt>
                <c:pt idx="5720">
                  <c:v>44800</c:v>
                </c:pt>
                <c:pt idx="5721">
                  <c:v>44800</c:v>
                </c:pt>
                <c:pt idx="5722">
                  <c:v>44800</c:v>
                </c:pt>
                <c:pt idx="5723">
                  <c:v>44800</c:v>
                </c:pt>
                <c:pt idx="5724">
                  <c:v>44800</c:v>
                </c:pt>
                <c:pt idx="5725">
                  <c:v>44800</c:v>
                </c:pt>
                <c:pt idx="5726">
                  <c:v>44800</c:v>
                </c:pt>
                <c:pt idx="5727">
                  <c:v>44800</c:v>
                </c:pt>
                <c:pt idx="5728">
                  <c:v>44800</c:v>
                </c:pt>
                <c:pt idx="5729">
                  <c:v>44800</c:v>
                </c:pt>
                <c:pt idx="5730">
                  <c:v>44800</c:v>
                </c:pt>
                <c:pt idx="5731">
                  <c:v>44800</c:v>
                </c:pt>
                <c:pt idx="5732">
                  <c:v>44800</c:v>
                </c:pt>
                <c:pt idx="5733">
                  <c:v>44800</c:v>
                </c:pt>
                <c:pt idx="5734">
                  <c:v>44800</c:v>
                </c:pt>
                <c:pt idx="5735">
                  <c:v>44801</c:v>
                </c:pt>
                <c:pt idx="5736">
                  <c:v>44801</c:v>
                </c:pt>
                <c:pt idx="5737">
                  <c:v>44801</c:v>
                </c:pt>
                <c:pt idx="5738">
                  <c:v>44801</c:v>
                </c:pt>
                <c:pt idx="5739">
                  <c:v>44801</c:v>
                </c:pt>
                <c:pt idx="5740">
                  <c:v>44801</c:v>
                </c:pt>
                <c:pt idx="5741">
                  <c:v>44801</c:v>
                </c:pt>
                <c:pt idx="5742">
                  <c:v>44801</c:v>
                </c:pt>
                <c:pt idx="5743">
                  <c:v>44801</c:v>
                </c:pt>
                <c:pt idx="5744">
                  <c:v>44801</c:v>
                </c:pt>
                <c:pt idx="5745">
                  <c:v>44801</c:v>
                </c:pt>
                <c:pt idx="5746">
                  <c:v>44801</c:v>
                </c:pt>
                <c:pt idx="5747">
                  <c:v>44801</c:v>
                </c:pt>
                <c:pt idx="5748">
                  <c:v>44801</c:v>
                </c:pt>
                <c:pt idx="5749">
                  <c:v>44801</c:v>
                </c:pt>
                <c:pt idx="5750">
                  <c:v>44801</c:v>
                </c:pt>
                <c:pt idx="5751">
                  <c:v>44801</c:v>
                </c:pt>
                <c:pt idx="5752">
                  <c:v>44801</c:v>
                </c:pt>
                <c:pt idx="5753">
                  <c:v>44801</c:v>
                </c:pt>
                <c:pt idx="5754">
                  <c:v>44801</c:v>
                </c:pt>
                <c:pt idx="5755">
                  <c:v>44801</c:v>
                </c:pt>
                <c:pt idx="5756">
                  <c:v>44801</c:v>
                </c:pt>
                <c:pt idx="5757">
                  <c:v>44801</c:v>
                </c:pt>
                <c:pt idx="5758">
                  <c:v>44801</c:v>
                </c:pt>
                <c:pt idx="5759">
                  <c:v>44802</c:v>
                </c:pt>
                <c:pt idx="5760">
                  <c:v>44802</c:v>
                </c:pt>
                <c:pt idx="5761">
                  <c:v>44802</c:v>
                </c:pt>
                <c:pt idx="5762">
                  <c:v>44802</c:v>
                </c:pt>
                <c:pt idx="5763">
                  <c:v>44802</c:v>
                </c:pt>
                <c:pt idx="5764">
                  <c:v>44802</c:v>
                </c:pt>
                <c:pt idx="5765">
                  <c:v>44802</c:v>
                </c:pt>
                <c:pt idx="5766">
                  <c:v>44802</c:v>
                </c:pt>
                <c:pt idx="5767">
                  <c:v>44802</c:v>
                </c:pt>
                <c:pt idx="5768">
                  <c:v>44802</c:v>
                </c:pt>
                <c:pt idx="5769">
                  <c:v>44802</c:v>
                </c:pt>
                <c:pt idx="5770">
                  <c:v>44802</c:v>
                </c:pt>
                <c:pt idx="5771">
                  <c:v>44802</c:v>
                </c:pt>
                <c:pt idx="5772">
                  <c:v>44802</c:v>
                </c:pt>
                <c:pt idx="5773">
                  <c:v>44802</c:v>
                </c:pt>
                <c:pt idx="5774">
                  <c:v>44802</c:v>
                </c:pt>
                <c:pt idx="5775">
                  <c:v>44802</c:v>
                </c:pt>
                <c:pt idx="5776">
                  <c:v>44802</c:v>
                </c:pt>
                <c:pt idx="5777">
                  <c:v>44802</c:v>
                </c:pt>
                <c:pt idx="5778">
                  <c:v>44802</c:v>
                </c:pt>
                <c:pt idx="5779">
                  <c:v>44802</c:v>
                </c:pt>
                <c:pt idx="5780">
                  <c:v>44802</c:v>
                </c:pt>
                <c:pt idx="5781">
                  <c:v>44802</c:v>
                </c:pt>
                <c:pt idx="5782">
                  <c:v>44802</c:v>
                </c:pt>
                <c:pt idx="5783">
                  <c:v>44803</c:v>
                </c:pt>
                <c:pt idx="5784">
                  <c:v>44803</c:v>
                </c:pt>
                <c:pt idx="5785">
                  <c:v>44803</c:v>
                </c:pt>
                <c:pt idx="5786">
                  <c:v>44803</c:v>
                </c:pt>
                <c:pt idx="5787">
                  <c:v>44803</c:v>
                </c:pt>
                <c:pt idx="5788">
                  <c:v>44803</c:v>
                </c:pt>
                <c:pt idx="5789">
                  <c:v>44803</c:v>
                </c:pt>
                <c:pt idx="5790">
                  <c:v>44803</c:v>
                </c:pt>
                <c:pt idx="5791">
                  <c:v>44803</c:v>
                </c:pt>
                <c:pt idx="5792">
                  <c:v>44803</c:v>
                </c:pt>
                <c:pt idx="5793">
                  <c:v>44803</c:v>
                </c:pt>
                <c:pt idx="5794">
                  <c:v>44803</c:v>
                </c:pt>
                <c:pt idx="5795">
                  <c:v>44803</c:v>
                </c:pt>
                <c:pt idx="5796">
                  <c:v>44803</c:v>
                </c:pt>
                <c:pt idx="5797">
                  <c:v>44803</c:v>
                </c:pt>
                <c:pt idx="5798">
                  <c:v>44803</c:v>
                </c:pt>
                <c:pt idx="5799">
                  <c:v>44803</c:v>
                </c:pt>
                <c:pt idx="5800">
                  <c:v>44803</c:v>
                </c:pt>
                <c:pt idx="5801">
                  <c:v>44803</c:v>
                </c:pt>
                <c:pt idx="5802">
                  <c:v>44803</c:v>
                </c:pt>
                <c:pt idx="5803">
                  <c:v>44803</c:v>
                </c:pt>
                <c:pt idx="5804">
                  <c:v>44803</c:v>
                </c:pt>
                <c:pt idx="5805">
                  <c:v>44803</c:v>
                </c:pt>
                <c:pt idx="5806">
                  <c:v>44803</c:v>
                </c:pt>
                <c:pt idx="5807">
                  <c:v>44804</c:v>
                </c:pt>
                <c:pt idx="5808">
                  <c:v>44804</c:v>
                </c:pt>
                <c:pt idx="5809">
                  <c:v>44804</c:v>
                </c:pt>
                <c:pt idx="5810">
                  <c:v>44804</c:v>
                </c:pt>
                <c:pt idx="5811">
                  <c:v>44804</c:v>
                </c:pt>
                <c:pt idx="5812">
                  <c:v>44804</c:v>
                </c:pt>
                <c:pt idx="5813">
                  <c:v>44804</c:v>
                </c:pt>
                <c:pt idx="5814">
                  <c:v>44804</c:v>
                </c:pt>
                <c:pt idx="5815">
                  <c:v>44804</c:v>
                </c:pt>
                <c:pt idx="5816">
                  <c:v>44804</c:v>
                </c:pt>
                <c:pt idx="5817">
                  <c:v>44804</c:v>
                </c:pt>
                <c:pt idx="5818">
                  <c:v>44804</c:v>
                </c:pt>
                <c:pt idx="5819">
                  <c:v>44804</c:v>
                </c:pt>
                <c:pt idx="5820">
                  <c:v>44804</c:v>
                </c:pt>
                <c:pt idx="5821">
                  <c:v>44804</c:v>
                </c:pt>
                <c:pt idx="5822">
                  <c:v>44804</c:v>
                </c:pt>
                <c:pt idx="5823">
                  <c:v>44804</c:v>
                </c:pt>
                <c:pt idx="5824">
                  <c:v>44804</c:v>
                </c:pt>
                <c:pt idx="5825">
                  <c:v>44804</c:v>
                </c:pt>
                <c:pt idx="5826">
                  <c:v>44804</c:v>
                </c:pt>
                <c:pt idx="5827">
                  <c:v>44804</c:v>
                </c:pt>
                <c:pt idx="5828">
                  <c:v>44804</c:v>
                </c:pt>
                <c:pt idx="5829">
                  <c:v>44804</c:v>
                </c:pt>
                <c:pt idx="5830">
                  <c:v>44804</c:v>
                </c:pt>
                <c:pt idx="5831">
                  <c:v>44805</c:v>
                </c:pt>
                <c:pt idx="5832">
                  <c:v>44805</c:v>
                </c:pt>
                <c:pt idx="5833">
                  <c:v>44805</c:v>
                </c:pt>
                <c:pt idx="5834">
                  <c:v>44805</c:v>
                </c:pt>
                <c:pt idx="5835">
                  <c:v>44805</c:v>
                </c:pt>
                <c:pt idx="5836">
                  <c:v>44805</c:v>
                </c:pt>
                <c:pt idx="5837">
                  <c:v>44805</c:v>
                </c:pt>
                <c:pt idx="5838">
                  <c:v>44805</c:v>
                </c:pt>
                <c:pt idx="5839">
                  <c:v>44805</c:v>
                </c:pt>
                <c:pt idx="5840">
                  <c:v>44805</c:v>
                </c:pt>
                <c:pt idx="5841">
                  <c:v>44805</c:v>
                </c:pt>
                <c:pt idx="5842">
                  <c:v>44805</c:v>
                </c:pt>
                <c:pt idx="5843">
                  <c:v>44805</c:v>
                </c:pt>
                <c:pt idx="5844">
                  <c:v>44805</c:v>
                </c:pt>
                <c:pt idx="5845">
                  <c:v>44805</c:v>
                </c:pt>
                <c:pt idx="5846">
                  <c:v>44805</c:v>
                </c:pt>
                <c:pt idx="5847">
                  <c:v>44805</c:v>
                </c:pt>
                <c:pt idx="5848">
                  <c:v>44805</c:v>
                </c:pt>
                <c:pt idx="5849">
                  <c:v>44805</c:v>
                </c:pt>
                <c:pt idx="5850">
                  <c:v>44805</c:v>
                </c:pt>
                <c:pt idx="5851">
                  <c:v>44805</c:v>
                </c:pt>
                <c:pt idx="5852">
                  <c:v>44805</c:v>
                </c:pt>
                <c:pt idx="5853">
                  <c:v>44805</c:v>
                </c:pt>
                <c:pt idx="5854">
                  <c:v>44805</c:v>
                </c:pt>
                <c:pt idx="5855">
                  <c:v>44806</c:v>
                </c:pt>
                <c:pt idx="5856">
                  <c:v>44806</c:v>
                </c:pt>
                <c:pt idx="5857">
                  <c:v>44806</c:v>
                </c:pt>
                <c:pt idx="5858">
                  <c:v>44806</c:v>
                </c:pt>
                <c:pt idx="5859">
                  <c:v>44806</c:v>
                </c:pt>
                <c:pt idx="5860">
                  <c:v>44806</c:v>
                </c:pt>
                <c:pt idx="5861">
                  <c:v>44806</c:v>
                </c:pt>
                <c:pt idx="5862">
                  <c:v>44806</c:v>
                </c:pt>
                <c:pt idx="5863">
                  <c:v>44806</c:v>
                </c:pt>
                <c:pt idx="5864">
                  <c:v>44806</c:v>
                </c:pt>
                <c:pt idx="5865">
                  <c:v>44806</c:v>
                </c:pt>
                <c:pt idx="5866">
                  <c:v>44806</c:v>
                </c:pt>
                <c:pt idx="5867">
                  <c:v>44806</c:v>
                </c:pt>
                <c:pt idx="5868">
                  <c:v>44806</c:v>
                </c:pt>
                <c:pt idx="5869">
                  <c:v>44806</c:v>
                </c:pt>
                <c:pt idx="5870">
                  <c:v>44806</c:v>
                </c:pt>
                <c:pt idx="5871">
                  <c:v>44806</c:v>
                </c:pt>
                <c:pt idx="5872">
                  <c:v>44806</c:v>
                </c:pt>
                <c:pt idx="5873">
                  <c:v>44806</c:v>
                </c:pt>
                <c:pt idx="5874">
                  <c:v>44806</c:v>
                </c:pt>
                <c:pt idx="5875">
                  <c:v>44806</c:v>
                </c:pt>
                <c:pt idx="5876">
                  <c:v>44806</c:v>
                </c:pt>
                <c:pt idx="5877">
                  <c:v>44806</c:v>
                </c:pt>
                <c:pt idx="5878">
                  <c:v>44806</c:v>
                </c:pt>
                <c:pt idx="5879">
                  <c:v>44807</c:v>
                </c:pt>
                <c:pt idx="5880">
                  <c:v>44807</c:v>
                </c:pt>
                <c:pt idx="5881">
                  <c:v>44807</c:v>
                </c:pt>
                <c:pt idx="5882">
                  <c:v>44807</c:v>
                </c:pt>
                <c:pt idx="5883">
                  <c:v>44807</c:v>
                </c:pt>
                <c:pt idx="5884">
                  <c:v>44807</c:v>
                </c:pt>
                <c:pt idx="5885">
                  <c:v>44807</c:v>
                </c:pt>
                <c:pt idx="5886">
                  <c:v>44807</c:v>
                </c:pt>
                <c:pt idx="5887">
                  <c:v>44807</c:v>
                </c:pt>
                <c:pt idx="5888">
                  <c:v>44807</c:v>
                </c:pt>
                <c:pt idx="5889">
                  <c:v>44807</c:v>
                </c:pt>
                <c:pt idx="5890">
                  <c:v>44807</c:v>
                </c:pt>
                <c:pt idx="5891">
                  <c:v>44807</c:v>
                </c:pt>
                <c:pt idx="5892">
                  <c:v>44807</c:v>
                </c:pt>
                <c:pt idx="5893">
                  <c:v>44807</c:v>
                </c:pt>
                <c:pt idx="5894">
                  <c:v>44807</c:v>
                </c:pt>
                <c:pt idx="5895">
                  <c:v>44807</c:v>
                </c:pt>
                <c:pt idx="5896">
                  <c:v>44807</c:v>
                </c:pt>
                <c:pt idx="5897">
                  <c:v>44807</c:v>
                </c:pt>
                <c:pt idx="5898">
                  <c:v>44807</c:v>
                </c:pt>
                <c:pt idx="5899">
                  <c:v>44807</c:v>
                </c:pt>
                <c:pt idx="5900">
                  <c:v>44807</c:v>
                </c:pt>
                <c:pt idx="5901">
                  <c:v>44807</c:v>
                </c:pt>
                <c:pt idx="5902">
                  <c:v>44807</c:v>
                </c:pt>
                <c:pt idx="5903">
                  <c:v>44808</c:v>
                </c:pt>
                <c:pt idx="5904">
                  <c:v>44808</c:v>
                </c:pt>
                <c:pt idx="5905">
                  <c:v>44808</c:v>
                </c:pt>
                <c:pt idx="5906">
                  <c:v>44808</c:v>
                </c:pt>
                <c:pt idx="5907">
                  <c:v>44808</c:v>
                </c:pt>
                <c:pt idx="5908">
                  <c:v>44808</c:v>
                </c:pt>
                <c:pt idx="5909">
                  <c:v>44808</c:v>
                </c:pt>
                <c:pt idx="5910">
                  <c:v>44808</c:v>
                </c:pt>
                <c:pt idx="5911">
                  <c:v>44808</c:v>
                </c:pt>
                <c:pt idx="5912">
                  <c:v>44808</c:v>
                </c:pt>
                <c:pt idx="5913">
                  <c:v>44808</c:v>
                </c:pt>
                <c:pt idx="5914">
                  <c:v>44808</c:v>
                </c:pt>
                <c:pt idx="5915">
                  <c:v>44808</c:v>
                </c:pt>
                <c:pt idx="5916">
                  <c:v>44808</c:v>
                </c:pt>
                <c:pt idx="5917">
                  <c:v>44808</c:v>
                </c:pt>
                <c:pt idx="5918">
                  <c:v>44808</c:v>
                </c:pt>
                <c:pt idx="5919">
                  <c:v>44808</c:v>
                </c:pt>
                <c:pt idx="5920">
                  <c:v>44808</c:v>
                </c:pt>
                <c:pt idx="5921">
                  <c:v>44808</c:v>
                </c:pt>
                <c:pt idx="5922">
                  <c:v>44808</c:v>
                </c:pt>
                <c:pt idx="5923">
                  <c:v>44808</c:v>
                </c:pt>
                <c:pt idx="5924">
                  <c:v>44808</c:v>
                </c:pt>
                <c:pt idx="5925">
                  <c:v>44808</c:v>
                </c:pt>
                <c:pt idx="5926">
                  <c:v>44808</c:v>
                </c:pt>
                <c:pt idx="5927">
                  <c:v>44809</c:v>
                </c:pt>
                <c:pt idx="5928">
                  <c:v>44809</c:v>
                </c:pt>
                <c:pt idx="5929">
                  <c:v>44809</c:v>
                </c:pt>
                <c:pt idx="5930">
                  <c:v>44809</c:v>
                </c:pt>
                <c:pt idx="5931">
                  <c:v>44809</c:v>
                </c:pt>
                <c:pt idx="5932">
                  <c:v>44809</c:v>
                </c:pt>
                <c:pt idx="5933">
                  <c:v>44809</c:v>
                </c:pt>
                <c:pt idx="5934">
                  <c:v>44809</c:v>
                </c:pt>
                <c:pt idx="5935">
                  <c:v>44809</c:v>
                </c:pt>
                <c:pt idx="5936">
                  <c:v>44809</c:v>
                </c:pt>
                <c:pt idx="5937">
                  <c:v>44809</c:v>
                </c:pt>
                <c:pt idx="5938">
                  <c:v>44809</c:v>
                </c:pt>
                <c:pt idx="5939">
                  <c:v>44809</c:v>
                </c:pt>
                <c:pt idx="5940">
                  <c:v>44809</c:v>
                </c:pt>
                <c:pt idx="5941">
                  <c:v>44809</c:v>
                </c:pt>
                <c:pt idx="5942">
                  <c:v>44809</c:v>
                </c:pt>
                <c:pt idx="5943">
                  <c:v>44809</c:v>
                </c:pt>
                <c:pt idx="5944">
                  <c:v>44809</c:v>
                </c:pt>
                <c:pt idx="5945">
                  <c:v>44809</c:v>
                </c:pt>
                <c:pt idx="5946">
                  <c:v>44809</c:v>
                </c:pt>
                <c:pt idx="5947">
                  <c:v>44809</c:v>
                </c:pt>
                <c:pt idx="5948">
                  <c:v>44809</c:v>
                </c:pt>
                <c:pt idx="5949">
                  <c:v>44809</c:v>
                </c:pt>
                <c:pt idx="5950">
                  <c:v>44809</c:v>
                </c:pt>
                <c:pt idx="5951">
                  <c:v>44810</c:v>
                </c:pt>
                <c:pt idx="5952">
                  <c:v>44810</c:v>
                </c:pt>
                <c:pt idx="5953">
                  <c:v>44810</c:v>
                </c:pt>
                <c:pt idx="5954">
                  <c:v>44810</c:v>
                </c:pt>
                <c:pt idx="5955">
                  <c:v>44810</c:v>
                </c:pt>
                <c:pt idx="5956">
                  <c:v>44810</c:v>
                </c:pt>
                <c:pt idx="5957">
                  <c:v>44810</c:v>
                </c:pt>
                <c:pt idx="5958">
                  <c:v>44810</c:v>
                </c:pt>
                <c:pt idx="5959">
                  <c:v>44810</c:v>
                </c:pt>
                <c:pt idx="5960">
                  <c:v>44810</c:v>
                </c:pt>
                <c:pt idx="5961">
                  <c:v>44810</c:v>
                </c:pt>
                <c:pt idx="5962">
                  <c:v>44810</c:v>
                </c:pt>
                <c:pt idx="5963">
                  <c:v>44810</c:v>
                </c:pt>
                <c:pt idx="5964">
                  <c:v>44810</c:v>
                </c:pt>
                <c:pt idx="5965">
                  <c:v>44810</c:v>
                </c:pt>
                <c:pt idx="5966">
                  <c:v>44810</c:v>
                </c:pt>
                <c:pt idx="5967">
                  <c:v>44810</c:v>
                </c:pt>
                <c:pt idx="5968">
                  <c:v>44810</c:v>
                </c:pt>
                <c:pt idx="5969">
                  <c:v>44810</c:v>
                </c:pt>
                <c:pt idx="5970">
                  <c:v>44810</c:v>
                </c:pt>
                <c:pt idx="5971">
                  <c:v>44810</c:v>
                </c:pt>
                <c:pt idx="5972">
                  <c:v>44810</c:v>
                </c:pt>
                <c:pt idx="5973">
                  <c:v>44810</c:v>
                </c:pt>
                <c:pt idx="5974">
                  <c:v>44810</c:v>
                </c:pt>
                <c:pt idx="5975">
                  <c:v>44811</c:v>
                </c:pt>
                <c:pt idx="5976">
                  <c:v>44811</c:v>
                </c:pt>
                <c:pt idx="5977">
                  <c:v>44811</c:v>
                </c:pt>
                <c:pt idx="5978">
                  <c:v>44811</c:v>
                </c:pt>
                <c:pt idx="5979">
                  <c:v>44811</c:v>
                </c:pt>
                <c:pt idx="5980">
                  <c:v>44811</c:v>
                </c:pt>
                <c:pt idx="5981">
                  <c:v>44811</c:v>
                </c:pt>
                <c:pt idx="5982">
                  <c:v>44811</c:v>
                </c:pt>
                <c:pt idx="5983">
                  <c:v>44811</c:v>
                </c:pt>
                <c:pt idx="5984">
                  <c:v>44811</c:v>
                </c:pt>
                <c:pt idx="5985">
                  <c:v>44811</c:v>
                </c:pt>
                <c:pt idx="5986">
                  <c:v>44811</c:v>
                </c:pt>
                <c:pt idx="5987">
                  <c:v>44811</c:v>
                </c:pt>
                <c:pt idx="5988">
                  <c:v>44811</c:v>
                </c:pt>
                <c:pt idx="5989">
                  <c:v>44811</c:v>
                </c:pt>
                <c:pt idx="5990">
                  <c:v>44811</c:v>
                </c:pt>
                <c:pt idx="5991">
                  <c:v>44811</c:v>
                </c:pt>
                <c:pt idx="5992">
                  <c:v>44811</c:v>
                </c:pt>
                <c:pt idx="5993">
                  <c:v>44811</c:v>
                </c:pt>
                <c:pt idx="5994">
                  <c:v>44811</c:v>
                </c:pt>
                <c:pt idx="5995">
                  <c:v>44811</c:v>
                </c:pt>
                <c:pt idx="5996">
                  <c:v>44811</c:v>
                </c:pt>
                <c:pt idx="5997">
                  <c:v>44811</c:v>
                </c:pt>
                <c:pt idx="5998">
                  <c:v>44811</c:v>
                </c:pt>
                <c:pt idx="5999">
                  <c:v>44812</c:v>
                </c:pt>
                <c:pt idx="6000">
                  <c:v>44812</c:v>
                </c:pt>
                <c:pt idx="6001">
                  <c:v>44812</c:v>
                </c:pt>
                <c:pt idx="6002">
                  <c:v>44812</c:v>
                </c:pt>
                <c:pt idx="6003">
                  <c:v>44812</c:v>
                </c:pt>
                <c:pt idx="6004">
                  <c:v>44812</c:v>
                </c:pt>
                <c:pt idx="6005">
                  <c:v>44812</c:v>
                </c:pt>
                <c:pt idx="6006">
                  <c:v>44812</c:v>
                </c:pt>
                <c:pt idx="6007">
                  <c:v>44812</c:v>
                </c:pt>
                <c:pt idx="6008">
                  <c:v>44812</c:v>
                </c:pt>
                <c:pt idx="6009">
                  <c:v>44812</c:v>
                </c:pt>
                <c:pt idx="6010">
                  <c:v>44812</c:v>
                </c:pt>
                <c:pt idx="6011">
                  <c:v>44812</c:v>
                </c:pt>
                <c:pt idx="6012">
                  <c:v>44812</c:v>
                </c:pt>
                <c:pt idx="6013">
                  <c:v>44812</c:v>
                </c:pt>
                <c:pt idx="6014">
                  <c:v>44812</c:v>
                </c:pt>
                <c:pt idx="6015">
                  <c:v>44812</c:v>
                </c:pt>
                <c:pt idx="6016">
                  <c:v>44812</c:v>
                </c:pt>
                <c:pt idx="6017">
                  <c:v>44812</c:v>
                </c:pt>
                <c:pt idx="6018">
                  <c:v>44812</c:v>
                </c:pt>
                <c:pt idx="6019">
                  <c:v>44812</c:v>
                </c:pt>
                <c:pt idx="6020">
                  <c:v>44812</c:v>
                </c:pt>
                <c:pt idx="6021">
                  <c:v>44812</c:v>
                </c:pt>
                <c:pt idx="6022">
                  <c:v>44812</c:v>
                </c:pt>
                <c:pt idx="6023">
                  <c:v>44813</c:v>
                </c:pt>
                <c:pt idx="6024">
                  <c:v>44813</c:v>
                </c:pt>
                <c:pt idx="6025">
                  <c:v>44813</c:v>
                </c:pt>
                <c:pt idx="6026">
                  <c:v>44813</c:v>
                </c:pt>
                <c:pt idx="6027">
                  <c:v>44813</c:v>
                </c:pt>
                <c:pt idx="6028">
                  <c:v>44813</c:v>
                </c:pt>
                <c:pt idx="6029">
                  <c:v>44813</c:v>
                </c:pt>
                <c:pt idx="6030">
                  <c:v>44813</c:v>
                </c:pt>
                <c:pt idx="6031">
                  <c:v>44813</c:v>
                </c:pt>
                <c:pt idx="6032">
                  <c:v>44813</c:v>
                </c:pt>
                <c:pt idx="6033">
                  <c:v>44813</c:v>
                </c:pt>
                <c:pt idx="6034">
                  <c:v>44813</c:v>
                </c:pt>
                <c:pt idx="6035">
                  <c:v>44813</c:v>
                </c:pt>
                <c:pt idx="6036">
                  <c:v>44813</c:v>
                </c:pt>
                <c:pt idx="6037">
                  <c:v>44813</c:v>
                </c:pt>
                <c:pt idx="6038">
                  <c:v>44813</c:v>
                </c:pt>
                <c:pt idx="6039">
                  <c:v>44813</c:v>
                </c:pt>
                <c:pt idx="6040">
                  <c:v>44813</c:v>
                </c:pt>
                <c:pt idx="6041">
                  <c:v>44813</c:v>
                </c:pt>
                <c:pt idx="6042">
                  <c:v>44813</c:v>
                </c:pt>
                <c:pt idx="6043">
                  <c:v>44813</c:v>
                </c:pt>
                <c:pt idx="6044">
                  <c:v>44813</c:v>
                </c:pt>
                <c:pt idx="6045">
                  <c:v>44813</c:v>
                </c:pt>
                <c:pt idx="6046">
                  <c:v>44813</c:v>
                </c:pt>
                <c:pt idx="6047">
                  <c:v>44814</c:v>
                </c:pt>
                <c:pt idx="6048">
                  <c:v>44814</c:v>
                </c:pt>
                <c:pt idx="6049">
                  <c:v>44814</c:v>
                </c:pt>
                <c:pt idx="6050">
                  <c:v>44814</c:v>
                </c:pt>
                <c:pt idx="6051">
                  <c:v>44814</c:v>
                </c:pt>
                <c:pt idx="6052">
                  <c:v>44814</c:v>
                </c:pt>
                <c:pt idx="6053">
                  <c:v>44814</c:v>
                </c:pt>
                <c:pt idx="6054">
                  <c:v>44814</c:v>
                </c:pt>
                <c:pt idx="6055">
                  <c:v>44814</c:v>
                </c:pt>
                <c:pt idx="6056">
                  <c:v>44814</c:v>
                </c:pt>
                <c:pt idx="6057">
                  <c:v>44814</c:v>
                </c:pt>
                <c:pt idx="6058">
                  <c:v>44814</c:v>
                </c:pt>
                <c:pt idx="6059">
                  <c:v>44814</c:v>
                </c:pt>
                <c:pt idx="6060">
                  <c:v>44814</c:v>
                </c:pt>
                <c:pt idx="6061">
                  <c:v>44814</c:v>
                </c:pt>
                <c:pt idx="6062">
                  <c:v>44814</c:v>
                </c:pt>
                <c:pt idx="6063">
                  <c:v>44814</c:v>
                </c:pt>
                <c:pt idx="6064">
                  <c:v>44814</c:v>
                </c:pt>
                <c:pt idx="6065">
                  <c:v>44814</c:v>
                </c:pt>
                <c:pt idx="6066">
                  <c:v>44814</c:v>
                </c:pt>
                <c:pt idx="6067">
                  <c:v>44814</c:v>
                </c:pt>
                <c:pt idx="6068">
                  <c:v>44814</c:v>
                </c:pt>
                <c:pt idx="6069">
                  <c:v>44814</c:v>
                </c:pt>
                <c:pt idx="6070">
                  <c:v>44814</c:v>
                </c:pt>
                <c:pt idx="6071">
                  <c:v>44815</c:v>
                </c:pt>
                <c:pt idx="6072">
                  <c:v>44815</c:v>
                </c:pt>
                <c:pt idx="6073">
                  <c:v>44815</c:v>
                </c:pt>
                <c:pt idx="6074">
                  <c:v>44815</c:v>
                </c:pt>
                <c:pt idx="6075">
                  <c:v>44815</c:v>
                </c:pt>
                <c:pt idx="6076">
                  <c:v>44815</c:v>
                </c:pt>
                <c:pt idx="6077">
                  <c:v>44815</c:v>
                </c:pt>
                <c:pt idx="6078">
                  <c:v>44815</c:v>
                </c:pt>
                <c:pt idx="6079">
                  <c:v>44815</c:v>
                </c:pt>
                <c:pt idx="6080">
                  <c:v>44815</c:v>
                </c:pt>
                <c:pt idx="6081">
                  <c:v>44815</c:v>
                </c:pt>
                <c:pt idx="6082">
                  <c:v>44815</c:v>
                </c:pt>
                <c:pt idx="6083">
                  <c:v>44815</c:v>
                </c:pt>
                <c:pt idx="6084">
                  <c:v>44815</c:v>
                </c:pt>
                <c:pt idx="6085">
                  <c:v>44815</c:v>
                </c:pt>
                <c:pt idx="6086">
                  <c:v>44815</c:v>
                </c:pt>
                <c:pt idx="6087">
                  <c:v>44815</c:v>
                </c:pt>
                <c:pt idx="6088">
                  <c:v>44815</c:v>
                </c:pt>
                <c:pt idx="6089">
                  <c:v>44815</c:v>
                </c:pt>
                <c:pt idx="6090">
                  <c:v>44815</c:v>
                </c:pt>
                <c:pt idx="6091">
                  <c:v>44815</c:v>
                </c:pt>
                <c:pt idx="6092">
                  <c:v>44815</c:v>
                </c:pt>
                <c:pt idx="6093">
                  <c:v>44815</c:v>
                </c:pt>
                <c:pt idx="6094">
                  <c:v>44815</c:v>
                </c:pt>
                <c:pt idx="6095">
                  <c:v>44816</c:v>
                </c:pt>
                <c:pt idx="6096">
                  <c:v>44816</c:v>
                </c:pt>
                <c:pt idx="6097">
                  <c:v>44816</c:v>
                </c:pt>
                <c:pt idx="6098">
                  <c:v>44816</c:v>
                </c:pt>
                <c:pt idx="6099">
                  <c:v>44816</c:v>
                </c:pt>
                <c:pt idx="6100">
                  <c:v>44816</c:v>
                </c:pt>
                <c:pt idx="6101">
                  <c:v>44816</c:v>
                </c:pt>
                <c:pt idx="6102">
                  <c:v>44816</c:v>
                </c:pt>
                <c:pt idx="6103">
                  <c:v>44816</c:v>
                </c:pt>
                <c:pt idx="6104">
                  <c:v>44816</c:v>
                </c:pt>
                <c:pt idx="6105">
                  <c:v>44816</c:v>
                </c:pt>
                <c:pt idx="6106">
                  <c:v>44816</c:v>
                </c:pt>
                <c:pt idx="6107">
                  <c:v>44816</c:v>
                </c:pt>
                <c:pt idx="6108">
                  <c:v>44816</c:v>
                </c:pt>
                <c:pt idx="6109">
                  <c:v>44816</c:v>
                </c:pt>
                <c:pt idx="6110">
                  <c:v>44816</c:v>
                </c:pt>
                <c:pt idx="6111">
                  <c:v>44816</c:v>
                </c:pt>
                <c:pt idx="6112">
                  <c:v>44816</c:v>
                </c:pt>
                <c:pt idx="6113">
                  <c:v>44816</c:v>
                </c:pt>
                <c:pt idx="6114">
                  <c:v>44816</c:v>
                </c:pt>
                <c:pt idx="6115">
                  <c:v>44816</c:v>
                </c:pt>
                <c:pt idx="6116">
                  <c:v>44816</c:v>
                </c:pt>
                <c:pt idx="6117">
                  <c:v>44816</c:v>
                </c:pt>
                <c:pt idx="6118">
                  <c:v>44816</c:v>
                </c:pt>
                <c:pt idx="6119">
                  <c:v>44817</c:v>
                </c:pt>
                <c:pt idx="6120">
                  <c:v>44817</c:v>
                </c:pt>
                <c:pt idx="6121">
                  <c:v>44817</c:v>
                </c:pt>
                <c:pt idx="6122">
                  <c:v>44817</c:v>
                </c:pt>
                <c:pt idx="6123">
                  <c:v>44817</c:v>
                </c:pt>
                <c:pt idx="6124">
                  <c:v>44817</c:v>
                </c:pt>
                <c:pt idx="6125">
                  <c:v>44817</c:v>
                </c:pt>
                <c:pt idx="6126">
                  <c:v>44817</c:v>
                </c:pt>
                <c:pt idx="6127">
                  <c:v>44817</c:v>
                </c:pt>
                <c:pt idx="6128">
                  <c:v>44817</c:v>
                </c:pt>
                <c:pt idx="6129">
                  <c:v>44817</c:v>
                </c:pt>
                <c:pt idx="6130">
                  <c:v>44817</c:v>
                </c:pt>
                <c:pt idx="6131">
                  <c:v>44817</c:v>
                </c:pt>
                <c:pt idx="6132">
                  <c:v>44817</c:v>
                </c:pt>
                <c:pt idx="6133">
                  <c:v>44817</c:v>
                </c:pt>
                <c:pt idx="6134">
                  <c:v>44817</c:v>
                </c:pt>
                <c:pt idx="6135">
                  <c:v>44817</c:v>
                </c:pt>
                <c:pt idx="6136">
                  <c:v>44817</c:v>
                </c:pt>
                <c:pt idx="6137">
                  <c:v>44817</c:v>
                </c:pt>
                <c:pt idx="6138">
                  <c:v>44817</c:v>
                </c:pt>
                <c:pt idx="6139">
                  <c:v>44817</c:v>
                </c:pt>
                <c:pt idx="6140">
                  <c:v>44817</c:v>
                </c:pt>
                <c:pt idx="6141">
                  <c:v>44817</c:v>
                </c:pt>
                <c:pt idx="6142">
                  <c:v>44817</c:v>
                </c:pt>
                <c:pt idx="6143">
                  <c:v>44818</c:v>
                </c:pt>
                <c:pt idx="6144">
                  <c:v>44818</c:v>
                </c:pt>
                <c:pt idx="6145">
                  <c:v>44818</c:v>
                </c:pt>
                <c:pt idx="6146">
                  <c:v>44818</c:v>
                </c:pt>
                <c:pt idx="6147">
                  <c:v>44818</c:v>
                </c:pt>
                <c:pt idx="6148">
                  <c:v>44818</c:v>
                </c:pt>
                <c:pt idx="6149">
                  <c:v>44818</c:v>
                </c:pt>
                <c:pt idx="6150">
                  <c:v>44818</c:v>
                </c:pt>
                <c:pt idx="6151">
                  <c:v>44818</c:v>
                </c:pt>
                <c:pt idx="6152">
                  <c:v>44818</c:v>
                </c:pt>
                <c:pt idx="6153">
                  <c:v>44818</c:v>
                </c:pt>
                <c:pt idx="6154">
                  <c:v>44818</c:v>
                </c:pt>
                <c:pt idx="6155">
                  <c:v>44818</c:v>
                </c:pt>
                <c:pt idx="6156">
                  <c:v>44818</c:v>
                </c:pt>
                <c:pt idx="6157">
                  <c:v>44818</c:v>
                </c:pt>
                <c:pt idx="6158">
                  <c:v>44818</c:v>
                </c:pt>
                <c:pt idx="6159">
                  <c:v>44818</c:v>
                </c:pt>
                <c:pt idx="6160">
                  <c:v>44818</c:v>
                </c:pt>
                <c:pt idx="6161">
                  <c:v>44818</c:v>
                </c:pt>
                <c:pt idx="6162">
                  <c:v>44818</c:v>
                </c:pt>
                <c:pt idx="6163">
                  <c:v>44818</c:v>
                </c:pt>
                <c:pt idx="6164">
                  <c:v>44818</c:v>
                </c:pt>
                <c:pt idx="6165">
                  <c:v>44818</c:v>
                </c:pt>
                <c:pt idx="6166">
                  <c:v>44818</c:v>
                </c:pt>
                <c:pt idx="6167">
                  <c:v>44819</c:v>
                </c:pt>
                <c:pt idx="6168">
                  <c:v>44819</c:v>
                </c:pt>
                <c:pt idx="6169">
                  <c:v>44819</c:v>
                </c:pt>
                <c:pt idx="6170">
                  <c:v>44819</c:v>
                </c:pt>
                <c:pt idx="6171">
                  <c:v>44819</c:v>
                </c:pt>
                <c:pt idx="6172">
                  <c:v>44819</c:v>
                </c:pt>
                <c:pt idx="6173">
                  <c:v>44819</c:v>
                </c:pt>
                <c:pt idx="6174">
                  <c:v>44819</c:v>
                </c:pt>
                <c:pt idx="6175">
                  <c:v>44819</c:v>
                </c:pt>
                <c:pt idx="6176">
                  <c:v>44819</c:v>
                </c:pt>
                <c:pt idx="6177">
                  <c:v>44819</c:v>
                </c:pt>
                <c:pt idx="6178">
                  <c:v>44819</c:v>
                </c:pt>
                <c:pt idx="6179">
                  <c:v>44819</c:v>
                </c:pt>
                <c:pt idx="6180">
                  <c:v>44819</c:v>
                </c:pt>
                <c:pt idx="6181">
                  <c:v>44819</c:v>
                </c:pt>
                <c:pt idx="6182">
                  <c:v>44819</c:v>
                </c:pt>
                <c:pt idx="6183">
                  <c:v>44819</c:v>
                </c:pt>
                <c:pt idx="6184">
                  <c:v>44819</c:v>
                </c:pt>
                <c:pt idx="6185">
                  <c:v>44819</c:v>
                </c:pt>
                <c:pt idx="6186">
                  <c:v>44819</c:v>
                </c:pt>
                <c:pt idx="6187">
                  <c:v>44819</c:v>
                </c:pt>
                <c:pt idx="6188">
                  <c:v>44819</c:v>
                </c:pt>
                <c:pt idx="6189">
                  <c:v>44819</c:v>
                </c:pt>
                <c:pt idx="6190">
                  <c:v>44819</c:v>
                </c:pt>
                <c:pt idx="6191">
                  <c:v>44820</c:v>
                </c:pt>
                <c:pt idx="6192">
                  <c:v>44820</c:v>
                </c:pt>
                <c:pt idx="6193">
                  <c:v>44820</c:v>
                </c:pt>
                <c:pt idx="6194">
                  <c:v>44820</c:v>
                </c:pt>
                <c:pt idx="6195">
                  <c:v>44820</c:v>
                </c:pt>
                <c:pt idx="6196">
                  <c:v>44820</c:v>
                </c:pt>
                <c:pt idx="6197">
                  <c:v>44820</c:v>
                </c:pt>
                <c:pt idx="6198">
                  <c:v>44820</c:v>
                </c:pt>
                <c:pt idx="6199">
                  <c:v>44820</c:v>
                </c:pt>
                <c:pt idx="6200">
                  <c:v>44820</c:v>
                </c:pt>
                <c:pt idx="6201">
                  <c:v>44820</c:v>
                </c:pt>
                <c:pt idx="6202">
                  <c:v>44820</c:v>
                </c:pt>
                <c:pt idx="6203">
                  <c:v>44820</c:v>
                </c:pt>
                <c:pt idx="6204">
                  <c:v>44820</c:v>
                </c:pt>
                <c:pt idx="6205">
                  <c:v>44820</c:v>
                </c:pt>
                <c:pt idx="6206">
                  <c:v>44820</c:v>
                </c:pt>
                <c:pt idx="6207">
                  <c:v>44820</c:v>
                </c:pt>
                <c:pt idx="6208">
                  <c:v>44820</c:v>
                </c:pt>
                <c:pt idx="6209">
                  <c:v>44820</c:v>
                </c:pt>
                <c:pt idx="6210">
                  <c:v>44820</c:v>
                </c:pt>
                <c:pt idx="6211">
                  <c:v>44820</c:v>
                </c:pt>
                <c:pt idx="6212">
                  <c:v>44820</c:v>
                </c:pt>
                <c:pt idx="6213">
                  <c:v>44820</c:v>
                </c:pt>
                <c:pt idx="6214">
                  <c:v>44820</c:v>
                </c:pt>
                <c:pt idx="6215">
                  <c:v>44821</c:v>
                </c:pt>
                <c:pt idx="6216">
                  <c:v>44821</c:v>
                </c:pt>
                <c:pt idx="6217">
                  <c:v>44821</c:v>
                </c:pt>
                <c:pt idx="6218">
                  <c:v>44821</c:v>
                </c:pt>
                <c:pt idx="6219">
                  <c:v>44821</c:v>
                </c:pt>
                <c:pt idx="6220">
                  <c:v>44821</c:v>
                </c:pt>
                <c:pt idx="6221">
                  <c:v>44821</c:v>
                </c:pt>
                <c:pt idx="6222">
                  <c:v>44821</c:v>
                </c:pt>
                <c:pt idx="6223">
                  <c:v>44821</c:v>
                </c:pt>
                <c:pt idx="6224">
                  <c:v>44821</c:v>
                </c:pt>
                <c:pt idx="6225">
                  <c:v>44821</c:v>
                </c:pt>
                <c:pt idx="6226">
                  <c:v>44821</c:v>
                </c:pt>
                <c:pt idx="6227">
                  <c:v>44821</c:v>
                </c:pt>
                <c:pt idx="6228">
                  <c:v>44821</c:v>
                </c:pt>
                <c:pt idx="6229">
                  <c:v>44821</c:v>
                </c:pt>
                <c:pt idx="6230">
                  <c:v>44821</c:v>
                </c:pt>
                <c:pt idx="6231">
                  <c:v>44821</c:v>
                </c:pt>
                <c:pt idx="6232">
                  <c:v>44821</c:v>
                </c:pt>
                <c:pt idx="6233">
                  <c:v>44821</c:v>
                </c:pt>
                <c:pt idx="6234">
                  <c:v>44821</c:v>
                </c:pt>
                <c:pt idx="6235">
                  <c:v>44821</c:v>
                </c:pt>
                <c:pt idx="6236">
                  <c:v>44821</c:v>
                </c:pt>
                <c:pt idx="6237">
                  <c:v>44821</c:v>
                </c:pt>
                <c:pt idx="6238">
                  <c:v>44821</c:v>
                </c:pt>
                <c:pt idx="6239">
                  <c:v>44822</c:v>
                </c:pt>
                <c:pt idx="6240">
                  <c:v>44822</c:v>
                </c:pt>
                <c:pt idx="6241">
                  <c:v>44822</c:v>
                </c:pt>
                <c:pt idx="6242">
                  <c:v>44822</c:v>
                </c:pt>
                <c:pt idx="6243">
                  <c:v>44822</c:v>
                </c:pt>
                <c:pt idx="6244">
                  <c:v>44822</c:v>
                </c:pt>
                <c:pt idx="6245">
                  <c:v>44822</c:v>
                </c:pt>
                <c:pt idx="6246">
                  <c:v>44822</c:v>
                </c:pt>
                <c:pt idx="6247">
                  <c:v>44822</c:v>
                </c:pt>
                <c:pt idx="6248">
                  <c:v>44822</c:v>
                </c:pt>
                <c:pt idx="6249">
                  <c:v>44822</c:v>
                </c:pt>
                <c:pt idx="6250">
                  <c:v>44822</c:v>
                </c:pt>
                <c:pt idx="6251">
                  <c:v>44822</c:v>
                </c:pt>
                <c:pt idx="6252">
                  <c:v>44822</c:v>
                </c:pt>
                <c:pt idx="6253">
                  <c:v>44822</c:v>
                </c:pt>
                <c:pt idx="6254">
                  <c:v>44822</c:v>
                </c:pt>
                <c:pt idx="6255">
                  <c:v>44822</c:v>
                </c:pt>
                <c:pt idx="6256">
                  <c:v>44822</c:v>
                </c:pt>
                <c:pt idx="6257">
                  <c:v>44822</c:v>
                </c:pt>
                <c:pt idx="6258">
                  <c:v>44822</c:v>
                </c:pt>
                <c:pt idx="6259">
                  <c:v>44822</c:v>
                </c:pt>
                <c:pt idx="6260">
                  <c:v>44822</c:v>
                </c:pt>
                <c:pt idx="6261">
                  <c:v>44822</c:v>
                </c:pt>
                <c:pt idx="6262">
                  <c:v>44822</c:v>
                </c:pt>
                <c:pt idx="6263">
                  <c:v>44823</c:v>
                </c:pt>
                <c:pt idx="6264">
                  <c:v>44823</c:v>
                </c:pt>
                <c:pt idx="6265">
                  <c:v>44823</c:v>
                </c:pt>
                <c:pt idx="6266">
                  <c:v>44823</c:v>
                </c:pt>
                <c:pt idx="6267">
                  <c:v>44823</c:v>
                </c:pt>
                <c:pt idx="6268">
                  <c:v>44823</c:v>
                </c:pt>
                <c:pt idx="6269">
                  <c:v>44823</c:v>
                </c:pt>
                <c:pt idx="6270">
                  <c:v>44823</c:v>
                </c:pt>
                <c:pt idx="6271">
                  <c:v>44823</c:v>
                </c:pt>
                <c:pt idx="6272">
                  <c:v>44823</c:v>
                </c:pt>
                <c:pt idx="6273">
                  <c:v>44823</c:v>
                </c:pt>
                <c:pt idx="6274">
                  <c:v>44823</c:v>
                </c:pt>
                <c:pt idx="6275">
                  <c:v>44823</c:v>
                </c:pt>
                <c:pt idx="6276">
                  <c:v>44823</c:v>
                </c:pt>
                <c:pt idx="6277">
                  <c:v>44823</c:v>
                </c:pt>
                <c:pt idx="6278">
                  <c:v>44823</c:v>
                </c:pt>
                <c:pt idx="6279">
                  <c:v>44823</c:v>
                </c:pt>
                <c:pt idx="6280">
                  <c:v>44823</c:v>
                </c:pt>
                <c:pt idx="6281">
                  <c:v>44823</c:v>
                </c:pt>
                <c:pt idx="6282">
                  <c:v>44823</c:v>
                </c:pt>
                <c:pt idx="6283">
                  <c:v>44823</c:v>
                </c:pt>
                <c:pt idx="6284">
                  <c:v>44823</c:v>
                </c:pt>
                <c:pt idx="6285">
                  <c:v>44823</c:v>
                </c:pt>
                <c:pt idx="6286">
                  <c:v>44823</c:v>
                </c:pt>
                <c:pt idx="6287">
                  <c:v>44824</c:v>
                </c:pt>
                <c:pt idx="6288">
                  <c:v>44824</c:v>
                </c:pt>
                <c:pt idx="6289">
                  <c:v>44824</c:v>
                </c:pt>
                <c:pt idx="6290">
                  <c:v>44824</c:v>
                </c:pt>
                <c:pt idx="6291">
                  <c:v>44824</c:v>
                </c:pt>
                <c:pt idx="6292">
                  <c:v>44824</c:v>
                </c:pt>
                <c:pt idx="6293">
                  <c:v>44824</c:v>
                </c:pt>
                <c:pt idx="6294">
                  <c:v>44824</c:v>
                </c:pt>
                <c:pt idx="6295">
                  <c:v>44824</c:v>
                </c:pt>
                <c:pt idx="6296">
                  <c:v>44824</c:v>
                </c:pt>
                <c:pt idx="6297">
                  <c:v>44824</c:v>
                </c:pt>
                <c:pt idx="6298">
                  <c:v>44824</c:v>
                </c:pt>
                <c:pt idx="6299">
                  <c:v>44824</c:v>
                </c:pt>
                <c:pt idx="6300">
                  <c:v>44824</c:v>
                </c:pt>
                <c:pt idx="6301">
                  <c:v>44824</c:v>
                </c:pt>
                <c:pt idx="6302">
                  <c:v>44824</c:v>
                </c:pt>
                <c:pt idx="6303">
                  <c:v>44824</c:v>
                </c:pt>
                <c:pt idx="6304">
                  <c:v>44824</c:v>
                </c:pt>
                <c:pt idx="6305">
                  <c:v>44824</c:v>
                </c:pt>
                <c:pt idx="6306">
                  <c:v>44824</c:v>
                </c:pt>
                <c:pt idx="6307">
                  <c:v>44824</c:v>
                </c:pt>
                <c:pt idx="6308">
                  <c:v>44824</c:v>
                </c:pt>
                <c:pt idx="6309">
                  <c:v>44824</c:v>
                </c:pt>
                <c:pt idx="6310">
                  <c:v>44824</c:v>
                </c:pt>
                <c:pt idx="6311">
                  <c:v>44825</c:v>
                </c:pt>
                <c:pt idx="6312">
                  <c:v>44825</c:v>
                </c:pt>
                <c:pt idx="6313">
                  <c:v>44825</c:v>
                </c:pt>
                <c:pt idx="6314">
                  <c:v>44825</c:v>
                </c:pt>
                <c:pt idx="6315">
                  <c:v>44825</c:v>
                </c:pt>
                <c:pt idx="6316">
                  <c:v>44825</c:v>
                </c:pt>
                <c:pt idx="6317">
                  <c:v>44825</c:v>
                </c:pt>
                <c:pt idx="6318">
                  <c:v>44825</c:v>
                </c:pt>
                <c:pt idx="6319">
                  <c:v>44825</c:v>
                </c:pt>
                <c:pt idx="6320">
                  <c:v>44825</c:v>
                </c:pt>
                <c:pt idx="6321">
                  <c:v>44825</c:v>
                </c:pt>
                <c:pt idx="6322">
                  <c:v>44825</c:v>
                </c:pt>
                <c:pt idx="6323">
                  <c:v>44825</c:v>
                </c:pt>
                <c:pt idx="6324">
                  <c:v>44825</c:v>
                </c:pt>
                <c:pt idx="6325">
                  <c:v>44825</c:v>
                </c:pt>
                <c:pt idx="6326">
                  <c:v>44825</c:v>
                </c:pt>
                <c:pt idx="6327">
                  <c:v>44825</c:v>
                </c:pt>
                <c:pt idx="6328">
                  <c:v>44825</c:v>
                </c:pt>
                <c:pt idx="6329">
                  <c:v>44825</c:v>
                </c:pt>
                <c:pt idx="6330">
                  <c:v>44825</c:v>
                </c:pt>
                <c:pt idx="6331">
                  <c:v>44825</c:v>
                </c:pt>
                <c:pt idx="6332">
                  <c:v>44825</c:v>
                </c:pt>
                <c:pt idx="6333">
                  <c:v>44825</c:v>
                </c:pt>
                <c:pt idx="6334">
                  <c:v>44825</c:v>
                </c:pt>
                <c:pt idx="6335">
                  <c:v>44826</c:v>
                </c:pt>
                <c:pt idx="6336">
                  <c:v>44826</c:v>
                </c:pt>
                <c:pt idx="6337">
                  <c:v>44826</c:v>
                </c:pt>
                <c:pt idx="6338">
                  <c:v>44826</c:v>
                </c:pt>
                <c:pt idx="6339">
                  <c:v>44826</c:v>
                </c:pt>
                <c:pt idx="6340">
                  <c:v>44826</c:v>
                </c:pt>
                <c:pt idx="6341">
                  <c:v>44826</c:v>
                </c:pt>
                <c:pt idx="6342">
                  <c:v>44826</c:v>
                </c:pt>
                <c:pt idx="6343">
                  <c:v>44826</c:v>
                </c:pt>
                <c:pt idx="6344">
                  <c:v>44826</c:v>
                </c:pt>
                <c:pt idx="6345">
                  <c:v>44826</c:v>
                </c:pt>
                <c:pt idx="6346">
                  <c:v>44826</c:v>
                </c:pt>
                <c:pt idx="6347">
                  <c:v>44826</c:v>
                </c:pt>
                <c:pt idx="6348">
                  <c:v>44826</c:v>
                </c:pt>
                <c:pt idx="6349">
                  <c:v>44826</c:v>
                </c:pt>
                <c:pt idx="6350">
                  <c:v>44826</c:v>
                </c:pt>
                <c:pt idx="6351">
                  <c:v>44826</c:v>
                </c:pt>
                <c:pt idx="6352">
                  <c:v>44826</c:v>
                </c:pt>
                <c:pt idx="6353">
                  <c:v>44826</c:v>
                </c:pt>
                <c:pt idx="6354">
                  <c:v>44826</c:v>
                </c:pt>
                <c:pt idx="6355">
                  <c:v>44826</c:v>
                </c:pt>
                <c:pt idx="6356">
                  <c:v>44826</c:v>
                </c:pt>
                <c:pt idx="6357">
                  <c:v>44826</c:v>
                </c:pt>
                <c:pt idx="6358">
                  <c:v>44826</c:v>
                </c:pt>
                <c:pt idx="6359">
                  <c:v>44827</c:v>
                </c:pt>
                <c:pt idx="6360">
                  <c:v>44827</c:v>
                </c:pt>
                <c:pt idx="6361">
                  <c:v>44827</c:v>
                </c:pt>
                <c:pt idx="6362">
                  <c:v>44827</c:v>
                </c:pt>
                <c:pt idx="6363">
                  <c:v>44827</c:v>
                </c:pt>
                <c:pt idx="6364">
                  <c:v>44827</c:v>
                </c:pt>
                <c:pt idx="6365">
                  <c:v>44827</c:v>
                </c:pt>
                <c:pt idx="6366">
                  <c:v>44827</c:v>
                </c:pt>
                <c:pt idx="6367">
                  <c:v>44827</c:v>
                </c:pt>
                <c:pt idx="6368">
                  <c:v>44827</c:v>
                </c:pt>
                <c:pt idx="6369">
                  <c:v>44827</c:v>
                </c:pt>
                <c:pt idx="6370">
                  <c:v>44827</c:v>
                </c:pt>
                <c:pt idx="6371">
                  <c:v>44827</c:v>
                </c:pt>
                <c:pt idx="6372">
                  <c:v>44827</c:v>
                </c:pt>
                <c:pt idx="6373">
                  <c:v>44827</c:v>
                </c:pt>
                <c:pt idx="6374">
                  <c:v>44827</c:v>
                </c:pt>
                <c:pt idx="6375">
                  <c:v>44827</c:v>
                </c:pt>
                <c:pt idx="6376">
                  <c:v>44827</c:v>
                </c:pt>
                <c:pt idx="6377">
                  <c:v>44827</c:v>
                </c:pt>
                <c:pt idx="6378">
                  <c:v>44827</c:v>
                </c:pt>
                <c:pt idx="6379">
                  <c:v>44827</c:v>
                </c:pt>
                <c:pt idx="6380">
                  <c:v>44827</c:v>
                </c:pt>
                <c:pt idx="6381">
                  <c:v>44827</c:v>
                </c:pt>
                <c:pt idx="6382">
                  <c:v>44827</c:v>
                </c:pt>
                <c:pt idx="6383">
                  <c:v>44828</c:v>
                </c:pt>
                <c:pt idx="6384">
                  <c:v>44828</c:v>
                </c:pt>
                <c:pt idx="6385">
                  <c:v>44828</c:v>
                </c:pt>
                <c:pt idx="6386">
                  <c:v>44828</c:v>
                </c:pt>
                <c:pt idx="6387">
                  <c:v>44828</c:v>
                </c:pt>
                <c:pt idx="6388">
                  <c:v>44828</c:v>
                </c:pt>
                <c:pt idx="6389">
                  <c:v>44828</c:v>
                </c:pt>
                <c:pt idx="6390">
                  <c:v>44828</c:v>
                </c:pt>
                <c:pt idx="6391">
                  <c:v>44828</c:v>
                </c:pt>
                <c:pt idx="6392">
                  <c:v>44828</c:v>
                </c:pt>
                <c:pt idx="6393">
                  <c:v>44828</c:v>
                </c:pt>
                <c:pt idx="6394">
                  <c:v>44828</c:v>
                </c:pt>
                <c:pt idx="6395">
                  <c:v>44828</c:v>
                </c:pt>
                <c:pt idx="6396">
                  <c:v>44828</c:v>
                </c:pt>
                <c:pt idx="6397">
                  <c:v>44828</c:v>
                </c:pt>
                <c:pt idx="6398">
                  <c:v>44828</c:v>
                </c:pt>
                <c:pt idx="6399">
                  <c:v>44828</c:v>
                </c:pt>
                <c:pt idx="6400">
                  <c:v>44828</c:v>
                </c:pt>
                <c:pt idx="6401">
                  <c:v>44828</c:v>
                </c:pt>
                <c:pt idx="6402">
                  <c:v>44828</c:v>
                </c:pt>
                <c:pt idx="6403">
                  <c:v>44828</c:v>
                </c:pt>
                <c:pt idx="6404">
                  <c:v>44828</c:v>
                </c:pt>
                <c:pt idx="6405">
                  <c:v>44828</c:v>
                </c:pt>
                <c:pt idx="6406">
                  <c:v>44828</c:v>
                </c:pt>
                <c:pt idx="6407">
                  <c:v>44829</c:v>
                </c:pt>
                <c:pt idx="6408">
                  <c:v>44829</c:v>
                </c:pt>
                <c:pt idx="6409">
                  <c:v>44829</c:v>
                </c:pt>
                <c:pt idx="6410">
                  <c:v>44829</c:v>
                </c:pt>
                <c:pt idx="6411">
                  <c:v>44829</c:v>
                </c:pt>
                <c:pt idx="6412">
                  <c:v>44829</c:v>
                </c:pt>
                <c:pt idx="6413">
                  <c:v>44829</c:v>
                </c:pt>
                <c:pt idx="6414">
                  <c:v>44829</c:v>
                </c:pt>
                <c:pt idx="6415">
                  <c:v>44829</c:v>
                </c:pt>
                <c:pt idx="6416">
                  <c:v>44829</c:v>
                </c:pt>
                <c:pt idx="6417">
                  <c:v>44829</c:v>
                </c:pt>
                <c:pt idx="6418">
                  <c:v>44829</c:v>
                </c:pt>
                <c:pt idx="6419">
                  <c:v>44829</c:v>
                </c:pt>
                <c:pt idx="6420">
                  <c:v>44829</c:v>
                </c:pt>
                <c:pt idx="6421">
                  <c:v>44829</c:v>
                </c:pt>
                <c:pt idx="6422">
                  <c:v>44829</c:v>
                </c:pt>
                <c:pt idx="6423">
                  <c:v>44829</c:v>
                </c:pt>
                <c:pt idx="6424">
                  <c:v>44829</c:v>
                </c:pt>
                <c:pt idx="6425">
                  <c:v>44829</c:v>
                </c:pt>
                <c:pt idx="6426">
                  <c:v>44829</c:v>
                </c:pt>
                <c:pt idx="6427">
                  <c:v>44829</c:v>
                </c:pt>
                <c:pt idx="6428">
                  <c:v>44829</c:v>
                </c:pt>
                <c:pt idx="6429">
                  <c:v>44829</c:v>
                </c:pt>
                <c:pt idx="6430">
                  <c:v>44829</c:v>
                </c:pt>
                <c:pt idx="6431">
                  <c:v>44830</c:v>
                </c:pt>
                <c:pt idx="6432">
                  <c:v>44830</c:v>
                </c:pt>
                <c:pt idx="6433">
                  <c:v>44830</c:v>
                </c:pt>
                <c:pt idx="6434">
                  <c:v>44830</c:v>
                </c:pt>
                <c:pt idx="6435">
                  <c:v>44830</c:v>
                </c:pt>
                <c:pt idx="6436">
                  <c:v>44830</c:v>
                </c:pt>
                <c:pt idx="6437">
                  <c:v>44830</c:v>
                </c:pt>
                <c:pt idx="6438">
                  <c:v>44830</c:v>
                </c:pt>
                <c:pt idx="6439">
                  <c:v>44830</c:v>
                </c:pt>
                <c:pt idx="6440">
                  <c:v>44830</c:v>
                </c:pt>
                <c:pt idx="6441">
                  <c:v>44830</c:v>
                </c:pt>
                <c:pt idx="6442">
                  <c:v>44830</c:v>
                </c:pt>
                <c:pt idx="6443">
                  <c:v>44830</c:v>
                </c:pt>
                <c:pt idx="6444">
                  <c:v>44830</c:v>
                </c:pt>
                <c:pt idx="6445">
                  <c:v>44830</c:v>
                </c:pt>
                <c:pt idx="6446">
                  <c:v>44830</c:v>
                </c:pt>
                <c:pt idx="6447">
                  <c:v>44830</c:v>
                </c:pt>
                <c:pt idx="6448">
                  <c:v>44830</c:v>
                </c:pt>
                <c:pt idx="6449">
                  <c:v>44830</c:v>
                </c:pt>
                <c:pt idx="6450">
                  <c:v>44830</c:v>
                </c:pt>
                <c:pt idx="6451">
                  <c:v>44830</c:v>
                </c:pt>
                <c:pt idx="6452">
                  <c:v>44830</c:v>
                </c:pt>
                <c:pt idx="6453">
                  <c:v>44830</c:v>
                </c:pt>
                <c:pt idx="6454">
                  <c:v>44830</c:v>
                </c:pt>
                <c:pt idx="6455">
                  <c:v>44831</c:v>
                </c:pt>
                <c:pt idx="6456">
                  <c:v>44831</c:v>
                </c:pt>
                <c:pt idx="6457">
                  <c:v>44831</c:v>
                </c:pt>
                <c:pt idx="6458">
                  <c:v>44831</c:v>
                </c:pt>
                <c:pt idx="6459">
                  <c:v>44831</c:v>
                </c:pt>
                <c:pt idx="6460">
                  <c:v>44831</c:v>
                </c:pt>
                <c:pt idx="6461">
                  <c:v>44831</c:v>
                </c:pt>
                <c:pt idx="6462">
                  <c:v>44831</c:v>
                </c:pt>
                <c:pt idx="6463">
                  <c:v>44831</c:v>
                </c:pt>
                <c:pt idx="6464">
                  <c:v>44831</c:v>
                </c:pt>
                <c:pt idx="6465">
                  <c:v>44831</c:v>
                </c:pt>
                <c:pt idx="6466">
                  <c:v>44831</c:v>
                </c:pt>
                <c:pt idx="6467">
                  <c:v>44831</c:v>
                </c:pt>
                <c:pt idx="6468">
                  <c:v>44831</c:v>
                </c:pt>
                <c:pt idx="6469">
                  <c:v>44831</c:v>
                </c:pt>
                <c:pt idx="6470">
                  <c:v>44831</c:v>
                </c:pt>
                <c:pt idx="6471">
                  <c:v>44831</c:v>
                </c:pt>
                <c:pt idx="6472">
                  <c:v>44831</c:v>
                </c:pt>
                <c:pt idx="6473">
                  <c:v>44831</c:v>
                </c:pt>
                <c:pt idx="6474">
                  <c:v>44831</c:v>
                </c:pt>
                <c:pt idx="6475">
                  <c:v>44831</c:v>
                </c:pt>
                <c:pt idx="6476">
                  <c:v>44831</c:v>
                </c:pt>
                <c:pt idx="6477">
                  <c:v>44831</c:v>
                </c:pt>
                <c:pt idx="6478">
                  <c:v>44831</c:v>
                </c:pt>
                <c:pt idx="6479">
                  <c:v>44832</c:v>
                </c:pt>
                <c:pt idx="6480">
                  <c:v>44832</c:v>
                </c:pt>
                <c:pt idx="6481">
                  <c:v>44832</c:v>
                </c:pt>
                <c:pt idx="6482">
                  <c:v>44832</c:v>
                </c:pt>
                <c:pt idx="6483">
                  <c:v>44832</c:v>
                </c:pt>
                <c:pt idx="6484">
                  <c:v>44832</c:v>
                </c:pt>
                <c:pt idx="6485">
                  <c:v>44832</c:v>
                </c:pt>
                <c:pt idx="6486">
                  <c:v>44832</c:v>
                </c:pt>
                <c:pt idx="6487">
                  <c:v>44832</c:v>
                </c:pt>
                <c:pt idx="6488">
                  <c:v>44832</c:v>
                </c:pt>
                <c:pt idx="6489">
                  <c:v>44832</c:v>
                </c:pt>
                <c:pt idx="6490">
                  <c:v>44832</c:v>
                </c:pt>
                <c:pt idx="6491">
                  <c:v>44832</c:v>
                </c:pt>
                <c:pt idx="6492">
                  <c:v>44832</c:v>
                </c:pt>
                <c:pt idx="6493">
                  <c:v>44832</c:v>
                </c:pt>
                <c:pt idx="6494">
                  <c:v>44832</c:v>
                </c:pt>
                <c:pt idx="6495">
                  <c:v>44832</c:v>
                </c:pt>
                <c:pt idx="6496">
                  <c:v>44832</c:v>
                </c:pt>
                <c:pt idx="6497">
                  <c:v>44832</c:v>
                </c:pt>
                <c:pt idx="6498">
                  <c:v>44832</c:v>
                </c:pt>
                <c:pt idx="6499">
                  <c:v>44832</c:v>
                </c:pt>
                <c:pt idx="6500">
                  <c:v>44832</c:v>
                </c:pt>
                <c:pt idx="6501">
                  <c:v>44832</c:v>
                </c:pt>
                <c:pt idx="6502">
                  <c:v>44832</c:v>
                </c:pt>
                <c:pt idx="6503">
                  <c:v>44833</c:v>
                </c:pt>
                <c:pt idx="6504">
                  <c:v>44833</c:v>
                </c:pt>
                <c:pt idx="6505">
                  <c:v>44833</c:v>
                </c:pt>
                <c:pt idx="6506">
                  <c:v>44833</c:v>
                </c:pt>
                <c:pt idx="6507">
                  <c:v>44833</c:v>
                </c:pt>
                <c:pt idx="6508">
                  <c:v>44833</c:v>
                </c:pt>
                <c:pt idx="6509">
                  <c:v>44833</c:v>
                </c:pt>
                <c:pt idx="6510">
                  <c:v>44833</c:v>
                </c:pt>
                <c:pt idx="6511">
                  <c:v>44833</c:v>
                </c:pt>
                <c:pt idx="6512">
                  <c:v>44833</c:v>
                </c:pt>
                <c:pt idx="6513">
                  <c:v>44833</c:v>
                </c:pt>
                <c:pt idx="6514">
                  <c:v>44833</c:v>
                </c:pt>
                <c:pt idx="6515">
                  <c:v>44833</c:v>
                </c:pt>
                <c:pt idx="6516">
                  <c:v>44833</c:v>
                </c:pt>
                <c:pt idx="6517">
                  <c:v>44833</c:v>
                </c:pt>
                <c:pt idx="6518">
                  <c:v>44833</c:v>
                </c:pt>
                <c:pt idx="6519">
                  <c:v>44833</c:v>
                </c:pt>
                <c:pt idx="6520">
                  <c:v>44833</c:v>
                </c:pt>
                <c:pt idx="6521">
                  <c:v>44833</c:v>
                </c:pt>
                <c:pt idx="6522">
                  <c:v>44833</c:v>
                </c:pt>
                <c:pt idx="6523">
                  <c:v>44833</c:v>
                </c:pt>
                <c:pt idx="6524">
                  <c:v>44833</c:v>
                </c:pt>
                <c:pt idx="6525">
                  <c:v>44833</c:v>
                </c:pt>
                <c:pt idx="6526">
                  <c:v>44833</c:v>
                </c:pt>
                <c:pt idx="6527">
                  <c:v>44834</c:v>
                </c:pt>
                <c:pt idx="6528">
                  <c:v>44834</c:v>
                </c:pt>
                <c:pt idx="6529">
                  <c:v>44834</c:v>
                </c:pt>
                <c:pt idx="6530">
                  <c:v>44834</c:v>
                </c:pt>
                <c:pt idx="6531">
                  <c:v>44834</c:v>
                </c:pt>
                <c:pt idx="6532">
                  <c:v>44834</c:v>
                </c:pt>
                <c:pt idx="6533">
                  <c:v>44834</c:v>
                </c:pt>
                <c:pt idx="6534">
                  <c:v>44834</c:v>
                </c:pt>
                <c:pt idx="6535">
                  <c:v>44834</c:v>
                </c:pt>
                <c:pt idx="6536">
                  <c:v>44834</c:v>
                </c:pt>
                <c:pt idx="6537">
                  <c:v>44834</c:v>
                </c:pt>
                <c:pt idx="6538">
                  <c:v>44834</c:v>
                </c:pt>
                <c:pt idx="6539">
                  <c:v>44834</c:v>
                </c:pt>
                <c:pt idx="6540">
                  <c:v>44834</c:v>
                </c:pt>
                <c:pt idx="6541">
                  <c:v>44834</c:v>
                </c:pt>
                <c:pt idx="6542">
                  <c:v>44834</c:v>
                </c:pt>
                <c:pt idx="6543">
                  <c:v>44834</c:v>
                </c:pt>
                <c:pt idx="6544">
                  <c:v>44834</c:v>
                </c:pt>
                <c:pt idx="6545">
                  <c:v>44834</c:v>
                </c:pt>
                <c:pt idx="6546">
                  <c:v>44834</c:v>
                </c:pt>
                <c:pt idx="6547">
                  <c:v>44834</c:v>
                </c:pt>
                <c:pt idx="6548">
                  <c:v>44834</c:v>
                </c:pt>
                <c:pt idx="6549">
                  <c:v>44834</c:v>
                </c:pt>
                <c:pt idx="6550">
                  <c:v>44834</c:v>
                </c:pt>
                <c:pt idx="6551">
                  <c:v>44835</c:v>
                </c:pt>
                <c:pt idx="6552">
                  <c:v>44835</c:v>
                </c:pt>
                <c:pt idx="6553">
                  <c:v>44835</c:v>
                </c:pt>
                <c:pt idx="6554">
                  <c:v>44835</c:v>
                </c:pt>
                <c:pt idx="6555">
                  <c:v>44835</c:v>
                </c:pt>
                <c:pt idx="6556">
                  <c:v>44835</c:v>
                </c:pt>
                <c:pt idx="6557">
                  <c:v>44835</c:v>
                </c:pt>
                <c:pt idx="6558">
                  <c:v>44835</c:v>
                </c:pt>
                <c:pt idx="6559">
                  <c:v>44835</c:v>
                </c:pt>
                <c:pt idx="6560">
                  <c:v>44835</c:v>
                </c:pt>
                <c:pt idx="6561">
                  <c:v>44835</c:v>
                </c:pt>
                <c:pt idx="6562">
                  <c:v>44835</c:v>
                </c:pt>
                <c:pt idx="6563">
                  <c:v>44835</c:v>
                </c:pt>
                <c:pt idx="6564">
                  <c:v>44835</c:v>
                </c:pt>
                <c:pt idx="6565">
                  <c:v>44835</c:v>
                </c:pt>
                <c:pt idx="6566">
                  <c:v>44835</c:v>
                </c:pt>
                <c:pt idx="6567">
                  <c:v>44835</c:v>
                </c:pt>
                <c:pt idx="6568">
                  <c:v>44835</c:v>
                </c:pt>
                <c:pt idx="6569">
                  <c:v>44835</c:v>
                </c:pt>
                <c:pt idx="6570">
                  <c:v>44835</c:v>
                </c:pt>
                <c:pt idx="6571">
                  <c:v>44835</c:v>
                </c:pt>
                <c:pt idx="6572">
                  <c:v>44835</c:v>
                </c:pt>
                <c:pt idx="6573">
                  <c:v>44835</c:v>
                </c:pt>
                <c:pt idx="6574">
                  <c:v>44835</c:v>
                </c:pt>
                <c:pt idx="6575">
                  <c:v>44836</c:v>
                </c:pt>
                <c:pt idx="6576">
                  <c:v>44836</c:v>
                </c:pt>
                <c:pt idx="6577">
                  <c:v>44836</c:v>
                </c:pt>
                <c:pt idx="6578">
                  <c:v>44836</c:v>
                </c:pt>
                <c:pt idx="6579">
                  <c:v>44836</c:v>
                </c:pt>
                <c:pt idx="6580">
                  <c:v>44836</c:v>
                </c:pt>
                <c:pt idx="6581">
                  <c:v>44836</c:v>
                </c:pt>
                <c:pt idx="6582">
                  <c:v>44836</c:v>
                </c:pt>
                <c:pt idx="6583">
                  <c:v>44836</c:v>
                </c:pt>
                <c:pt idx="6584">
                  <c:v>44836</c:v>
                </c:pt>
                <c:pt idx="6585">
                  <c:v>44836</c:v>
                </c:pt>
                <c:pt idx="6586">
                  <c:v>44836</c:v>
                </c:pt>
                <c:pt idx="6587">
                  <c:v>44836</c:v>
                </c:pt>
                <c:pt idx="6588">
                  <c:v>44836</c:v>
                </c:pt>
                <c:pt idx="6589">
                  <c:v>44836</c:v>
                </c:pt>
                <c:pt idx="6590">
                  <c:v>44836</c:v>
                </c:pt>
                <c:pt idx="6591">
                  <c:v>44836</c:v>
                </c:pt>
                <c:pt idx="6592">
                  <c:v>44836</c:v>
                </c:pt>
                <c:pt idx="6593">
                  <c:v>44836</c:v>
                </c:pt>
                <c:pt idx="6594">
                  <c:v>44836</c:v>
                </c:pt>
                <c:pt idx="6595">
                  <c:v>44836</c:v>
                </c:pt>
                <c:pt idx="6596">
                  <c:v>44836</c:v>
                </c:pt>
                <c:pt idx="6597">
                  <c:v>44836</c:v>
                </c:pt>
                <c:pt idx="6598">
                  <c:v>44836</c:v>
                </c:pt>
                <c:pt idx="6599">
                  <c:v>44837</c:v>
                </c:pt>
                <c:pt idx="6600">
                  <c:v>44837</c:v>
                </c:pt>
                <c:pt idx="6601">
                  <c:v>44837</c:v>
                </c:pt>
                <c:pt idx="6602">
                  <c:v>44837</c:v>
                </c:pt>
                <c:pt idx="6603">
                  <c:v>44837</c:v>
                </c:pt>
                <c:pt idx="6604">
                  <c:v>44837</c:v>
                </c:pt>
                <c:pt idx="6605">
                  <c:v>44837</c:v>
                </c:pt>
                <c:pt idx="6606">
                  <c:v>44837</c:v>
                </c:pt>
                <c:pt idx="6607">
                  <c:v>44837</c:v>
                </c:pt>
                <c:pt idx="6608">
                  <c:v>44837</c:v>
                </c:pt>
                <c:pt idx="6609">
                  <c:v>44837</c:v>
                </c:pt>
                <c:pt idx="6610">
                  <c:v>44837</c:v>
                </c:pt>
                <c:pt idx="6611">
                  <c:v>44837</c:v>
                </c:pt>
                <c:pt idx="6612">
                  <c:v>44837</c:v>
                </c:pt>
                <c:pt idx="6613">
                  <c:v>44837</c:v>
                </c:pt>
                <c:pt idx="6614">
                  <c:v>44837</c:v>
                </c:pt>
                <c:pt idx="6615">
                  <c:v>44837</c:v>
                </c:pt>
                <c:pt idx="6616">
                  <c:v>44837</c:v>
                </c:pt>
                <c:pt idx="6617">
                  <c:v>44837</c:v>
                </c:pt>
                <c:pt idx="6618">
                  <c:v>44837</c:v>
                </c:pt>
                <c:pt idx="6619">
                  <c:v>44837</c:v>
                </c:pt>
                <c:pt idx="6620">
                  <c:v>44837</c:v>
                </c:pt>
                <c:pt idx="6621">
                  <c:v>44837</c:v>
                </c:pt>
                <c:pt idx="6622">
                  <c:v>44837</c:v>
                </c:pt>
                <c:pt idx="6623">
                  <c:v>44838</c:v>
                </c:pt>
                <c:pt idx="6624">
                  <c:v>44838</c:v>
                </c:pt>
                <c:pt idx="6625">
                  <c:v>44838</c:v>
                </c:pt>
                <c:pt idx="6626">
                  <c:v>44838</c:v>
                </c:pt>
                <c:pt idx="6627">
                  <c:v>44838</c:v>
                </c:pt>
                <c:pt idx="6628">
                  <c:v>44838</c:v>
                </c:pt>
                <c:pt idx="6629">
                  <c:v>44838</c:v>
                </c:pt>
                <c:pt idx="6630">
                  <c:v>44838</c:v>
                </c:pt>
                <c:pt idx="6631">
                  <c:v>44838</c:v>
                </c:pt>
                <c:pt idx="6632">
                  <c:v>44838</c:v>
                </c:pt>
                <c:pt idx="6633">
                  <c:v>44838</c:v>
                </c:pt>
                <c:pt idx="6634">
                  <c:v>44838</c:v>
                </c:pt>
                <c:pt idx="6635">
                  <c:v>44838</c:v>
                </c:pt>
                <c:pt idx="6636">
                  <c:v>44838</c:v>
                </c:pt>
                <c:pt idx="6637">
                  <c:v>44838</c:v>
                </c:pt>
                <c:pt idx="6638">
                  <c:v>44838</c:v>
                </c:pt>
                <c:pt idx="6639">
                  <c:v>44838</c:v>
                </c:pt>
                <c:pt idx="6640">
                  <c:v>44838</c:v>
                </c:pt>
                <c:pt idx="6641">
                  <c:v>44838</c:v>
                </c:pt>
                <c:pt idx="6642">
                  <c:v>44838</c:v>
                </c:pt>
                <c:pt idx="6643">
                  <c:v>44838</c:v>
                </c:pt>
                <c:pt idx="6644">
                  <c:v>44838</c:v>
                </c:pt>
                <c:pt idx="6645">
                  <c:v>44838</c:v>
                </c:pt>
                <c:pt idx="6646">
                  <c:v>44838</c:v>
                </c:pt>
                <c:pt idx="6647">
                  <c:v>44839</c:v>
                </c:pt>
                <c:pt idx="6648">
                  <c:v>44839</c:v>
                </c:pt>
                <c:pt idx="6649">
                  <c:v>44839</c:v>
                </c:pt>
                <c:pt idx="6650">
                  <c:v>44839</c:v>
                </c:pt>
                <c:pt idx="6651">
                  <c:v>44839</c:v>
                </c:pt>
                <c:pt idx="6652">
                  <c:v>44839</c:v>
                </c:pt>
                <c:pt idx="6653">
                  <c:v>44839</c:v>
                </c:pt>
                <c:pt idx="6654">
                  <c:v>44839</c:v>
                </c:pt>
                <c:pt idx="6655">
                  <c:v>44839</c:v>
                </c:pt>
                <c:pt idx="6656">
                  <c:v>44839</c:v>
                </c:pt>
                <c:pt idx="6657">
                  <c:v>44839</c:v>
                </c:pt>
                <c:pt idx="6658">
                  <c:v>44839</c:v>
                </c:pt>
                <c:pt idx="6659">
                  <c:v>44839</c:v>
                </c:pt>
                <c:pt idx="6660">
                  <c:v>44839</c:v>
                </c:pt>
                <c:pt idx="6661">
                  <c:v>44839</c:v>
                </c:pt>
                <c:pt idx="6662">
                  <c:v>44839</c:v>
                </c:pt>
                <c:pt idx="6663">
                  <c:v>44839</c:v>
                </c:pt>
                <c:pt idx="6664">
                  <c:v>44839</c:v>
                </c:pt>
                <c:pt idx="6665">
                  <c:v>44839</c:v>
                </c:pt>
                <c:pt idx="6666">
                  <c:v>44839</c:v>
                </c:pt>
                <c:pt idx="6667">
                  <c:v>44839</c:v>
                </c:pt>
                <c:pt idx="6668">
                  <c:v>44839</c:v>
                </c:pt>
                <c:pt idx="6669">
                  <c:v>44839</c:v>
                </c:pt>
                <c:pt idx="6670">
                  <c:v>44839</c:v>
                </c:pt>
                <c:pt idx="6671">
                  <c:v>44840</c:v>
                </c:pt>
                <c:pt idx="6672">
                  <c:v>44840</c:v>
                </c:pt>
                <c:pt idx="6673">
                  <c:v>44840</c:v>
                </c:pt>
                <c:pt idx="6674">
                  <c:v>44840</c:v>
                </c:pt>
                <c:pt idx="6675">
                  <c:v>44840</c:v>
                </c:pt>
                <c:pt idx="6676">
                  <c:v>44840</c:v>
                </c:pt>
                <c:pt idx="6677">
                  <c:v>44840</c:v>
                </c:pt>
                <c:pt idx="6678">
                  <c:v>44840</c:v>
                </c:pt>
                <c:pt idx="6679">
                  <c:v>44840</c:v>
                </c:pt>
                <c:pt idx="6680">
                  <c:v>44840</c:v>
                </c:pt>
                <c:pt idx="6681">
                  <c:v>44840</c:v>
                </c:pt>
                <c:pt idx="6682">
                  <c:v>44840</c:v>
                </c:pt>
                <c:pt idx="6683">
                  <c:v>44840</c:v>
                </c:pt>
                <c:pt idx="6684">
                  <c:v>44840</c:v>
                </c:pt>
                <c:pt idx="6685">
                  <c:v>44840</c:v>
                </c:pt>
                <c:pt idx="6686">
                  <c:v>44840</c:v>
                </c:pt>
                <c:pt idx="6687">
                  <c:v>44840</c:v>
                </c:pt>
                <c:pt idx="6688">
                  <c:v>44840</c:v>
                </c:pt>
                <c:pt idx="6689">
                  <c:v>44840</c:v>
                </c:pt>
                <c:pt idx="6690">
                  <c:v>44840</c:v>
                </c:pt>
                <c:pt idx="6691">
                  <c:v>44840</c:v>
                </c:pt>
                <c:pt idx="6692">
                  <c:v>44840</c:v>
                </c:pt>
                <c:pt idx="6693">
                  <c:v>44840</c:v>
                </c:pt>
                <c:pt idx="6694">
                  <c:v>44840</c:v>
                </c:pt>
                <c:pt idx="6695">
                  <c:v>44841</c:v>
                </c:pt>
                <c:pt idx="6696">
                  <c:v>44841</c:v>
                </c:pt>
                <c:pt idx="6697">
                  <c:v>44841</c:v>
                </c:pt>
                <c:pt idx="6698">
                  <c:v>44841</c:v>
                </c:pt>
                <c:pt idx="6699">
                  <c:v>44841</c:v>
                </c:pt>
                <c:pt idx="6700">
                  <c:v>44841</c:v>
                </c:pt>
                <c:pt idx="6701">
                  <c:v>44841</c:v>
                </c:pt>
                <c:pt idx="6702">
                  <c:v>44841</c:v>
                </c:pt>
                <c:pt idx="6703">
                  <c:v>44841</c:v>
                </c:pt>
                <c:pt idx="6704">
                  <c:v>44841</c:v>
                </c:pt>
                <c:pt idx="6705">
                  <c:v>44841</c:v>
                </c:pt>
                <c:pt idx="6706">
                  <c:v>44841</c:v>
                </c:pt>
                <c:pt idx="6707">
                  <c:v>44841</c:v>
                </c:pt>
                <c:pt idx="6708">
                  <c:v>44841</c:v>
                </c:pt>
                <c:pt idx="6709">
                  <c:v>44841</c:v>
                </c:pt>
                <c:pt idx="6710">
                  <c:v>44841</c:v>
                </c:pt>
                <c:pt idx="6711">
                  <c:v>44841</c:v>
                </c:pt>
                <c:pt idx="6712">
                  <c:v>44841</c:v>
                </c:pt>
                <c:pt idx="6713">
                  <c:v>44841</c:v>
                </c:pt>
                <c:pt idx="6714">
                  <c:v>44841</c:v>
                </c:pt>
                <c:pt idx="6715">
                  <c:v>44841</c:v>
                </c:pt>
                <c:pt idx="6716">
                  <c:v>44841</c:v>
                </c:pt>
                <c:pt idx="6717">
                  <c:v>44841</c:v>
                </c:pt>
                <c:pt idx="6718">
                  <c:v>44841</c:v>
                </c:pt>
                <c:pt idx="6719">
                  <c:v>44842</c:v>
                </c:pt>
                <c:pt idx="6720">
                  <c:v>44842</c:v>
                </c:pt>
                <c:pt idx="6721">
                  <c:v>44842</c:v>
                </c:pt>
                <c:pt idx="6722">
                  <c:v>44842</c:v>
                </c:pt>
                <c:pt idx="6723">
                  <c:v>44842</c:v>
                </c:pt>
                <c:pt idx="6724">
                  <c:v>44842</c:v>
                </c:pt>
                <c:pt idx="6725">
                  <c:v>44842</c:v>
                </c:pt>
                <c:pt idx="6726">
                  <c:v>44842</c:v>
                </c:pt>
                <c:pt idx="6727">
                  <c:v>44842</c:v>
                </c:pt>
                <c:pt idx="6728">
                  <c:v>44842</c:v>
                </c:pt>
                <c:pt idx="6729">
                  <c:v>44842</c:v>
                </c:pt>
                <c:pt idx="6730">
                  <c:v>44842</c:v>
                </c:pt>
                <c:pt idx="6731">
                  <c:v>44842</c:v>
                </c:pt>
                <c:pt idx="6732">
                  <c:v>44842</c:v>
                </c:pt>
                <c:pt idx="6733">
                  <c:v>44842</c:v>
                </c:pt>
                <c:pt idx="6734">
                  <c:v>44842</c:v>
                </c:pt>
                <c:pt idx="6735">
                  <c:v>44842</c:v>
                </c:pt>
                <c:pt idx="6736">
                  <c:v>44842</c:v>
                </c:pt>
                <c:pt idx="6737">
                  <c:v>44842</c:v>
                </c:pt>
                <c:pt idx="6738">
                  <c:v>44842</c:v>
                </c:pt>
                <c:pt idx="6739">
                  <c:v>44842</c:v>
                </c:pt>
                <c:pt idx="6740">
                  <c:v>44842</c:v>
                </c:pt>
                <c:pt idx="6741">
                  <c:v>44842</c:v>
                </c:pt>
                <c:pt idx="6742">
                  <c:v>44842</c:v>
                </c:pt>
                <c:pt idx="6743">
                  <c:v>44843</c:v>
                </c:pt>
                <c:pt idx="6744">
                  <c:v>44843</c:v>
                </c:pt>
                <c:pt idx="6745">
                  <c:v>44843</c:v>
                </c:pt>
                <c:pt idx="6746">
                  <c:v>44843</c:v>
                </c:pt>
                <c:pt idx="6747">
                  <c:v>44843</c:v>
                </c:pt>
                <c:pt idx="6748">
                  <c:v>44843</c:v>
                </c:pt>
                <c:pt idx="6749">
                  <c:v>44843</c:v>
                </c:pt>
                <c:pt idx="6750">
                  <c:v>44843</c:v>
                </c:pt>
                <c:pt idx="6751">
                  <c:v>44843</c:v>
                </c:pt>
                <c:pt idx="6752">
                  <c:v>44843</c:v>
                </c:pt>
                <c:pt idx="6753">
                  <c:v>44843</c:v>
                </c:pt>
                <c:pt idx="6754">
                  <c:v>44843</c:v>
                </c:pt>
                <c:pt idx="6755">
                  <c:v>44843</c:v>
                </c:pt>
                <c:pt idx="6756">
                  <c:v>44843</c:v>
                </c:pt>
                <c:pt idx="6757">
                  <c:v>44843</c:v>
                </c:pt>
                <c:pt idx="6758">
                  <c:v>44843</c:v>
                </c:pt>
                <c:pt idx="6759">
                  <c:v>44843</c:v>
                </c:pt>
                <c:pt idx="6760">
                  <c:v>44843</c:v>
                </c:pt>
                <c:pt idx="6761">
                  <c:v>44843</c:v>
                </c:pt>
                <c:pt idx="6762">
                  <c:v>44843</c:v>
                </c:pt>
                <c:pt idx="6763">
                  <c:v>44843</c:v>
                </c:pt>
                <c:pt idx="6764">
                  <c:v>44843</c:v>
                </c:pt>
                <c:pt idx="6765">
                  <c:v>44843</c:v>
                </c:pt>
                <c:pt idx="6766">
                  <c:v>44843</c:v>
                </c:pt>
                <c:pt idx="6767">
                  <c:v>44844</c:v>
                </c:pt>
                <c:pt idx="6768">
                  <c:v>44844</c:v>
                </c:pt>
                <c:pt idx="6769">
                  <c:v>44844</c:v>
                </c:pt>
                <c:pt idx="6770">
                  <c:v>44844</c:v>
                </c:pt>
                <c:pt idx="6771">
                  <c:v>44844</c:v>
                </c:pt>
                <c:pt idx="6772">
                  <c:v>44844</c:v>
                </c:pt>
                <c:pt idx="6773">
                  <c:v>44844</c:v>
                </c:pt>
                <c:pt idx="6774">
                  <c:v>44844</c:v>
                </c:pt>
                <c:pt idx="6775">
                  <c:v>44844</c:v>
                </c:pt>
                <c:pt idx="6776">
                  <c:v>44844</c:v>
                </c:pt>
                <c:pt idx="6777">
                  <c:v>44844</c:v>
                </c:pt>
                <c:pt idx="6778">
                  <c:v>44844</c:v>
                </c:pt>
                <c:pt idx="6779">
                  <c:v>44844</c:v>
                </c:pt>
                <c:pt idx="6780">
                  <c:v>44844</c:v>
                </c:pt>
                <c:pt idx="6781">
                  <c:v>44844</c:v>
                </c:pt>
                <c:pt idx="6782">
                  <c:v>44844</c:v>
                </c:pt>
                <c:pt idx="6783">
                  <c:v>44844</c:v>
                </c:pt>
                <c:pt idx="6784">
                  <c:v>44844</c:v>
                </c:pt>
                <c:pt idx="6785">
                  <c:v>44844</c:v>
                </c:pt>
                <c:pt idx="6786">
                  <c:v>44844</c:v>
                </c:pt>
                <c:pt idx="6787">
                  <c:v>44844</c:v>
                </c:pt>
                <c:pt idx="6788">
                  <c:v>44844</c:v>
                </c:pt>
                <c:pt idx="6789">
                  <c:v>44844</c:v>
                </c:pt>
                <c:pt idx="6790">
                  <c:v>44844</c:v>
                </c:pt>
                <c:pt idx="6791">
                  <c:v>44845</c:v>
                </c:pt>
                <c:pt idx="6792">
                  <c:v>44845</c:v>
                </c:pt>
                <c:pt idx="6793">
                  <c:v>44845</c:v>
                </c:pt>
                <c:pt idx="6794">
                  <c:v>44845</c:v>
                </c:pt>
                <c:pt idx="6795">
                  <c:v>44845</c:v>
                </c:pt>
                <c:pt idx="6796">
                  <c:v>44845</c:v>
                </c:pt>
                <c:pt idx="6797">
                  <c:v>44845</c:v>
                </c:pt>
                <c:pt idx="6798">
                  <c:v>44845</c:v>
                </c:pt>
                <c:pt idx="6799">
                  <c:v>44845</c:v>
                </c:pt>
                <c:pt idx="6800">
                  <c:v>44845</c:v>
                </c:pt>
                <c:pt idx="6801">
                  <c:v>44845</c:v>
                </c:pt>
                <c:pt idx="6802">
                  <c:v>44845</c:v>
                </c:pt>
                <c:pt idx="6803">
                  <c:v>44845</c:v>
                </c:pt>
                <c:pt idx="6804">
                  <c:v>44845</c:v>
                </c:pt>
                <c:pt idx="6805">
                  <c:v>44845</c:v>
                </c:pt>
                <c:pt idx="6806">
                  <c:v>44845</c:v>
                </c:pt>
                <c:pt idx="6807">
                  <c:v>44845</c:v>
                </c:pt>
                <c:pt idx="6808">
                  <c:v>44845</c:v>
                </c:pt>
                <c:pt idx="6809">
                  <c:v>44845</c:v>
                </c:pt>
                <c:pt idx="6810">
                  <c:v>44845</c:v>
                </c:pt>
                <c:pt idx="6811">
                  <c:v>44845</c:v>
                </c:pt>
                <c:pt idx="6812">
                  <c:v>44845</c:v>
                </c:pt>
                <c:pt idx="6813">
                  <c:v>44845</c:v>
                </c:pt>
                <c:pt idx="6814">
                  <c:v>44845</c:v>
                </c:pt>
                <c:pt idx="6815">
                  <c:v>44846</c:v>
                </c:pt>
                <c:pt idx="6816">
                  <c:v>44846</c:v>
                </c:pt>
                <c:pt idx="6817">
                  <c:v>44846</c:v>
                </c:pt>
                <c:pt idx="6818">
                  <c:v>44846</c:v>
                </c:pt>
                <c:pt idx="6819">
                  <c:v>44846</c:v>
                </c:pt>
                <c:pt idx="6820">
                  <c:v>44846</c:v>
                </c:pt>
                <c:pt idx="6821">
                  <c:v>44846</c:v>
                </c:pt>
                <c:pt idx="6822">
                  <c:v>44846</c:v>
                </c:pt>
                <c:pt idx="6823">
                  <c:v>44846</c:v>
                </c:pt>
                <c:pt idx="6824">
                  <c:v>44846</c:v>
                </c:pt>
                <c:pt idx="6825">
                  <c:v>44846</c:v>
                </c:pt>
                <c:pt idx="6826">
                  <c:v>44846</c:v>
                </c:pt>
                <c:pt idx="6827">
                  <c:v>44846</c:v>
                </c:pt>
                <c:pt idx="6828">
                  <c:v>44846</c:v>
                </c:pt>
                <c:pt idx="6829">
                  <c:v>44846</c:v>
                </c:pt>
                <c:pt idx="6830">
                  <c:v>44846</c:v>
                </c:pt>
                <c:pt idx="6831">
                  <c:v>44846</c:v>
                </c:pt>
                <c:pt idx="6832">
                  <c:v>44846</c:v>
                </c:pt>
                <c:pt idx="6833">
                  <c:v>44846</c:v>
                </c:pt>
                <c:pt idx="6834">
                  <c:v>44846</c:v>
                </c:pt>
                <c:pt idx="6835">
                  <c:v>44846</c:v>
                </c:pt>
                <c:pt idx="6836">
                  <c:v>44846</c:v>
                </c:pt>
                <c:pt idx="6837">
                  <c:v>44846</c:v>
                </c:pt>
                <c:pt idx="6838">
                  <c:v>44846</c:v>
                </c:pt>
                <c:pt idx="6839">
                  <c:v>44847</c:v>
                </c:pt>
                <c:pt idx="6840">
                  <c:v>44847</c:v>
                </c:pt>
                <c:pt idx="6841">
                  <c:v>44847</c:v>
                </c:pt>
                <c:pt idx="6842">
                  <c:v>44847</c:v>
                </c:pt>
                <c:pt idx="6843">
                  <c:v>44847</c:v>
                </c:pt>
                <c:pt idx="6844">
                  <c:v>44847</c:v>
                </c:pt>
                <c:pt idx="6845">
                  <c:v>44847</c:v>
                </c:pt>
                <c:pt idx="6846">
                  <c:v>44847</c:v>
                </c:pt>
                <c:pt idx="6847">
                  <c:v>44847</c:v>
                </c:pt>
                <c:pt idx="6848">
                  <c:v>44847</c:v>
                </c:pt>
                <c:pt idx="6849">
                  <c:v>44847</c:v>
                </c:pt>
                <c:pt idx="6850">
                  <c:v>44847</c:v>
                </c:pt>
                <c:pt idx="6851">
                  <c:v>44847</c:v>
                </c:pt>
                <c:pt idx="6852">
                  <c:v>44847</c:v>
                </c:pt>
                <c:pt idx="6853">
                  <c:v>44847</c:v>
                </c:pt>
                <c:pt idx="6854">
                  <c:v>44847</c:v>
                </c:pt>
                <c:pt idx="6855">
                  <c:v>44847</c:v>
                </c:pt>
                <c:pt idx="6856">
                  <c:v>44847</c:v>
                </c:pt>
                <c:pt idx="6857">
                  <c:v>44847</c:v>
                </c:pt>
                <c:pt idx="6858">
                  <c:v>44847</c:v>
                </c:pt>
                <c:pt idx="6859">
                  <c:v>44847</c:v>
                </c:pt>
                <c:pt idx="6860">
                  <c:v>44847</c:v>
                </c:pt>
                <c:pt idx="6861">
                  <c:v>44847</c:v>
                </c:pt>
                <c:pt idx="6862">
                  <c:v>44847</c:v>
                </c:pt>
                <c:pt idx="6863">
                  <c:v>44848</c:v>
                </c:pt>
                <c:pt idx="6864">
                  <c:v>44848</c:v>
                </c:pt>
                <c:pt idx="6865">
                  <c:v>44848</c:v>
                </c:pt>
                <c:pt idx="6866">
                  <c:v>44848</c:v>
                </c:pt>
                <c:pt idx="6867">
                  <c:v>44848</c:v>
                </c:pt>
                <c:pt idx="6868">
                  <c:v>44848</c:v>
                </c:pt>
                <c:pt idx="6869">
                  <c:v>44848</c:v>
                </c:pt>
                <c:pt idx="6870">
                  <c:v>44848</c:v>
                </c:pt>
                <c:pt idx="6871">
                  <c:v>44848</c:v>
                </c:pt>
                <c:pt idx="6872">
                  <c:v>44848</c:v>
                </c:pt>
                <c:pt idx="6873">
                  <c:v>44848</c:v>
                </c:pt>
                <c:pt idx="6874">
                  <c:v>44848</c:v>
                </c:pt>
                <c:pt idx="6875">
                  <c:v>44848</c:v>
                </c:pt>
                <c:pt idx="6876">
                  <c:v>44848</c:v>
                </c:pt>
                <c:pt idx="6877">
                  <c:v>44848</c:v>
                </c:pt>
                <c:pt idx="6878">
                  <c:v>44848</c:v>
                </c:pt>
                <c:pt idx="6879">
                  <c:v>44848</c:v>
                </c:pt>
                <c:pt idx="6880">
                  <c:v>44848</c:v>
                </c:pt>
                <c:pt idx="6881">
                  <c:v>44848</c:v>
                </c:pt>
                <c:pt idx="6882">
                  <c:v>44848</c:v>
                </c:pt>
                <c:pt idx="6883">
                  <c:v>44848</c:v>
                </c:pt>
                <c:pt idx="6884">
                  <c:v>44848</c:v>
                </c:pt>
                <c:pt idx="6885">
                  <c:v>44848</c:v>
                </c:pt>
                <c:pt idx="6886">
                  <c:v>44848</c:v>
                </c:pt>
                <c:pt idx="6887">
                  <c:v>44849</c:v>
                </c:pt>
                <c:pt idx="6888">
                  <c:v>44849</c:v>
                </c:pt>
                <c:pt idx="6889">
                  <c:v>44849</c:v>
                </c:pt>
                <c:pt idx="6890">
                  <c:v>44849</c:v>
                </c:pt>
                <c:pt idx="6891">
                  <c:v>44849</c:v>
                </c:pt>
                <c:pt idx="6892">
                  <c:v>44849</c:v>
                </c:pt>
                <c:pt idx="6893">
                  <c:v>44849</c:v>
                </c:pt>
                <c:pt idx="6894">
                  <c:v>44849</c:v>
                </c:pt>
                <c:pt idx="6895">
                  <c:v>44849</c:v>
                </c:pt>
                <c:pt idx="6896">
                  <c:v>44849</c:v>
                </c:pt>
                <c:pt idx="6897">
                  <c:v>44849</c:v>
                </c:pt>
                <c:pt idx="6898">
                  <c:v>44849</c:v>
                </c:pt>
                <c:pt idx="6899">
                  <c:v>44849</c:v>
                </c:pt>
                <c:pt idx="6900">
                  <c:v>44849</c:v>
                </c:pt>
                <c:pt idx="6901">
                  <c:v>44849</c:v>
                </c:pt>
                <c:pt idx="6902">
                  <c:v>44849</c:v>
                </c:pt>
                <c:pt idx="6903">
                  <c:v>44849</c:v>
                </c:pt>
                <c:pt idx="6904">
                  <c:v>44849</c:v>
                </c:pt>
                <c:pt idx="6905">
                  <c:v>44849</c:v>
                </c:pt>
                <c:pt idx="6906">
                  <c:v>44849</c:v>
                </c:pt>
                <c:pt idx="6907">
                  <c:v>44849</c:v>
                </c:pt>
                <c:pt idx="6908">
                  <c:v>44849</c:v>
                </c:pt>
                <c:pt idx="6909">
                  <c:v>44849</c:v>
                </c:pt>
                <c:pt idx="6910">
                  <c:v>44849</c:v>
                </c:pt>
                <c:pt idx="6911">
                  <c:v>44850</c:v>
                </c:pt>
                <c:pt idx="6912">
                  <c:v>44850</c:v>
                </c:pt>
                <c:pt idx="6913">
                  <c:v>44850</c:v>
                </c:pt>
                <c:pt idx="6914">
                  <c:v>44850</c:v>
                </c:pt>
                <c:pt idx="6915">
                  <c:v>44850</c:v>
                </c:pt>
                <c:pt idx="6916">
                  <c:v>44850</c:v>
                </c:pt>
                <c:pt idx="6917">
                  <c:v>44850</c:v>
                </c:pt>
                <c:pt idx="6918">
                  <c:v>44850</c:v>
                </c:pt>
                <c:pt idx="6919">
                  <c:v>44850</c:v>
                </c:pt>
                <c:pt idx="6920">
                  <c:v>44850</c:v>
                </c:pt>
                <c:pt idx="6921">
                  <c:v>44850</c:v>
                </c:pt>
                <c:pt idx="6922">
                  <c:v>44850</c:v>
                </c:pt>
                <c:pt idx="6923">
                  <c:v>44850</c:v>
                </c:pt>
                <c:pt idx="6924">
                  <c:v>44850</c:v>
                </c:pt>
                <c:pt idx="6925">
                  <c:v>44850</c:v>
                </c:pt>
                <c:pt idx="6926">
                  <c:v>44850</c:v>
                </c:pt>
                <c:pt idx="6927">
                  <c:v>44850</c:v>
                </c:pt>
                <c:pt idx="6928">
                  <c:v>44850</c:v>
                </c:pt>
                <c:pt idx="6929">
                  <c:v>44850</c:v>
                </c:pt>
                <c:pt idx="6930">
                  <c:v>44850</c:v>
                </c:pt>
                <c:pt idx="6931">
                  <c:v>44850</c:v>
                </c:pt>
                <c:pt idx="6932">
                  <c:v>44850</c:v>
                </c:pt>
                <c:pt idx="6933">
                  <c:v>44850</c:v>
                </c:pt>
                <c:pt idx="6934">
                  <c:v>44850</c:v>
                </c:pt>
                <c:pt idx="6935">
                  <c:v>44851</c:v>
                </c:pt>
                <c:pt idx="6936">
                  <c:v>44851</c:v>
                </c:pt>
                <c:pt idx="6937">
                  <c:v>44851</c:v>
                </c:pt>
                <c:pt idx="6938">
                  <c:v>44851</c:v>
                </c:pt>
                <c:pt idx="6939">
                  <c:v>44851</c:v>
                </c:pt>
                <c:pt idx="6940">
                  <c:v>44851</c:v>
                </c:pt>
                <c:pt idx="6941">
                  <c:v>44851</c:v>
                </c:pt>
                <c:pt idx="6942">
                  <c:v>44851</c:v>
                </c:pt>
                <c:pt idx="6943">
                  <c:v>44851</c:v>
                </c:pt>
                <c:pt idx="6944">
                  <c:v>44851</c:v>
                </c:pt>
                <c:pt idx="6945">
                  <c:v>44851</c:v>
                </c:pt>
                <c:pt idx="6946">
                  <c:v>44851</c:v>
                </c:pt>
                <c:pt idx="6947">
                  <c:v>44851</c:v>
                </c:pt>
                <c:pt idx="6948">
                  <c:v>44851</c:v>
                </c:pt>
                <c:pt idx="6949">
                  <c:v>44851</c:v>
                </c:pt>
                <c:pt idx="6950">
                  <c:v>44851</c:v>
                </c:pt>
                <c:pt idx="6951">
                  <c:v>44851</c:v>
                </c:pt>
                <c:pt idx="6952">
                  <c:v>44851</c:v>
                </c:pt>
                <c:pt idx="6953">
                  <c:v>44851</c:v>
                </c:pt>
                <c:pt idx="6954">
                  <c:v>44851</c:v>
                </c:pt>
                <c:pt idx="6955">
                  <c:v>44851</c:v>
                </c:pt>
                <c:pt idx="6956">
                  <c:v>44851</c:v>
                </c:pt>
                <c:pt idx="6957">
                  <c:v>44851</c:v>
                </c:pt>
                <c:pt idx="6958">
                  <c:v>44851</c:v>
                </c:pt>
                <c:pt idx="6959">
                  <c:v>44852</c:v>
                </c:pt>
                <c:pt idx="6960">
                  <c:v>44852</c:v>
                </c:pt>
                <c:pt idx="6961">
                  <c:v>44852</c:v>
                </c:pt>
                <c:pt idx="6962">
                  <c:v>44852</c:v>
                </c:pt>
                <c:pt idx="6963">
                  <c:v>44852</c:v>
                </c:pt>
                <c:pt idx="6964">
                  <c:v>44852</c:v>
                </c:pt>
                <c:pt idx="6965">
                  <c:v>44852</c:v>
                </c:pt>
                <c:pt idx="6966">
                  <c:v>44852</c:v>
                </c:pt>
                <c:pt idx="6967">
                  <c:v>44852</c:v>
                </c:pt>
                <c:pt idx="6968">
                  <c:v>44852</c:v>
                </c:pt>
                <c:pt idx="6969">
                  <c:v>44852</c:v>
                </c:pt>
                <c:pt idx="6970">
                  <c:v>44852</c:v>
                </c:pt>
                <c:pt idx="6971">
                  <c:v>44852</c:v>
                </c:pt>
                <c:pt idx="6972">
                  <c:v>44852</c:v>
                </c:pt>
                <c:pt idx="6973">
                  <c:v>44852</c:v>
                </c:pt>
                <c:pt idx="6974">
                  <c:v>44852</c:v>
                </c:pt>
                <c:pt idx="6975">
                  <c:v>44852</c:v>
                </c:pt>
                <c:pt idx="6976">
                  <c:v>44852</c:v>
                </c:pt>
                <c:pt idx="6977">
                  <c:v>44852</c:v>
                </c:pt>
                <c:pt idx="6978">
                  <c:v>44852</c:v>
                </c:pt>
                <c:pt idx="6979">
                  <c:v>44852</c:v>
                </c:pt>
                <c:pt idx="6980">
                  <c:v>44852</c:v>
                </c:pt>
                <c:pt idx="6981">
                  <c:v>44852</c:v>
                </c:pt>
                <c:pt idx="6982">
                  <c:v>44852</c:v>
                </c:pt>
                <c:pt idx="6983">
                  <c:v>44853</c:v>
                </c:pt>
                <c:pt idx="6984">
                  <c:v>44853</c:v>
                </c:pt>
                <c:pt idx="6985">
                  <c:v>44853</c:v>
                </c:pt>
                <c:pt idx="6986">
                  <c:v>44853</c:v>
                </c:pt>
                <c:pt idx="6987">
                  <c:v>44853</c:v>
                </c:pt>
                <c:pt idx="6988">
                  <c:v>44853</c:v>
                </c:pt>
                <c:pt idx="6989">
                  <c:v>44853</c:v>
                </c:pt>
                <c:pt idx="6990">
                  <c:v>44853</c:v>
                </c:pt>
                <c:pt idx="6991">
                  <c:v>44853</c:v>
                </c:pt>
                <c:pt idx="6992">
                  <c:v>44853</c:v>
                </c:pt>
                <c:pt idx="6993">
                  <c:v>44853</c:v>
                </c:pt>
                <c:pt idx="6994">
                  <c:v>44853</c:v>
                </c:pt>
                <c:pt idx="6995">
                  <c:v>44853</c:v>
                </c:pt>
                <c:pt idx="6996">
                  <c:v>44853</c:v>
                </c:pt>
                <c:pt idx="6997">
                  <c:v>44853</c:v>
                </c:pt>
                <c:pt idx="6998">
                  <c:v>44853</c:v>
                </c:pt>
                <c:pt idx="6999">
                  <c:v>44853</c:v>
                </c:pt>
                <c:pt idx="7000">
                  <c:v>44853</c:v>
                </c:pt>
                <c:pt idx="7001">
                  <c:v>44853</c:v>
                </c:pt>
                <c:pt idx="7002">
                  <c:v>44853</c:v>
                </c:pt>
                <c:pt idx="7003">
                  <c:v>44853</c:v>
                </c:pt>
                <c:pt idx="7004">
                  <c:v>44853</c:v>
                </c:pt>
                <c:pt idx="7005">
                  <c:v>44853</c:v>
                </c:pt>
                <c:pt idx="7006">
                  <c:v>44853</c:v>
                </c:pt>
                <c:pt idx="7007">
                  <c:v>44854</c:v>
                </c:pt>
                <c:pt idx="7008">
                  <c:v>44854</c:v>
                </c:pt>
                <c:pt idx="7009">
                  <c:v>44854</c:v>
                </c:pt>
                <c:pt idx="7010">
                  <c:v>44854</c:v>
                </c:pt>
                <c:pt idx="7011">
                  <c:v>44854</c:v>
                </c:pt>
                <c:pt idx="7012">
                  <c:v>44854</c:v>
                </c:pt>
                <c:pt idx="7013">
                  <c:v>44854</c:v>
                </c:pt>
                <c:pt idx="7014">
                  <c:v>44854</c:v>
                </c:pt>
                <c:pt idx="7015">
                  <c:v>44854</c:v>
                </c:pt>
                <c:pt idx="7016">
                  <c:v>44854</c:v>
                </c:pt>
                <c:pt idx="7017">
                  <c:v>44854</c:v>
                </c:pt>
                <c:pt idx="7018">
                  <c:v>44854</c:v>
                </c:pt>
                <c:pt idx="7019">
                  <c:v>44854</c:v>
                </c:pt>
                <c:pt idx="7020">
                  <c:v>44854</c:v>
                </c:pt>
                <c:pt idx="7021">
                  <c:v>44854</c:v>
                </c:pt>
                <c:pt idx="7022">
                  <c:v>44854</c:v>
                </c:pt>
                <c:pt idx="7023">
                  <c:v>44854</c:v>
                </c:pt>
                <c:pt idx="7024">
                  <c:v>44854</c:v>
                </c:pt>
                <c:pt idx="7025">
                  <c:v>44854</c:v>
                </c:pt>
                <c:pt idx="7026">
                  <c:v>44854</c:v>
                </c:pt>
                <c:pt idx="7027">
                  <c:v>44854</c:v>
                </c:pt>
                <c:pt idx="7028">
                  <c:v>44854</c:v>
                </c:pt>
                <c:pt idx="7029">
                  <c:v>44854</c:v>
                </c:pt>
                <c:pt idx="7030">
                  <c:v>44854</c:v>
                </c:pt>
                <c:pt idx="7031">
                  <c:v>44855</c:v>
                </c:pt>
                <c:pt idx="7032">
                  <c:v>44855</c:v>
                </c:pt>
                <c:pt idx="7033">
                  <c:v>44855</c:v>
                </c:pt>
                <c:pt idx="7034">
                  <c:v>44855</c:v>
                </c:pt>
                <c:pt idx="7035">
                  <c:v>44855</c:v>
                </c:pt>
                <c:pt idx="7036">
                  <c:v>44855</c:v>
                </c:pt>
                <c:pt idx="7037">
                  <c:v>44855</c:v>
                </c:pt>
                <c:pt idx="7038">
                  <c:v>44855</c:v>
                </c:pt>
                <c:pt idx="7039">
                  <c:v>44855</c:v>
                </c:pt>
                <c:pt idx="7040">
                  <c:v>44855</c:v>
                </c:pt>
                <c:pt idx="7041">
                  <c:v>44855</c:v>
                </c:pt>
                <c:pt idx="7042">
                  <c:v>44855</c:v>
                </c:pt>
                <c:pt idx="7043">
                  <c:v>44855</c:v>
                </c:pt>
                <c:pt idx="7044">
                  <c:v>44855</c:v>
                </c:pt>
                <c:pt idx="7045">
                  <c:v>44855</c:v>
                </c:pt>
                <c:pt idx="7046">
                  <c:v>44855</c:v>
                </c:pt>
                <c:pt idx="7047">
                  <c:v>44855</c:v>
                </c:pt>
                <c:pt idx="7048">
                  <c:v>44855</c:v>
                </c:pt>
                <c:pt idx="7049">
                  <c:v>44855</c:v>
                </c:pt>
                <c:pt idx="7050">
                  <c:v>44855</c:v>
                </c:pt>
                <c:pt idx="7051">
                  <c:v>44855</c:v>
                </c:pt>
                <c:pt idx="7052">
                  <c:v>44855</c:v>
                </c:pt>
                <c:pt idx="7053">
                  <c:v>44855</c:v>
                </c:pt>
                <c:pt idx="7054">
                  <c:v>44855</c:v>
                </c:pt>
                <c:pt idx="7055">
                  <c:v>44856</c:v>
                </c:pt>
                <c:pt idx="7056">
                  <c:v>44856</c:v>
                </c:pt>
                <c:pt idx="7057">
                  <c:v>44856</c:v>
                </c:pt>
                <c:pt idx="7058">
                  <c:v>44856</c:v>
                </c:pt>
                <c:pt idx="7059">
                  <c:v>44856</c:v>
                </c:pt>
                <c:pt idx="7060">
                  <c:v>44856</c:v>
                </c:pt>
                <c:pt idx="7061">
                  <c:v>44856</c:v>
                </c:pt>
                <c:pt idx="7062">
                  <c:v>44856</c:v>
                </c:pt>
                <c:pt idx="7063">
                  <c:v>44856</c:v>
                </c:pt>
                <c:pt idx="7064">
                  <c:v>44856</c:v>
                </c:pt>
                <c:pt idx="7065">
                  <c:v>44856</c:v>
                </c:pt>
                <c:pt idx="7066">
                  <c:v>44856</c:v>
                </c:pt>
                <c:pt idx="7067">
                  <c:v>44856</c:v>
                </c:pt>
                <c:pt idx="7068">
                  <c:v>44856</c:v>
                </c:pt>
                <c:pt idx="7069">
                  <c:v>44856</c:v>
                </c:pt>
                <c:pt idx="7070">
                  <c:v>44856</c:v>
                </c:pt>
                <c:pt idx="7071">
                  <c:v>44856</c:v>
                </c:pt>
                <c:pt idx="7072">
                  <c:v>44856</c:v>
                </c:pt>
                <c:pt idx="7073">
                  <c:v>44856</c:v>
                </c:pt>
                <c:pt idx="7074">
                  <c:v>44856</c:v>
                </c:pt>
                <c:pt idx="7075">
                  <c:v>44856</c:v>
                </c:pt>
                <c:pt idx="7076">
                  <c:v>44856</c:v>
                </c:pt>
                <c:pt idx="7077">
                  <c:v>44856</c:v>
                </c:pt>
                <c:pt idx="7078">
                  <c:v>44856</c:v>
                </c:pt>
                <c:pt idx="7079">
                  <c:v>44857</c:v>
                </c:pt>
                <c:pt idx="7080">
                  <c:v>44857</c:v>
                </c:pt>
                <c:pt idx="7081">
                  <c:v>44857</c:v>
                </c:pt>
                <c:pt idx="7082">
                  <c:v>44857</c:v>
                </c:pt>
                <c:pt idx="7083">
                  <c:v>44857</c:v>
                </c:pt>
                <c:pt idx="7084">
                  <c:v>44857</c:v>
                </c:pt>
                <c:pt idx="7085">
                  <c:v>44857</c:v>
                </c:pt>
                <c:pt idx="7086">
                  <c:v>44857</c:v>
                </c:pt>
                <c:pt idx="7087">
                  <c:v>44857</c:v>
                </c:pt>
                <c:pt idx="7088">
                  <c:v>44857</c:v>
                </c:pt>
                <c:pt idx="7089">
                  <c:v>44857</c:v>
                </c:pt>
                <c:pt idx="7090">
                  <c:v>44857</c:v>
                </c:pt>
                <c:pt idx="7091">
                  <c:v>44857</c:v>
                </c:pt>
                <c:pt idx="7092">
                  <c:v>44857</c:v>
                </c:pt>
                <c:pt idx="7093">
                  <c:v>44857</c:v>
                </c:pt>
                <c:pt idx="7094">
                  <c:v>44857</c:v>
                </c:pt>
                <c:pt idx="7095">
                  <c:v>44857</c:v>
                </c:pt>
                <c:pt idx="7096">
                  <c:v>44857</c:v>
                </c:pt>
                <c:pt idx="7097">
                  <c:v>44857</c:v>
                </c:pt>
                <c:pt idx="7098">
                  <c:v>44857</c:v>
                </c:pt>
                <c:pt idx="7099">
                  <c:v>44857</c:v>
                </c:pt>
                <c:pt idx="7100">
                  <c:v>44857</c:v>
                </c:pt>
                <c:pt idx="7101">
                  <c:v>44857</c:v>
                </c:pt>
                <c:pt idx="7102">
                  <c:v>44857</c:v>
                </c:pt>
                <c:pt idx="7103">
                  <c:v>44858</c:v>
                </c:pt>
                <c:pt idx="7104">
                  <c:v>44858</c:v>
                </c:pt>
                <c:pt idx="7105">
                  <c:v>44858</c:v>
                </c:pt>
                <c:pt idx="7106">
                  <c:v>44858</c:v>
                </c:pt>
                <c:pt idx="7107">
                  <c:v>44858</c:v>
                </c:pt>
                <c:pt idx="7108">
                  <c:v>44858</c:v>
                </c:pt>
                <c:pt idx="7109">
                  <c:v>44858</c:v>
                </c:pt>
                <c:pt idx="7110">
                  <c:v>44858</c:v>
                </c:pt>
                <c:pt idx="7111">
                  <c:v>44858</c:v>
                </c:pt>
                <c:pt idx="7112">
                  <c:v>44858</c:v>
                </c:pt>
                <c:pt idx="7113">
                  <c:v>44858</c:v>
                </c:pt>
                <c:pt idx="7114">
                  <c:v>44858</c:v>
                </c:pt>
                <c:pt idx="7115">
                  <c:v>44858</c:v>
                </c:pt>
                <c:pt idx="7116">
                  <c:v>44858</c:v>
                </c:pt>
                <c:pt idx="7117">
                  <c:v>44858</c:v>
                </c:pt>
                <c:pt idx="7118">
                  <c:v>44858</c:v>
                </c:pt>
                <c:pt idx="7119">
                  <c:v>44858</c:v>
                </c:pt>
                <c:pt idx="7120">
                  <c:v>44858</c:v>
                </c:pt>
                <c:pt idx="7121">
                  <c:v>44858</c:v>
                </c:pt>
                <c:pt idx="7122">
                  <c:v>44858</c:v>
                </c:pt>
                <c:pt idx="7123">
                  <c:v>44858</c:v>
                </c:pt>
                <c:pt idx="7124">
                  <c:v>44858</c:v>
                </c:pt>
                <c:pt idx="7125">
                  <c:v>44858</c:v>
                </c:pt>
                <c:pt idx="7126">
                  <c:v>44858</c:v>
                </c:pt>
                <c:pt idx="7127">
                  <c:v>44859</c:v>
                </c:pt>
                <c:pt idx="7128">
                  <c:v>44859</c:v>
                </c:pt>
                <c:pt idx="7129">
                  <c:v>44859</c:v>
                </c:pt>
                <c:pt idx="7130">
                  <c:v>44859</c:v>
                </c:pt>
                <c:pt idx="7131">
                  <c:v>44859</c:v>
                </c:pt>
                <c:pt idx="7132">
                  <c:v>44859</c:v>
                </c:pt>
                <c:pt idx="7133">
                  <c:v>44859</c:v>
                </c:pt>
                <c:pt idx="7134">
                  <c:v>44859</c:v>
                </c:pt>
                <c:pt idx="7135">
                  <c:v>44859</c:v>
                </c:pt>
                <c:pt idx="7136">
                  <c:v>44859</c:v>
                </c:pt>
                <c:pt idx="7137">
                  <c:v>44859</c:v>
                </c:pt>
                <c:pt idx="7138">
                  <c:v>44859</c:v>
                </c:pt>
                <c:pt idx="7139">
                  <c:v>44859</c:v>
                </c:pt>
                <c:pt idx="7140">
                  <c:v>44859</c:v>
                </c:pt>
                <c:pt idx="7141">
                  <c:v>44859</c:v>
                </c:pt>
                <c:pt idx="7142">
                  <c:v>44859</c:v>
                </c:pt>
                <c:pt idx="7143">
                  <c:v>44859</c:v>
                </c:pt>
                <c:pt idx="7144">
                  <c:v>44859</c:v>
                </c:pt>
                <c:pt idx="7145">
                  <c:v>44859</c:v>
                </c:pt>
                <c:pt idx="7146">
                  <c:v>44859</c:v>
                </c:pt>
                <c:pt idx="7147">
                  <c:v>44859</c:v>
                </c:pt>
                <c:pt idx="7148">
                  <c:v>44859</c:v>
                </c:pt>
                <c:pt idx="7149">
                  <c:v>44859</c:v>
                </c:pt>
                <c:pt idx="7150">
                  <c:v>44859</c:v>
                </c:pt>
                <c:pt idx="7151">
                  <c:v>44860</c:v>
                </c:pt>
                <c:pt idx="7152">
                  <c:v>44860</c:v>
                </c:pt>
                <c:pt idx="7153">
                  <c:v>44860</c:v>
                </c:pt>
                <c:pt idx="7154">
                  <c:v>44860</c:v>
                </c:pt>
                <c:pt idx="7155">
                  <c:v>44860</c:v>
                </c:pt>
                <c:pt idx="7156">
                  <c:v>44860</c:v>
                </c:pt>
                <c:pt idx="7157">
                  <c:v>44860</c:v>
                </c:pt>
                <c:pt idx="7158">
                  <c:v>44860</c:v>
                </c:pt>
                <c:pt idx="7159">
                  <c:v>44860</c:v>
                </c:pt>
                <c:pt idx="7160">
                  <c:v>44860</c:v>
                </c:pt>
                <c:pt idx="7161">
                  <c:v>44860</c:v>
                </c:pt>
                <c:pt idx="7162">
                  <c:v>44860</c:v>
                </c:pt>
                <c:pt idx="7163">
                  <c:v>44860</c:v>
                </c:pt>
                <c:pt idx="7164">
                  <c:v>44860</c:v>
                </c:pt>
                <c:pt idx="7165">
                  <c:v>44860</c:v>
                </c:pt>
                <c:pt idx="7166">
                  <c:v>44860</c:v>
                </c:pt>
                <c:pt idx="7167">
                  <c:v>44860</c:v>
                </c:pt>
                <c:pt idx="7168">
                  <c:v>44860</c:v>
                </c:pt>
                <c:pt idx="7169">
                  <c:v>44860</c:v>
                </c:pt>
                <c:pt idx="7170">
                  <c:v>44860</c:v>
                </c:pt>
                <c:pt idx="7171">
                  <c:v>44860</c:v>
                </c:pt>
                <c:pt idx="7172">
                  <c:v>44860</c:v>
                </c:pt>
                <c:pt idx="7173">
                  <c:v>44860</c:v>
                </c:pt>
                <c:pt idx="7174">
                  <c:v>44860</c:v>
                </c:pt>
                <c:pt idx="7175">
                  <c:v>44861</c:v>
                </c:pt>
                <c:pt idx="7176">
                  <c:v>44861</c:v>
                </c:pt>
                <c:pt idx="7177">
                  <c:v>44861</c:v>
                </c:pt>
                <c:pt idx="7178">
                  <c:v>44861</c:v>
                </c:pt>
                <c:pt idx="7179">
                  <c:v>44861</c:v>
                </c:pt>
                <c:pt idx="7180">
                  <c:v>44861</c:v>
                </c:pt>
                <c:pt idx="7181">
                  <c:v>44861</c:v>
                </c:pt>
                <c:pt idx="7182">
                  <c:v>44861</c:v>
                </c:pt>
                <c:pt idx="7183">
                  <c:v>44861</c:v>
                </c:pt>
                <c:pt idx="7184">
                  <c:v>44861</c:v>
                </c:pt>
                <c:pt idx="7185">
                  <c:v>44861</c:v>
                </c:pt>
                <c:pt idx="7186">
                  <c:v>44861</c:v>
                </c:pt>
                <c:pt idx="7187">
                  <c:v>44861</c:v>
                </c:pt>
                <c:pt idx="7188">
                  <c:v>44861</c:v>
                </c:pt>
                <c:pt idx="7189">
                  <c:v>44861</c:v>
                </c:pt>
                <c:pt idx="7190">
                  <c:v>44861</c:v>
                </c:pt>
                <c:pt idx="7191">
                  <c:v>44861</c:v>
                </c:pt>
                <c:pt idx="7192">
                  <c:v>44861</c:v>
                </c:pt>
                <c:pt idx="7193">
                  <c:v>44861</c:v>
                </c:pt>
                <c:pt idx="7194">
                  <c:v>44861</c:v>
                </c:pt>
                <c:pt idx="7195">
                  <c:v>44861</c:v>
                </c:pt>
                <c:pt idx="7196">
                  <c:v>44861</c:v>
                </c:pt>
                <c:pt idx="7197">
                  <c:v>44861</c:v>
                </c:pt>
                <c:pt idx="7198">
                  <c:v>44861</c:v>
                </c:pt>
                <c:pt idx="7199">
                  <c:v>44862</c:v>
                </c:pt>
                <c:pt idx="7200">
                  <c:v>44862</c:v>
                </c:pt>
                <c:pt idx="7201">
                  <c:v>44862</c:v>
                </c:pt>
                <c:pt idx="7202">
                  <c:v>44862</c:v>
                </c:pt>
                <c:pt idx="7203">
                  <c:v>44862</c:v>
                </c:pt>
                <c:pt idx="7204">
                  <c:v>44862</c:v>
                </c:pt>
                <c:pt idx="7205">
                  <c:v>44862</c:v>
                </c:pt>
                <c:pt idx="7206">
                  <c:v>44862</c:v>
                </c:pt>
                <c:pt idx="7207">
                  <c:v>44862</c:v>
                </c:pt>
                <c:pt idx="7208">
                  <c:v>44862</c:v>
                </c:pt>
                <c:pt idx="7209">
                  <c:v>44862</c:v>
                </c:pt>
                <c:pt idx="7210">
                  <c:v>44862</c:v>
                </c:pt>
                <c:pt idx="7211">
                  <c:v>44862</c:v>
                </c:pt>
                <c:pt idx="7212">
                  <c:v>44862</c:v>
                </c:pt>
                <c:pt idx="7213">
                  <c:v>44862</c:v>
                </c:pt>
                <c:pt idx="7214">
                  <c:v>44862</c:v>
                </c:pt>
                <c:pt idx="7215">
                  <c:v>44862</c:v>
                </c:pt>
                <c:pt idx="7216">
                  <c:v>44862</c:v>
                </c:pt>
                <c:pt idx="7217">
                  <c:v>44862</c:v>
                </c:pt>
                <c:pt idx="7218">
                  <c:v>44862</c:v>
                </c:pt>
                <c:pt idx="7219">
                  <c:v>44862</c:v>
                </c:pt>
                <c:pt idx="7220">
                  <c:v>44862</c:v>
                </c:pt>
                <c:pt idx="7221">
                  <c:v>44862</c:v>
                </c:pt>
                <c:pt idx="7222">
                  <c:v>44862</c:v>
                </c:pt>
                <c:pt idx="7223">
                  <c:v>44863</c:v>
                </c:pt>
                <c:pt idx="7224">
                  <c:v>44863</c:v>
                </c:pt>
                <c:pt idx="7225">
                  <c:v>44863</c:v>
                </c:pt>
                <c:pt idx="7226">
                  <c:v>44863</c:v>
                </c:pt>
                <c:pt idx="7227">
                  <c:v>44863</c:v>
                </c:pt>
                <c:pt idx="7228">
                  <c:v>44863</c:v>
                </c:pt>
                <c:pt idx="7229">
                  <c:v>44863</c:v>
                </c:pt>
                <c:pt idx="7230">
                  <c:v>44863</c:v>
                </c:pt>
                <c:pt idx="7231">
                  <c:v>44863</c:v>
                </c:pt>
                <c:pt idx="7232">
                  <c:v>44863</c:v>
                </c:pt>
                <c:pt idx="7233">
                  <c:v>44863</c:v>
                </c:pt>
                <c:pt idx="7234">
                  <c:v>44863</c:v>
                </c:pt>
                <c:pt idx="7235">
                  <c:v>44863</c:v>
                </c:pt>
                <c:pt idx="7236">
                  <c:v>44863</c:v>
                </c:pt>
                <c:pt idx="7237">
                  <c:v>44863</c:v>
                </c:pt>
                <c:pt idx="7238">
                  <c:v>44863</c:v>
                </c:pt>
                <c:pt idx="7239">
                  <c:v>44863</c:v>
                </c:pt>
                <c:pt idx="7240">
                  <c:v>44863</c:v>
                </c:pt>
                <c:pt idx="7241">
                  <c:v>44863</c:v>
                </c:pt>
                <c:pt idx="7242">
                  <c:v>44863</c:v>
                </c:pt>
                <c:pt idx="7243">
                  <c:v>44863</c:v>
                </c:pt>
                <c:pt idx="7244">
                  <c:v>44863</c:v>
                </c:pt>
                <c:pt idx="7245">
                  <c:v>44863</c:v>
                </c:pt>
                <c:pt idx="7246">
                  <c:v>44863</c:v>
                </c:pt>
                <c:pt idx="7247">
                  <c:v>44864</c:v>
                </c:pt>
                <c:pt idx="7248">
                  <c:v>44864</c:v>
                </c:pt>
                <c:pt idx="7249">
                  <c:v>44864</c:v>
                </c:pt>
                <c:pt idx="7250">
                  <c:v>44864</c:v>
                </c:pt>
                <c:pt idx="7251">
                  <c:v>44864</c:v>
                </c:pt>
                <c:pt idx="7252">
                  <c:v>44864</c:v>
                </c:pt>
                <c:pt idx="7253">
                  <c:v>44864</c:v>
                </c:pt>
                <c:pt idx="7254">
                  <c:v>44864</c:v>
                </c:pt>
                <c:pt idx="7255">
                  <c:v>44864</c:v>
                </c:pt>
                <c:pt idx="7256">
                  <c:v>44864</c:v>
                </c:pt>
                <c:pt idx="7257">
                  <c:v>44864</c:v>
                </c:pt>
                <c:pt idx="7258">
                  <c:v>44864</c:v>
                </c:pt>
                <c:pt idx="7259">
                  <c:v>44864</c:v>
                </c:pt>
                <c:pt idx="7260">
                  <c:v>44864</c:v>
                </c:pt>
                <c:pt idx="7261">
                  <c:v>44864</c:v>
                </c:pt>
                <c:pt idx="7262">
                  <c:v>44864</c:v>
                </c:pt>
                <c:pt idx="7263">
                  <c:v>44864</c:v>
                </c:pt>
                <c:pt idx="7264">
                  <c:v>44864</c:v>
                </c:pt>
                <c:pt idx="7265">
                  <c:v>44864</c:v>
                </c:pt>
                <c:pt idx="7266">
                  <c:v>44864</c:v>
                </c:pt>
                <c:pt idx="7267">
                  <c:v>44864</c:v>
                </c:pt>
                <c:pt idx="7268">
                  <c:v>44864</c:v>
                </c:pt>
                <c:pt idx="7269">
                  <c:v>44864</c:v>
                </c:pt>
                <c:pt idx="7270">
                  <c:v>44864</c:v>
                </c:pt>
                <c:pt idx="7271">
                  <c:v>44865</c:v>
                </c:pt>
                <c:pt idx="7272">
                  <c:v>44865</c:v>
                </c:pt>
                <c:pt idx="7273">
                  <c:v>44865</c:v>
                </c:pt>
                <c:pt idx="7274">
                  <c:v>44865</c:v>
                </c:pt>
                <c:pt idx="7275">
                  <c:v>44865</c:v>
                </c:pt>
                <c:pt idx="7276">
                  <c:v>44865</c:v>
                </c:pt>
                <c:pt idx="7277">
                  <c:v>44865</c:v>
                </c:pt>
                <c:pt idx="7278">
                  <c:v>44865</c:v>
                </c:pt>
                <c:pt idx="7279">
                  <c:v>44865</c:v>
                </c:pt>
                <c:pt idx="7280">
                  <c:v>44865</c:v>
                </c:pt>
                <c:pt idx="7281">
                  <c:v>44865</c:v>
                </c:pt>
                <c:pt idx="7282">
                  <c:v>44865</c:v>
                </c:pt>
                <c:pt idx="7283">
                  <c:v>44865</c:v>
                </c:pt>
                <c:pt idx="7284">
                  <c:v>44865</c:v>
                </c:pt>
                <c:pt idx="7285">
                  <c:v>44865</c:v>
                </c:pt>
                <c:pt idx="7286">
                  <c:v>44865</c:v>
                </c:pt>
                <c:pt idx="7287">
                  <c:v>44865</c:v>
                </c:pt>
                <c:pt idx="7288">
                  <c:v>44865</c:v>
                </c:pt>
                <c:pt idx="7289">
                  <c:v>44865</c:v>
                </c:pt>
                <c:pt idx="7290">
                  <c:v>44865</c:v>
                </c:pt>
                <c:pt idx="7291">
                  <c:v>44865</c:v>
                </c:pt>
                <c:pt idx="7292">
                  <c:v>44865</c:v>
                </c:pt>
                <c:pt idx="7293">
                  <c:v>44865</c:v>
                </c:pt>
                <c:pt idx="7294">
                  <c:v>44865</c:v>
                </c:pt>
                <c:pt idx="7295">
                  <c:v>44866</c:v>
                </c:pt>
                <c:pt idx="7296">
                  <c:v>44866</c:v>
                </c:pt>
                <c:pt idx="7297">
                  <c:v>44866</c:v>
                </c:pt>
                <c:pt idx="7298">
                  <c:v>44866</c:v>
                </c:pt>
                <c:pt idx="7299">
                  <c:v>44866</c:v>
                </c:pt>
                <c:pt idx="7300">
                  <c:v>44866</c:v>
                </c:pt>
                <c:pt idx="7301">
                  <c:v>44866</c:v>
                </c:pt>
                <c:pt idx="7302">
                  <c:v>44866</c:v>
                </c:pt>
                <c:pt idx="7303">
                  <c:v>44866</c:v>
                </c:pt>
                <c:pt idx="7304">
                  <c:v>44866</c:v>
                </c:pt>
                <c:pt idx="7305">
                  <c:v>44866</c:v>
                </c:pt>
                <c:pt idx="7306">
                  <c:v>44866</c:v>
                </c:pt>
                <c:pt idx="7307">
                  <c:v>44866</c:v>
                </c:pt>
                <c:pt idx="7308">
                  <c:v>44866</c:v>
                </c:pt>
                <c:pt idx="7309">
                  <c:v>44866</c:v>
                </c:pt>
                <c:pt idx="7310">
                  <c:v>44866</c:v>
                </c:pt>
                <c:pt idx="7311">
                  <c:v>44866</c:v>
                </c:pt>
                <c:pt idx="7312">
                  <c:v>44866</c:v>
                </c:pt>
                <c:pt idx="7313">
                  <c:v>44866</c:v>
                </c:pt>
                <c:pt idx="7314">
                  <c:v>44866</c:v>
                </c:pt>
                <c:pt idx="7315">
                  <c:v>44866</c:v>
                </c:pt>
                <c:pt idx="7316">
                  <c:v>44866</c:v>
                </c:pt>
                <c:pt idx="7317">
                  <c:v>44866</c:v>
                </c:pt>
                <c:pt idx="7318">
                  <c:v>44866</c:v>
                </c:pt>
                <c:pt idx="7319">
                  <c:v>44867</c:v>
                </c:pt>
                <c:pt idx="7320">
                  <c:v>44867</c:v>
                </c:pt>
                <c:pt idx="7321">
                  <c:v>44867</c:v>
                </c:pt>
                <c:pt idx="7322">
                  <c:v>44867</c:v>
                </c:pt>
                <c:pt idx="7323">
                  <c:v>44867</c:v>
                </c:pt>
                <c:pt idx="7324">
                  <c:v>44867</c:v>
                </c:pt>
                <c:pt idx="7325">
                  <c:v>44867</c:v>
                </c:pt>
                <c:pt idx="7326">
                  <c:v>44867</c:v>
                </c:pt>
                <c:pt idx="7327">
                  <c:v>44867</c:v>
                </c:pt>
                <c:pt idx="7328">
                  <c:v>44867</c:v>
                </c:pt>
                <c:pt idx="7329">
                  <c:v>44867</c:v>
                </c:pt>
                <c:pt idx="7330">
                  <c:v>44867</c:v>
                </c:pt>
                <c:pt idx="7331">
                  <c:v>44867</c:v>
                </c:pt>
                <c:pt idx="7332">
                  <c:v>44867</c:v>
                </c:pt>
                <c:pt idx="7333">
                  <c:v>44867</c:v>
                </c:pt>
                <c:pt idx="7334">
                  <c:v>44867</c:v>
                </c:pt>
                <c:pt idx="7335">
                  <c:v>44867</c:v>
                </c:pt>
                <c:pt idx="7336">
                  <c:v>44867</c:v>
                </c:pt>
                <c:pt idx="7337">
                  <c:v>44867</c:v>
                </c:pt>
                <c:pt idx="7338">
                  <c:v>44867</c:v>
                </c:pt>
                <c:pt idx="7339">
                  <c:v>44867</c:v>
                </c:pt>
                <c:pt idx="7340">
                  <c:v>44867</c:v>
                </c:pt>
                <c:pt idx="7341">
                  <c:v>44867</c:v>
                </c:pt>
                <c:pt idx="7342">
                  <c:v>44867</c:v>
                </c:pt>
                <c:pt idx="7343">
                  <c:v>44868</c:v>
                </c:pt>
                <c:pt idx="7344">
                  <c:v>44868</c:v>
                </c:pt>
                <c:pt idx="7345">
                  <c:v>44868</c:v>
                </c:pt>
                <c:pt idx="7346">
                  <c:v>44868</c:v>
                </c:pt>
                <c:pt idx="7347">
                  <c:v>44868</c:v>
                </c:pt>
                <c:pt idx="7348">
                  <c:v>44868</c:v>
                </c:pt>
                <c:pt idx="7349">
                  <c:v>44868</c:v>
                </c:pt>
                <c:pt idx="7350">
                  <c:v>44868</c:v>
                </c:pt>
                <c:pt idx="7351">
                  <c:v>44868</c:v>
                </c:pt>
                <c:pt idx="7352">
                  <c:v>44868</c:v>
                </c:pt>
                <c:pt idx="7353">
                  <c:v>44868</c:v>
                </c:pt>
                <c:pt idx="7354">
                  <c:v>44868</c:v>
                </c:pt>
                <c:pt idx="7355">
                  <c:v>44868</c:v>
                </c:pt>
                <c:pt idx="7356">
                  <c:v>44868</c:v>
                </c:pt>
                <c:pt idx="7357">
                  <c:v>44868</c:v>
                </c:pt>
                <c:pt idx="7358">
                  <c:v>44868</c:v>
                </c:pt>
                <c:pt idx="7359">
                  <c:v>44868</c:v>
                </c:pt>
                <c:pt idx="7360">
                  <c:v>44868</c:v>
                </c:pt>
                <c:pt idx="7361">
                  <c:v>44868</c:v>
                </c:pt>
                <c:pt idx="7362">
                  <c:v>44868</c:v>
                </c:pt>
                <c:pt idx="7363">
                  <c:v>44868</c:v>
                </c:pt>
                <c:pt idx="7364">
                  <c:v>44868</c:v>
                </c:pt>
                <c:pt idx="7365">
                  <c:v>44868</c:v>
                </c:pt>
                <c:pt idx="7366">
                  <c:v>44868</c:v>
                </c:pt>
                <c:pt idx="7367">
                  <c:v>44869</c:v>
                </c:pt>
                <c:pt idx="7368">
                  <c:v>44869</c:v>
                </c:pt>
                <c:pt idx="7369">
                  <c:v>44869</c:v>
                </c:pt>
                <c:pt idx="7370">
                  <c:v>44869</c:v>
                </c:pt>
                <c:pt idx="7371">
                  <c:v>44869</c:v>
                </c:pt>
                <c:pt idx="7372">
                  <c:v>44869</c:v>
                </c:pt>
                <c:pt idx="7373">
                  <c:v>44869</c:v>
                </c:pt>
                <c:pt idx="7374">
                  <c:v>44869</c:v>
                </c:pt>
                <c:pt idx="7375">
                  <c:v>44869</c:v>
                </c:pt>
                <c:pt idx="7376">
                  <c:v>44869</c:v>
                </c:pt>
                <c:pt idx="7377">
                  <c:v>44869</c:v>
                </c:pt>
                <c:pt idx="7378">
                  <c:v>44869</c:v>
                </c:pt>
                <c:pt idx="7379">
                  <c:v>44869</c:v>
                </c:pt>
                <c:pt idx="7380">
                  <c:v>44869</c:v>
                </c:pt>
                <c:pt idx="7381">
                  <c:v>44869</c:v>
                </c:pt>
                <c:pt idx="7382">
                  <c:v>44869</c:v>
                </c:pt>
                <c:pt idx="7383">
                  <c:v>44869</c:v>
                </c:pt>
                <c:pt idx="7384">
                  <c:v>44869</c:v>
                </c:pt>
                <c:pt idx="7385">
                  <c:v>44869</c:v>
                </c:pt>
                <c:pt idx="7386">
                  <c:v>44869</c:v>
                </c:pt>
                <c:pt idx="7387">
                  <c:v>44869</c:v>
                </c:pt>
                <c:pt idx="7388">
                  <c:v>44869</c:v>
                </c:pt>
                <c:pt idx="7389">
                  <c:v>44869</c:v>
                </c:pt>
                <c:pt idx="7390">
                  <c:v>44869</c:v>
                </c:pt>
                <c:pt idx="7391">
                  <c:v>44870</c:v>
                </c:pt>
                <c:pt idx="7392">
                  <c:v>44870</c:v>
                </c:pt>
                <c:pt idx="7393">
                  <c:v>44870</c:v>
                </c:pt>
                <c:pt idx="7394">
                  <c:v>44870</c:v>
                </c:pt>
                <c:pt idx="7395">
                  <c:v>44870</c:v>
                </c:pt>
                <c:pt idx="7396">
                  <c:v>44870</c:v>
                </c:pt>
                <c:pt idx="7397">
                  <c:v>44870</c:v>
                </c:pt>
                <c:pt idx="7398">
                  <c:v>44870</c:v>
                </c:pt>
                <c:pt idx="7399">
                  <c:v>44870</c:v>
                </c:pt>
                <c:pt idx="7400">
                  <c:v>44870</c:v>
                </c:pt>
                <c:pt idx="7401">
                  <c:v>44870</c:v>
                </c:pt>
                <c:pt idx="7402">
                  <c:v>44870</c:v>
                </c:pt>
                <c:pt idx="7403">
                  <c:v>44870</c:v>
                </c:pt>
                <c:pt idx="7404">
                  <c:v>44870</c:v>
                </c:pt>
                <c:pt idx="7405">
                  <c:v>44870</c:v>
                </c:pt>
                <c:pt idx="7406">
                  <c:v>44870</c:v>
                </c:pt>
                <c:pt idx="7407">
                  <c:v>44870</c:v>
                </c:pt>
                <c:pt idx="7408">
                  <c:v>44870</c:v>
                </c:pt>
                <c:pt idx="7409">
                  <c:v>44870</c:v>
                </c:pt>
                <c:pt idx="7410">
                  <c:v>44870</c:v>
                </c:pt>
                <c:pt idx="7411">
                  <c:v>44870</c:v>
                </c:pt>
                <c:pt idx="7412">
                  <c:v>44870</c:v>
                </c:pt>
                <c:pt idx="7413">
                  <c:v>44870</c:v>
                </c:pt>
                <c:pt idx="7414">
                  <c:v>44870</c:v>
                </c:pt>
                <c:pt idx="7415">
                  <c:v>44871</c:v>
                </c:pt>
                <c:pt idx="7416">
                  <c:v>44871</c:v>
                </c:pt>
                <c:pt idx="7417">
                  <c:v>44871</c:v>
                </c:pt>
                <c:pt idx="7418">
                  <c:v>44871</c:v>
                </c:pt>
                <c:pt idx="7419">
                  <c:v>44871</c:v>
                </c:pt>
                <c:pt idx="7420">
                  <c:v>44871</c:v>
                </c:pt>
                <c:pt idx="7421">
                  <c:v>44871</c:v>
                </c:pt>
                <c:pt idx="7422">
                  <c:v>44871</c:v>
                </c:pt>
                <c:pt idx="7423">
                  <c:v>44871</c:v>
                </c:pt>
                <c:pt idx="7424">
                  <c:v>44871</c:v>
                </c:pt>
                <c:pt idx="7425">
                  <c:v>44871</c:v>
                </c:pt>
                <c:pt idx="7426">
                  <c:v>44871</c:v>
                </c:pt>
                <c:pt idx="7427">
                  <c:v>44871</c:v>
                </c:pt>
                <c:pt idx="7428">
                  <c:v>44871</c:v>
                </c:pt>
                <c:pt idx="7429">
                  <c:v>44871</c:v>
                </c:pt>
                <c:pt idx="7430">
                  <c:v>44871</c:v>
                </c:pt>
                <c:pt idx="7431">
                  <c:v>44871</c:v>
                </c:pt>
                <c:pt idx="7432">
                  <c:v>44871</c:v>
                </c:pt>
                <c:pt idx="7433">
                  <c:v>44871</c:v>
                </c:pt>
                <c:pt idx="7434">
                  <c:v>44871</c:v>
                </c:pt>
                <c:pt idx="7435">
                  <c:v>44871</c:v>
                </c:pt>
                <c:pt idx="7436">
                  <c:v>44871</c:v>
                </c:pt>
                <c:pt idx="7437">
                  <c:v>44871</c:v>
                </c:pt>
                <c:pt idx="7438">
                  <c:v>44871</c:v>
                </c:pt>
                <c:pt idx="7439">
                  <c:v>44872</c:v>
                </c:pt>
                <c:pt idx="7440">
                  <c:v>44872</c:v>
                </c:pt>
                <c:pt idx="7441">
                  <c:v>44872</c:v>
                </c:pt>
                <c:pt idx="7442">
                  <c:v>44872</c:v>
                </c:pt>
                <c:pt idx="7443">
                  <c:v>44872</c:v>
                </c:pt>
                <c:pt idx="7444">
                  <c:v>44872</c:v>
                </c:pt>
                <c:pt idx="7445">
                  <c:v>44872</c:v>
                </c:pt>
                <c:pt idx="7446">
                  <c:v>44872</c:v>
                </c:pt>
                <c:pt idx="7447">
                  <c:v>44872</c:v>
                </c:pt>
                <c:pt idx="7448">
                  <c:v>44872</c:v>
                </c:pt>
                <c:pt idx="7449">
                  <c:v>44872</c:v>
                </c:pt>
                <c:pt idx="7450">
                  <c:v>44872</c:v>
                </c:pt>
                <c:pt idx="7451">
                  <c:v>44872</c:v>
                </c:pt>
                <c:pt idx="7452">
                  <c:v>44872</c:v>
                </c:pt>
                <c:pt idx="7453">
                  <c:v>44872</c:v>
                </c:pt>
                <c:pt idx="7454">
                  <c:v>44872</c:v>
                </c:pt>
                <c:pt idx="7455">
                  <c:v>44872</c:v>
                </c:pt>
                <c:pt idx="7456">
                  <c:v>44872</c:v>
                </c:pt>
                <c:pt idx="7457">
                  <c:v>44872</c:v>
                </c:pt>
                <c:pt idx="7458">
                  <c:v>44872</c:v>
                </c:pt>
                <c:pt idx="7459">
                  <c:v>44872</c:v>
                </c:pt>
                <c:pt idx="7460">
                  <c:v>44872</c:v>
                </c:pt>
                <c:pt idx="7461">
                  <c:v>44872</c:v>
                </c:pt>
                <c:pt idx="7462">
                  <c:v>44872</c:v>
                </c:pt>
                <c:pt idx="7463">
                  <c:v>44873</c:v>
                </c:pt>
                <c:pt idx="7464">
                  <c:v>44873</c:v>
                </c:pt>
                <c:pt idx="7465">
                  <c:v>44873</c:v>
                </c:pt>
                <c:pt idx="7466">
                  <c:v>44873</c:v>
                </c:pt>
                <c:pt idx="7467">
                  <c:v>44873</c:v>
                </c:pt>
                <c:pt idx="7468">
                  <c:v>44873</c:v>
                </c:pt>
                <c:pt idx="7469">
                  <c:v>44873</c:v>
                </c:pt>
                <c:pt idx="7470">
                  <c:v>44873</c:v>
                </c:pt>
                <c:pt idx="7471">
                  <c:v>44873</c:v>
                </c:pt>
                <c:pt idx="7472">
                  <c:v>44873</c:v>
                </c:pt>
                <c:pt idx="7473">
                  <c:v>44873</c:v>
                </c:pt>
                <c:pt idx="7474">
                  <c:v>44873</c:v>
                </c:pt>
                <c:pt idx="7475">
                  <c:v>44873</c:v>
                </c:pt>
                <c:pt idx="7476">
                  <c:v>44873</c:v>
                </c:pt>
                <c:pt idx="7477">
                  <c:v>44873</c:v>
                </c:pt>
                <c:pt idx="7478">
                  <c:v>44873</c:v>
                </c:pt>
                <c:pt idx="7479">
                  <c:v>44873</c:v>
                </c:pt>
                <c:pt idx="7480">
                  <c:v>44873</c:v>
                </c:pt>
                <c:pt idx="7481">
                  <c:v>44873</c:v>
                </c:pt>
                <c:pt idx="7482">
                  <c:v>44873</c:v>
                </c:pt>
                <c:pt idx="7483">
                  <c:v>44873</c:v>
                </c:pt>
                <c:pt idx="7484">
                  <c:v>44873</c:v>
                </c:pt>
                <c:pt idx="7485">
                  <c:v>44873</c:v>
                </c:pt>
                <c:pt idx="7486">
                  <c:v>44873</c:v>
                </c:pt>
                <c:pt idx="7487">
                  <c:v>44874</c:v>
                </c:pt>
                <c:pt idx="7488">
                  <c:v>44874</c:v>
                </c:pt>
                <c:pt idx="7489">
                  <c:v>44874</c:v>
                </c:pt>
                <c:pt idx="7490">
                  <c:v>44874</c:v>
                </c:pt>
                <c:pt idx="7491">
                  <c:v>44874</c:v>
                </c:pt>
                <c:pt idx="7492">
                  <c:v>44874</c:v>
                </c:pt>
                <c:pt idx="7493">
                  <c:v>44874</c:v>
                </c:pt>
                <c:pt idx="7494">
                  <c:v>44874</c:v>
                </c:pt>
                <c:pt idx="7495">
                  <c:v>44874</c:v>
                </c:pt>
                <c:pt idx="7496">
                  <c:v>44874</c:v>
                </c:pt>
                <c:pt idx="7497">
                  <c:v>44874</c:v>
                </c:pt>
                <c:pt idx="7498">
                  <c:v>44874</c:v>
                </c:pt>
                <c:pt idx="7499">
                  <c:v>44874</c:v>
                </c:pt>
                <c:pt idx="7500">
                  <c:v>44874</c:v>
                </c:pt>
                <c:pt idx="7501">
                  <c:v>44874</c:v>
                </c:pt>
                <c:pt idx="7502">
                  <c:v>44874</c:v>
                </c:pt>
                <c:pt idx="7503">
                  <c:v>44874</c:v>
                </c:pt>
                <c:pt idx="7504">
                  <c:v>44874</c:v>
                </c:pt>
                <c:pt idx="7505">
                  <c:v>44874</c:v>
                </c:pt>
                <c:pt idx="7506">
                  <c:v>44874</c:v>
                </c:pt>
                <c:pt idx="7507">
                  <c:v>44874</c:v>
                </c:pt>
                <c:pt idx="7508">
                  <c:v>44874</c:v>
                </c:pt>
                <c:pt idx="7509">
                  <c:v>44874</c:v>
                </c:pt>
                <c:pt idx="7510">
                  <c:v>44874</c:v>
                </c:pt>
                <c:pt idx="7511">
                  <c:v>44875</c:v>
                </c:pt>
                <c:pt idx="7512">
                  <c:v>44875</c:v>
                </c:pt>
                <c:pt idx="7513">
                  <c:v>44875</c:v>
                </c:pt>
                <c:pt idx="7514">
                  <c:v>44875</c:v>
                </c:pt>
                <c:pt idx="7515">
                  <c:v>44875</c:v>
                </c:pt>
                <c:pt idx="7516">
                  <c:v>44875</c:v>
                </c:pt>
                <c:pt idx="7517">
                  <c:v>44875</c:v>
                </c:pt>
                <c:pt idx="7518">
                  <c:v>44875</c:v>
                </c:pt>
                <c:pt idx="7519">
                  <c:v>44875</c:v>
                </c:pt>
                <c:pt idx="7520">
                  <c:v>44875</c:v>
                </c:pt>
                <c:pt idx="7521">
                  <c:v>44875</c:v>
                </c:pt>
                <c:pt idx="7522">
                  <c:v>44875</c:v>
                </c:pt>
                <c:pt idx="7523">
                  <c:v>44875</c:v>
                </c:pt>
                <c:pt idx="7524">
                  <c:v>44875</c:v>
                </c:pt>
                <c:pt idx="7525">
                  <c:v>44875</c:v>
                </c:pt>
                <c:pt idx="7526">
                  <c:v>44875</c:v>
                </c:pt>
                <c:pt idx="7527">
                  <c:v>44875</c:v>
                </c:pt>
                <c:pt idx="7528">
                  <c:v>44875</c:v>
                </c:pt>
                <c:pt idx="7529">
                  <c:v>44875</c:v>
                </c:pt>
                <c:pt idx="7530">
                  <c:v>44875</c:v>
                </c:pt>
                <c:pt idx="7531">
                  <c:v>44875</c:v>
                </c:pt>
                <c:pt idx="7532">
                  <c:v>44875</c:v>
                </c:pt>
                <c:pt idx="7533">
                  <c:v>44875</c:v>
                </c:pt>
                <c:pt idx="7534">
                  <c:v>44875</c:v>
                </c:pt>
                <c:pt idx="7535">
                  <c:v>44876</c:v>
                </c:pt>
                <c:pt idx="7536">
                  <c:v>44876</c:v>
                </c:pt>
                <c:pt idx="7537">
                  <c:v>44876</c:v>
                </c:pt>
                <c:pt idx="7538">
                  <c:v>44876</c:v>
                </c:pt>
                <c:pt idx="7539">
                  <c:v>44876</c:v>
                </c:pt>
                <c:pt idx="7540">
                  <c:v>44876</c:v>
                </c:pt>
                <c:pt idx="7541">
                  <c:v>44876</c:v>
                </c:pt>
                <c:pt idx="7542">
                  <c:v>44876</c:v>
                </c:pt>
                <c:pt idx="7543">
                  <c:v>44876</c:v>
                </c:pt>
                <c:pt idx="7544">
                  <c:v>44876</c:v>
                </c:pt>
                <c:pt idx="7545">
                  <c:v>44876</c:v>
                </c:pt>
                <c:pt idx="7546">
                  <c:v>44876</c:v>
                </c:pt>
                <c:pt idx="7547">
                  <c:v>44876</c:v>
                </c:pt>
                <c:pt idx="7548">
                  <c:v>44876</c:v>
                </c:pt>
                <c:pt idx="7549">
                  <c:v>44876</c:v>
                </c:pt>
                <c:pt idx="7550">
                  <c:v>44876</c:v>
                </c:pt>
                <c:pt idx="7551">
                  <c:v>44876</c:v>
                </c:pt>
                <c:pt idx="7552">
                  <c:v>44876</c:v>
                </c:pt>
                <c:pt idx="7553">
                  <c:v>44876</c:v>
                </c:pt>
                <c:pt idx="7554">
                  <c:v>44876</c:v>
                </c:pt>
                <c:pt idx="7555">
                  <c:v>44876</c:v>
                </c:pt>
                <c:pt idx="7556">
                  <c:v>44876</c:v>
                </c:pt>
                <c:pt idx="7557">
                  <c:v>44876</c:v>
                </c:pt>
                <c:pt idx="7558">
                  <c:v>44876</c:v>
                </c:pt>
                <c:pt idx="7559">
                  <c:v>44877</c:v>
                </c:pt>
                <c:pt idx="7560">
                  <c:v>44877</c:v>
                </c:pt>
                <c:pt idx="7561">
                  <c:v>44877</c:v>
                </c:pt>
                <c:pt idx="7562">
                  <c:v>44877</c:v>
                </c:pt>
                <c:pt idx="7563">
                  <c:v>44877</c:v>
                </c:pt>
                <c:pt idx="7564">
                  <c:v>44877</c:v>
                </c:pt>
                <c:pt idx="7565">
                  <c:v>44877</c:v>
                </c:pt>
                <c:pt idx="7566">
                  <c:v>44877</c:v>
                </c:pt>
                <c:pt idx="7567">
                  <c:v>44877</c:v>
                </c:pt>
                <c:pt idx="7568">
                  <c:v>44877</c:v>
                </c:pt>
                <c:pt idx="7569">
                  <c:v>44877</c:v>
                </c:pt>
                <c:pt idx="7570">
                  <c:v>44877</c:v>
                </c:pt>
                <c:pt idx="7571">
                  <c:v>44877</c:v>
                </c:pt>
                <c:pt idx="7572">
                  <c:v>44877</c:v>
                </c:pt>
                <c:pt idx="7573">
                  <c:v>44877</c:v>
                </c:pt>
                <c:pt idx="7574">
                  <c:v>44877</c:v>
                </c:pt>
                <c:pt idx="7575">
                  <c:v>44877</c:v>
                </c:pt>
                <c:pt idx="7576">
                  <c:v>44877</c:v>
                </c:pt>
                <c:pt idx="7577">
                  <c:v>44877</c:v>
                </c:pt>
                <c:pt idx="7578">
                  <c:v>44877</c:v>
                </c:pt>
                <c:pt idx="7579">
                  <c:v>44877</c:v>
                </c:pt>
                <c:pt idx="7580">
                  <c:v>44877</c:v>
                </c:pt>
                <c:pt idx="7581">
                  <c:v>44877</c:v>
                </c:pt>
                <c:pt idx="7582">
                  <c:v>44877</c:v>
                </c:pt>
                <c:pt idx="7583">
                  <c:v>44878</c:v>
                </c:pt>
                <c:pt idx="7584">
                  <c:v>44878</c:v>
                </c:pt>
                <c:pt idx="7585">
                  <c:v>44878</c:v>
                </c:pt>
                <c:pt idx="7586">
                  <c:v>44878</c:v>
                </c:pt>
                <c:pt idx="7587">
                  <c:v>44878</c:v>
                </c:pt>
                <c:pt idx="7588">
                  <c:v>44878</c:v>
                </c:pt>
                <c:pt idx="7589">
                  <c:v>44878</c:v>
                </c:pt>
                <c:pt idx="7590">
                  <c:v>44878</c:v>
                </c:pt>
                <c:pt idx="7591">
                  <c:v>44878</c:v>
                </c:pt>
                <c:pt idx="7592">
                  <c:v>44878</c:v>
                </c:pt>
                <c:pt idx="7593">
                  <c:v>44878</c:v>
                </c:pt>
                <c:pt idx="7594">
                  <c:v>44878</c:v>
                </c:pt>
                <c:pt idx="7595">
                  <c:v>44878</c:v>
                </c:pt>
                <c:pt idx="7596">
                  <c:v>44878</c:v>
                </c:pt>
                <c:pt idx="7597">
                  <c:v>44878</c:v>
                </c:pt>
                <c:pt idx="7598">
                  <c:v>44878</c:v>
                </c:pt>
                <c:pt idx="7599">
                  <c:v>44878</c:v>
                </c:pt>
                <c:pt idx="7600">
                  <c:v>44878</c:v>
                </c:pt>
                <c:pt idx="7601">
                  <c:v>44878</c:v>
                </c:pt>
                <c:pt idx="7602">
                  <c:v>44878</c:v>
                </c:pt>
                <c:pt idx="7603">
                  <c:v>44878</c:v>
                </c:pt>
                <c:pt idx="7604">
                  <c:v>44878</c:v>
                </c:pt>
                <c:pt idx="7605">
                  <c:v>44878</c:v>
                </c:pt>
                <c:pt idx="7606">
                  <c:v>44878</c:v>
                </c:pt>
                <c:pt idx="7607">
                  <c:v>44879</c:v>
                </c:pt>
                <c:pt idx="7608">
                  <c:v>44879</c:v>
                </c:pt>
                <c:pt idx="7609">
                  <c:v>44879</c:v>
                </c:pt>
                <c:pt idx="7610">
                  <c:v>44879</c:v>
                </c:pt>
                <c:pt idx="7611">
                  <c:v>44879</c:v>
                </c:pt>
                <c:pt idx="7612">
                  <c:v>44879</c:v>
                </c:pt>
                <c:pt idx="7613">
                  <c:v>44879</c:v>
                </c:pt>
                <c:pt idx="7614">
                  <c:v>44879</c:v>
                </c:pt>
                <c:pt idx="7615">
                  <c:v>44879</c:v>
                </c:pt>
                <c:pt idx="7616">
                  <c:v>44879</c:v>
                </c:pt>
                <c:pt idx="7617">
                  <c:v>44879</c:v>
                </c:pt>
                <c:pt idx="7618">
                  <c:v>44879</c:v>
                </c:pt>
                <c:pt idx="7619">
                  <c:v>44879</c:v>
                </c:pt>
                <c:pt idx="7620">
                  <c:v>44879</c:v>
                </c:pt>
                <c:pt idx="7621">
                  <c:v>44879</c:v>
                </c:pt>
                <c:pt idx="7622">
                  <c:v>44879</c:v>
                </c:pt>
                <c:pt idx="7623">
                  <c:v>44879</c:v>
                </c:pt>
                <c:pt idx="7624">
                  <c:v>44879</c:v>
                </c:pt>
                <c:pt idx="7625">
                  <c:v>44879</c:v>
                </c:pt>
                <c:pt idx="7626">
                  <c:v>44879</c:v>
                </c:pt>
                <c:pt idx="7627">
                  <c:v>44879</c:v>
                </c:pt>
                <c:pt idx="7628">
                  <c:v>44879</c:v>
                </c:pt>
                <c:pt idx="7629">
                  <c:v>44879</c:v>
                </c:pt>
                <c:pt idx="7630">
                  <c:v>44879</c:v>
                </c:pt>
                <c:pt idx="7631">
                  <c:v>44880</c:v>
                </c:pt>
                <c:pt idx="7632">
                  <c:v>44880</c:v>
                </c:pt>
                <c:pt idx="7633">
                  <c:v>44880</c:v>
                </c:pt>
                <c:pt idx="7634">
                  <c:v>44880</c:v>
                </c:pt>
                <c:pt idx="7635">
                  <c:v>44880</c:v>
                </c:pt>
                <c:pt idx="7636">
                  <c:v>44880</c:v>
                </c:pt>
                <c:pt idx="7637">
                  <c:v>44880</c:v>
                </c:pt>
                <c:pt idx="7638">
                  <c:v>44880</c:v>
                </c:pt>
                <c:pt idx="7639">
                  <c:v>44880</c:v>
                </c:pt>
                <c:pt idx="7640">
                  <c:v>44880</c:v>
                </c:pt>
                <c:pt idx="7641">
                  <c:v>44880</c:v>
                </c:pt>
                <c:pt idx="7642">
                  <c:v>44880</c:v>
                </c:pt>
                <c:pt idx="7643">
                  <c:v>44880</c:v>
                </c:pt>
                <c:pt idx="7644">
                  <c:v>44880</c:v>
                </c:pt>
                <c:pt idx="7645">
                  <c:v>44880</c:v>
                </c:pt>
                <c:pt idx="7646">
                  <c:v>44880</c:v>
                </c:pt>
                <c:pt idx="7647">
                  <c:v>44880</c:v>
                </c:pt>
                <c:pt idx="7648">
                  <c:v>44880</c:v>
                </c:pt>
                <c:pt idx="7649">
                  <c:v>44880</c:v>
                </c:pt>
                <c:pt idx="7650">
                  <c:v>44880</c:v>
                </c:pt>
                <c:pt idx="7651">
                  <c:v>44880</c:v>
                </c:pt>
                <c:pt idx="7652">
                  <c:v>44880</c:v>
                </c:pt>
                <c:pt idx="7653">
                  <c:v>44880</c:v>
                </c:pt>
                <c:pt idx="7654">
                  <c:v>44880</c:v>
                </c:pt>
                <c:pt idx="7655">
                  <c:v>44881</c:v>
                </c:pt>
                <c:pt idx="7656">
                  <c:v>44881</c:v>
                </c:pt>
                <c:pt idx="7657">
                  <c:v>44881</c:v>
                </c:pt>
                <c:pt idx="7658">
                  <c:v>44881</c:v>
                </c:pt>
                <c:pt idx="7659">
                  <c:v>44881</c:v>
                </c:pt>
                <c:pt idx="7660">
                  <c:v>44881</c:v>
                </c:pt>
                <c:pt idx="7661">
                  <c:v>44881</c:v>
                </c:pt>
                <c:pt idx="7662">
                  <c:v>44881</c:v>
                </c:pt>
                <c:pt idx="7663">
                  <c:v>44881</c:v>
                </c:pt>
                <c:pt idx="7664">
                  <c:v>44881</c:v>
                </c:pt>
                <c:pt idx="7665">
                  <c:v>44881</c:v>
                </c:pt>
                <c:pt idx="7666">
                  <c:v>44881</c:v>
                </c:pt>
                <c:pt idx="7667">
                  <c:v>44881</c:v>
                </c:pt>
                <c:pt idx="7668">
                  <c:v>44881</c:v>
                </c:pt>
                <c:pt idx="7669">
                  <c:v>44881</c:v>
                </c:pt>
                <c:pt idx="7670">
                  <c:v>44881</c:v>
                </c:pt>
                <c:pt idx="7671">
                  <c:v>44881</c:v>
                </c:pt>
                <c:pt idx="7672">
                  <c:v>44881</c:v>
                </c:pt>
                <c:pt idx="7673">
                  <c:v>44881</c:v>
                </c:pt>
                <c:pt idx="7674">
                  <c:v>44881</c:v>
                </c:pt>
                <c:pt idx="7675">
                  <c:v>44881</c:v>
                </c:pt>
                <c:pt idx="7676">
                  <c:v>44881</c:v>
                </c:pt>
                <c:pt idx="7677">
                  <c:v>44881</c:v>
                </c:pt>
                <c:pt idx="7678">
                  <c:v>44881</c:v>
                </c:pt>
                <c:pt idx="7679">
                  <c:v>44882</c:v>
                </c:pt>
                <c:pt idx="7680">
                  <c:v>44882</c:v>
                </c:pt>
                <c:pt idx="7681">
                  <c:v>44882</c:v>
                </c:pt>
                <c:pt idx="7682">
                  <c:v>44882</c:v>
                </c:pt>
                <c:pt idx="7683">
                  <c:v>44882</c:v>
                </c:pt>
                <c:pt idx="7684">
                  <c:v>44882</c:v>
                </c:pt>
                <c:pt idx="7685">
                  <c:v>44882</c:v>
                </c:pt>
                <c:pt idx="7686">
                  <c:v>44882</c:v>
                </c:pt>
                <c:pt idx="7687">
                  <c:v>44882</c:v>
                </c:pt>
                <c:pt idx="7688">
                  <c:v>44882</c:v>
                </c:pt>
                <c:pt idx="7689">
                  <c:v>44882</c:v>
                </c:pt>
                <c:pt idx="7690">
                  <c:v>44882</c:v>
                </c:pt>
                <c:pt idx="7691">
                  <c:v>44882</c:v>
                </c:pt>
                <c:pt idx="7692">
                  <c:v>44882</c:v>
                </c:pt>
                <c:pt idx="7693">
                  <c:v>44882</c:v>
                </c:pt>
                <c:pt idx="7694">
                  <c:v>44882</c:v>
                </c:pt>
                <c:pt idx="7695">
                  <c:v>44882</c:v>
                </c:pt>
                <c:pt idx="7696">
                  <c:v>44882</c:v>
                </c:pt>
                <c:pt idx="7697">
                  <c:v>44882</c:v>
                </c:pt>
                <c:pt idx="7698">
                  <c:v>44882</c:v>
                </c:pt>
                <c:pt idx="7699">
                  <c:v>44882</c:v>
                </c:pt>
                <c:pt idx="7700">
                  <c:v>44882</c:v>
                </c:pt>
                <c:pt idx="7701">
                  <c:v>44882</c:v>
                </c:pt>
                <c:pt idx="7702">
                  <c:v>44882</c:v>
                </c:pt>
                <c:pt idx="7703">
                  <c:v>44883</c:v>
                </c:pt>
                <c:pt idx="7704">
                  <c:v>44883</c:v>
                </c:pt>
                <c:pt idx="7705">
                  <c:v>44883</c:v>
                </c:pt>
                <c:pt idx="7706">
                  <c:v>44883</c:v>
                </c:pt>
                <c:pt idx="7707">
                  <c:v>44883</c:v>
                </c:pt>
                <c:pt idx="7708">
                  <c:v>44883</c:v>
                </c:pt>
                <c:pt idx="7709">
                  <c:v>44883</c:v>
                </c:pt>
                <c:pt idx="7710">
                  <c:v>44883</c:v>
                </c:pt>
                <c:pt idx="7711">
                  <c:v>44883</c:v>
                </c:pt>
                <c:pt idx="7712">
                  <c:v>44883</c:v>
                </c:pt>
                <c:pt idx="7713">
                  <c:v>44883</c:v>
                </c:pt>
                <c:pt idx="7714">
                  <c:v>44883</c:v>
                </c:pt>
                <c:pt idx="7715">
                  <c:v>44883</c:v>
                </c:pt>
                <c:pt idx="7716">
                  <c:v>44883</c:v>
                </c:pt>
                <c:pt idx="7717">
                  <c:v>44883</c:v>
                </c:pt>
                <c:pt idx="7718">
                  <c:v>44883</c:v>
                </c:pt>
                <c:pt idx="7719">
                  <c:v>44883</c:v>
                </c:pt>
                <c:pt idx="7720">
                  <c:v>44883</c:v>
                </c:pt>
                <c:pt idx="7721">
                  <c:v>44883</c:v>
                </c:pt>
                <c:pt idx="7722">
                  <c:v>44883</c:v>
                </c:pt>
                <c:pt idx="7723">
                  <c:v>44883</c:v>
                </c:pt>
                <c:pt idx="7724">
                  <c:v>44883</c:v>
                </c:pt>
                <c:pt idx="7725">
                  <c:v>44883</c:v>
                </c:pt>
                <c:pt idx="7726">
                  <c:v>44883</c:v>
                </c:pt>
                <c:pt idx="7727">
                  <c:v>44884</c:v>
                </c:pt>
                <c:pt idx="7728">
                  <c:v>44884</c:v>
                </c:pt>
                <c:pt idx="7729">
                  <c:v>44884</c:v>
                </c:pt>
                <c:pt idx="7730">
                  <c:v>44884</c:v>
                </c:pt>
                <c:pt idx="7731">
                  <c:v>44884</c:v>
                </c:pt>
                <c:pt idx="7732">
                  <c:v>44884</c:v>
                </c:pt>
                <c:pt idx="7733">
                  <c:v>44884</c:v>
                </c:pt>
                <c:pt idx="7734">
                  <c:v>44884</c:v>
                </c:pt>
                <c:pt idx="7735">
                  <c:v>44884</c:v>
                </c:pt>
                <c:pt idx="7736">
                  <c:v>44884</c:v>
                </c:pt>
                <c:pt idx="7737">
                  <c:v>44884</c:v>
                </c:pt>
                <c:pt idx="7738">
                  <c:v>44884</c:v>
                </c:pt>
                <c:pt idx="7739">
                  <c:v>44884</c:v>
                </c:pt>
                <c:pt idx="7740">
                  <c:v>44884</c:v>
                </c:pt>
                <c:pt idx="7741">
                  <c:v>44884</c:v>
                </c:pt>
                <c:pt idx="7742">
                  <c:v>44884</c:v>
                </c:pt>
                <c:pt idx="7743">
                  <c:v>44884</c:v>
                </c:pt>
                <c:pt idx="7744">
                  <c:v>44884</c:v>
                </c:pt>
                <c:pt idx="7745">
                  <c:v>44884</c:v>
                </c:pt>
                <c:pt idx="7746">
                  <c:v>44884</c:v>
                </c:pt>
                <c:pt idx="7747">
                  <c:v>44884</c:v>
                </c:pt>
                <c:pt idx="7748">
                  <c:v>44884</c:v>
                </c:pt>
                <c:pt idx="7749">
                  <c:v>44884</c:v>
                </c:pt>
                <c:pt idx="7750">
                  <c:v>44884</c:v>
                </c:pt>
                <c:pt idx="7751">
                  <c:v>44885</c:v>
                </c:pt>
                <c:pt idx="7752">
                  <c:v>44885</c:v>
                </c:pt>
                <c:pt idx="7753">
                  <c:v>44885</c:v>
                </c:pt>
                <c:pt idx="7754">
                  <c:v>44885</c:v>
                </c:pt>
                <c:pt idx="7755">
                  <c:v>44885</c:v>
                </c:pt>
                <c:pt idx="7756">
                  <c:v>44885</c:v>
                </c:pt>
                <c:pt idx="7757">
                  <c:v>44885</c:v>
                </c:pt>
                <c:pt idx="7758">
                  <c:v>44885</c:v>
                </c:pt>
                <c:pt idx="7759">
                  <c:v>44885</c:v>
                </c:pt>
                <c:pt idx="7760">
                  <c:v>44885</c:v>
                </c:pt>
                <c:pt idx="7761">
                  <c:v>44885</c:v>
                </c:pt>
                <c:pt idx="7762">
                  <c:v>44885</c:v>
                </c:pt>
                <c:pt idx="7763">
                  <c:v>44885</c:v>
                </c:pt>
                <c:pt idx="7764">
                  <c:v>44885</c:v>
                </c:pt>
                <c:pt idx="7765">
                  <c:v>44885</c:v>
                </c:pt>
                <c:pt idx="7766">
                  <c:v>44885</c:v>
                </c:pt>
                <c:pt idx="7767">
                  <c:v>44885</c:v>
                </c:pt>
                <c:pt idx="7768">
                  <c:v>44885</c:v>
                </c:pt>
                <c:pt idx="7769">
                  <c:v>44885</c:v>
                </c:pt>
                <c:pt idx="7770">
                  <c:v>44885</c:v>
                </c:pt>
                <c:pt idx="7771">
                  <c:v>44885</c:v>
                </c:pt>
                <c:pt idx="7772">
                  <c:v>44885</c:v>
                </c:pt>
                <c:pt idx="7773">
                  <c:v>44885</c:v>
                </c:pt>
                <c:pt idx="7774">
                  <c:v>44885</c:v>
                </c:pt>
                <c:pt idx="7775">
                  <c:v>44886</c:v>
                </c:pt>
                <c:pt idx="7776">
                  <c:v>44886</c:v>
                </c:pt>
                <c:pt idx="7777">
                  <c:v>44886</c:v>
                </c:pt>
                <c:pt idx="7778">
                  <c:v>44886</c:v>
                </c:pt>
                <c:pt idx="7779">
                  <c:v>44886</c:v>
                </c:pt>
                <c:pt idx="7780">
                  <c:v>44886</c:v>
                </c:pt>
                <c:pt idx="7781">
                  <c:v>44886</c:v>
                </c:pt>
                <c:pt idx="7782">
                  <c:v>44886</c:v>
                </c:pt>
                <c:pt idx="7783">
                  <c:v>44886</c:v>
                </c:pt>
                <c:pt idx="7784">
                  <c:v>44886</c:v>
                </c:pt>
                <c:pt idx="7785">
                  <c:v>44886</c:v>
                </c:pt>
                <c:pt idx="7786">
                  <c:v>44886</c:v>
                </c:pt>
                <c:pt idx="7787">
                  <c:v>44886</c:v>
                </c:pt>
                <c:pt idx="7788">
                  <c:v>44886</c:v>
                </c:pt>
                <c:pt idx="7789">
                  <c:v>44886</c:v>
                </c:pt>
                <c:pt idx="7790">
                  <c:v>44886</c:v>
                </c:pt>
                <c:pt idx="7791">
                  <c:v>44886</c:v>
                </c:pt>
                <c:pt idx="7792">
                  <c:v>44886</c:v>
                </c:pt>
                <c:pt idx="7793">
                  <c:v>44886</c:v>
                </c:pt>
                <c:pt idx="7794">
                  <c:v>44886</c:v>
                </c:pt>
                <c:pt idx="7795">
                  <c:v>44886</c:v>
                </c:pt>
                <c:pt idx="7796">
                  <c:v>44886</c:v>
                </c:pt>
                <c:pt idx="7797">
                  <c:v>44886</c:v>
                </c:pt>
                <c:pt idx="7798">
                  <c:v>44886</c:v>
                </c:pt>
                <c:pt idx="7799">
                  <c:v>44887</c:v>
                </c:pt>
                <c:pt idx="7800">
                  <c:v>44887</c:v>
                </c:pt>
                <c:pt idx="7801">
                  <c:v>44887</c:v>
                </c:pt>
                <c:pt idx="7802">
                  <c:v>44887</c:v>
                </c:pt>
                <c:pt idx="7803">
                  <c:v>44887</c:v>
                </c:pt>
                <c:pt idx="7804">
                  <c:v>44887</c:v>
                </c:pt>
                <c:pt idx="7805">
                  <c:v>44887</c:v>
                </c:pt>
                <c:pt idx="7806">
                  <c:v>44887</c:v>
                </c:pt>
                <c:pt idx="7807">
                  <c:v>44887</c:v>
                </c:pt>
                <c:pt idx="7808">
                  <c:v>44887</c:v>
                </c:pt>
                <c:pt idx="7809">
                  <c:v>44887</c:v>
                </c:pt>
                <c:pt idx="7810">
                  <c:v>44887</c:v>
                </c:pt>
                <c:pt idx="7811">
                  <c:v>44887</c:v>
                </c:pt>
                <c:pt idx="7812">
                  <c:v>44887</c:v>
                </c:pt>
                <c:pt idx="7813">
                  <c:v>44887</c:v>
                </c:pt>
                <c:pt idx="7814">
                  <c:v>44887</c:v>
                </c:pt>
                <c:pt idx="7815">
                  <c:v>44887</c:v>
                </c:pt>
                <c:pt idx="7816">
                  <c:v>44887</c:v>
                </c:pt>
                <c:pt idx="7817">
                  <c:v>44887</c:v>
                </c:pt>
                <c:pt idx="7818">
                  <c:v>44887</c:v>
                </c:pt>
                <c:pt idx="7819">
                  <c:v>44887</c:v>
                </c:pt>
                <c:pt idx="7820">
                  <c:v>44887</c:v>
                </c:pt>
                <c:pt idx="7821">
                  <c:v>44887</c:v>
                </c:pt>
                <c:pt idx="7822">
                  <c:v>44887</c:v>
                </c:pt>
                <c:pt idx="7823">
                  <c:v>44888</c:v>
                </c:pt>
                <c:pt idx="7824">
                  <c:v>44888</c:v>
                </c:pt>
                <c:pt idx="7825">
                  <c:v>44888</c:v>
                </c:pt>
                <c:pt idx="7826">
                  <c:v>44888</c:v>
                </c:pt>
                <c:pt idx="7827">
                  <c:v>44888</c:v>
                </c:pt>
                <c:pt idx="7828">
                  <c:v>44888</c:v>
                </c:pt>
                <c:pt idx="7829">
                  <c:v>44888</c:v>
                </c:pt>
                <c:pt idx="7830">
                  <c:v>44888</c:v>
                </c:pt>
                <c:pt idx="7831">
                  <c:v>44888</c:v>
                </c:pt>
                <c:pt idx="7832">
                  <c:v>44888</c:v>
                </c:pt>
                <c:pt idx="7833">
                  <c:v>44888</c:v>
                </c:pt>
                <c:pt idx="7834">
                  <c:v>44888</c:v>
                </c:pt>
                <c:pt idx="7835">
                  <c:v>44888</c:v>
                </c:pt>
                <c:pt idx="7836">
                  <c:v>44888</c:v>
                </c:pt>
                <c:pt idx="7837">
                  <c:v>44888</c:v>
                </c:pt>
                <c:pt idx="7838">
                  <c:v>44888</c:v>
                </c:pt>
                <c:pt idx="7839">
                  <c:v>44888</c:v>
                </c:pt>
                <c:pt idx="7840">
                  <c:v>44888</c:v>
                </c:pt>
                <c:pt idx="7841">
                  <c:v>44888</c:v>
                </c:pt>
                <c:pt idx="7842">
                  <c:v>44888</c:v>
                </c:pt>
                <c:pt idx="7843">
                  <c:v>44888</c:v>
                </c:pt>
                <c:pt idx="7844">
                  <c:v>44888</c:v>
                </c:pt>
                <c:pt idx="7845">
                  <c:v>44888</c:v>
                </c:pt>
                <c:pt idx="7846">
                  <c:v>44888</c:v>
                </c:pt>
                <c:pt idx="7847">
                  <c:v>44889</c:v>
                </c:pt>
                <c:pt idx="7848">
                  <c:v>44889</c:v>
                </c:pt>
                <c:pt idx="7849">
                  <c:v>44889</c:v>
                </c:pt>
                <c:pt idx="7850">
                  <c:v>44889</c:v>
                </c:pt>
                <c:pt idx="7851">
                  <c:v>44889</c:v>
                </c:pt>
                <c:pt idx="7852">
                  <c:v>44889</c:v>
                </c:pt>
                <c:pt idx="7853">
                  <c:v>44889</c:v>
                </c:pt>
                <c:pt idx="7854">
                  <c:v>44889</c:v>
                </c:pt>
                <c:pt idx="7855">
                  <c:v>44889</c:v>
                </c:pt>
                <c:pt idx="7856">
                  <c:v>44889</c:v>
                </c:pt>
                <c:pt idx="7857">
                  <c:v>44889</c:v>
                </c:pt>
                <c:pt idx="7858">
                  <c:v>44889</c:v>
                </c:pt>
                <c:pt idx="7859">
                  <c:v>44889</c:v>
                </c:pt>
                <c:pt idx="7860">
                  <c:v>44889</c:v>
                </c:pt>
                <c:pt idx="7861">
                  <c:v>44889</c:v>
                </c:pt>
                <c:pt idx="7862">
                  <c:v>44889</c:v>
                </c:pt>
                <c:pt idx="7863">
                  <c:v>44889</c:v>
                </c:pt>
                <c:pt idx="7864">
                  <c:v>44889</c:v>
                </c:pt>
                <c:pt idx="7865">
                  <c:v>44889</c:v>
                </c:pt>
                <c:pt idx="7866">
                  <c:v>44889</c:v>
                </c:pt>
                <c:pt idx="7867">
                  <c:v>44889</c:v>
                </c:pt>
                <c:pt idx="7868">
                  <c:v>44889</c:v>
                </c:pt>
                <c:pt idx="7869">
                  <c:v>44889</c:v>
                </c:pt>
                <c:pt idx="7870">
                  <c:v>44889</c:v>
                </c:pt>
                <c:pt idx="7871">
                  <c:v>44890</c:v>
                </c:pt>
                <c:pt idx="7872">
                  <c:v>44890</c:v>
                </c:pt>
                <c:pt idx="7873">
                  <c:v>44890</c:v>
                </c:pt>
                <c:pt idx="7874">
                  <c:v>44890</c:v>
                </c:pt>
                <c:pt idx="7875">
                  <c:v>44890</c:v>
                </c:pt>
                <c:pt idx="7876">
                  <c:v>44890</c:v>
                </c:pt>
                <c:pt idx="7877">
                  <c:v>44890</c:v>
                </c:pt>
                <c:pt idx="7878">
                  <c:v>44890</c:v>
                </c:pt>
                <c:pt idx="7879">
                  <c:v>44890</c:v>
                </c:pt>
                <c:pt idx="7880">
                  <c:v>44890</c:v>
                </c:pt>
                <c:pt idx="7881">
                  <c:v>44890</c:v>
                </c:pt>
                <c:pt idx="7882">
                  <c:v>44890</c:v>
                </c:pt>
                <c:pt idx="7883">
                  <c:v>44890</c:v>
                </c:pt>
                <c:pt idx="7884">
                  <c:v>44890</c:v>
                </c:pt>
                <c:pt idx="7885">
                  <c:v>44890</c:v>
                </c:pt>
                <c:pt idx="7886">
                  <c:v>44890</c:v>
                </c:pt>
                <c:pt idx="7887">
                  <c:v>44890</c:v>
                </c:pt>
                <c:pt idx="7888">
                  <c:v>44890</c:v>
                </c:pt>
                <c:pt idx="7889">
                  <c:v>44890</c:v>
                </c:pt>
                <c:pt idx="7890">
                  <c:v>44890</c:v>
                </c:pt>
                <c:pt idx="7891">
                  <c:v>44890</c:v>
                </c:pt>
                <c:pt idx="7892">
                  <c:v>44890</c:v>
                </c:pt>
                <c:pt idx="7893">
                  <c:v>44890</c:v>
                </c:pt>
                <c:pt idx="7894">
                  <c:v>44890</c:v>
                </c:pt>
                <c:pt idx="7895">
                  <c:v>44891</c:v>
                </c:pt>
                <c:pt idx="7896">
                  <c:v>44891</c:v>
                </c:pt>
                <c:pt idx="7897">
                  <c:v>44891</c:v>
                </c:pt>
                <c:pt idx="7898">
                  <c:v>44891</c:v>
                </c:pt>
                <c:pt idx="7899">
                  <c:v>44891</c:v>
                </c:pt>
                <c:pt idx="7900">
                  <c:v>44891</c:v>
                </c:pt>
                <c:pt idx="7901">
                  <c:v>44891</c:v>
                </c:pt>
                <c:pt idx="7902">
                  <c:v>44891</c:v>
                </c:pt>
                <c:pt idx="7903">
                  <c:v>44891</c:v>
                </c:pt>
                <c:pt idx="7904">
                  <c:v>44891</c:v>
                </c:pt>
                <c:pt idx="7905">
                  <c:v>44891</c:v>
                </c:pt>
                <c:pt idx="7906">
                  <c:v>44891</c:v>
                </c:pt>
                <c:pt idx="7907">
                  <c:v>44891</c:v>
                </c:pt>
                <c:pt idx="7908">
                  <c:v>44891</c:v>
                </c:pt>
                <c:pt idx="7909">
                  <c:v>44891</c:v>
                </c:pt>
                <c:pt idx="7910">
                  <c:v>44891</c:v>
                </c:pt>
                <c:pt idx="7911">
                  <c:v>44891</c:v>
                </c:pt>
                <c:pt idx="7912">
                  <c:v>44891</c:v>
                </c:pt>
                <c:pt idx="7913">
                  <c:v>44891</c:v>
                </c:pt>
                <c:pt idx="7914">
                  <c:v>44891</c:v>
                </c:pt>
                <c:pt idx="7915">
                  <c:v>44891</c:v>
                </c:pt>
                <c:pt idx="7916">
                  <c:v>44891</c:v>
                </c:pt>
                <c:pt idx="7917">
                  <c:v>44891</c:v>
                </c:pt>
                <c:pt idx="7918">
                  <c:v>44891</c:v>
                </c:pt>
                <c:pt idx="7919">
                  <c:v>44892</c:v>
                </c:pt>
                <c:pt idx="7920">
                  <c:v>44892</c:v>
                </c:pt>
                <c:pt idx="7921">
                  <c:v>44892</c:v>
                </c:pt>
                <c:pt idx="7922">
                  <c:v>44892</c:v>
                </c:pt>
                <c:pt idx="7923">
                  <c:v>44892</c:v>
                </c:pt>
                <c:pt idx="7924">
                  <c:v>44892</c:v>
                </c:pt>
                <c:pt idx="7925">
                  <c:v>44892</c:v>
                </c:pt>
                <c:pt idx="7926">
                  <c:v>44892</c:v>
                </c:pt>
                <c:pt idx="7927">
                  <c:v>44892</c:v>
                </c:pt>
                <c:pt idx="7928">
                  <c:v>44892</c:v>
                </c:pt>
                <c:pt idx="7929">
                  <c:v>44892</c:v>
                </c:pt>
                <c:pt idx="7930">
                  <c:v>44892</c:v>
                </c:pt>
                <c:pt idx="7931">
                  <c:v>44892</c:v>
                </c:pt>
                <c:pt idx="7932">
                  <c:v>44892</c:v>
                </c:pt>
                <c:pt idx="7933">
                  <c:v>44892</c:v>
                </c:pt>
                <c:pt idx="7934">
                  <c:v>44892</c:v>
                </c:pt>
                <c:pt idx="7935">
                  <c:v>44892</c:v>
                </c:pt>
                <c:pt idx="7936">
                  <c:v>44892</c:v>
                </c:pt>
                <c:pt idx="7937">
                  <c:v>44892</c:v>
                </c:pt>
                <c:pt idx="7938">
                  <c:v>44892</c:v>
                </c:pt>
                <c:pt idx="7939">
                  <c:v>44892</c:v>
                </c:pt>
                <c:pt idx="7940">
                  <c:v>44892</c:v>
                </c:pt>
                <c:pt idx="7941">
                  <c:v>44892</c:v>
                </c:pt>
                <c:pt idx="7942">
                  <c:v>44892</c:v>
                </c:pt>
                <c:pt idx="7943">
                  <c:v>44893</c:v>
                </c:pt>
                <c:pt idx="7944">
                  <c:v>44893</c:v>
                </c:pt>
                <c:pt idx="7945">
                  <c:v>44893</c:v>
                </c:pt>
                <c:pt idx="7946">
                  <c:v>44893</c:v>
                </c:pt>
                <c:pt idx="7947">
                  <c:v>44893</c:v>
                </c:pt>
                <c:pt idx="7948">
                  <c:v>44893</c:v>
                </c:pt>
                <c:pt idx="7949">
                  <c:v>44893</c:v>
                </c:pt>
                <c:pt idx="7950">
                  <c:v>44893</c:v>
                </c:pt>
                <c:pt idx="7951">
                  <c:v>44893</c:v>
                </c:pt>
                <c:pt idx="7952">
                  <c:v>44893</c:v>
                </c:pt>
                <c:pt idx="7953">
                  <c:v>44893</c:v>
                </c:pt>
                <c:pt idx="7954">
                  <c:v>44893</c:v>
                </c:pt>
                <c:pt idx="7955">
                  <c:v>44893</c:v>
                </c:pt>
                <c:pt idx="7956">
                  <c:v>44893</c:v>
                </c:pt>
                <c:pt idx="7957">
                  <c:v>44893</c:v>
                </c:pt>
                <c:pt idx="7958">
                  <c:v>44893</c:v>
                </c:pt>
                <c:pt idx="7959">
                  <c:v>44893</c:v>
                </c:pt>
                <c:pt idx="7960">
                  <c:v>44893</c:v>
                </c:pt>
                <c:pt idx="7961">
                  <c:v>44893</c:v>
                </c:pt>
                <c:pt idx="7962">
                  <c:v>44893</c:v>
                </c:pt>
                <c:pt idx="7963">
                  <c:v>44893</c:v>
                </c:pt>
                <c:pt idx="7964">
                  <c:v>44893</c:v>
                </c:pt>
                <c:pt idx="7965">
                  <c:v>44893</c:v>
                </c:pt>
                <c:pt idx="7966">
                  <c:v>44893</c:v>
                </c:pt>
                <c:pt idx="7967">
                  <c:v>44894</c:v>
                </c:pt>
                <c:pt idx="7968">
                  <c:v>44894</c:v>
                </c:pt>
                <c:pt idx="7969">
                  <c:v>44894</c:v>
                </c:pt>
                <c:pt idx="7970">
                  <c:v>44894</c:v>
                </c:pt>
                <c:pt idx="7971">
                  <c:v>44894</c:v>
                </c:pt>
                <c:pt idx="7972">
                  <c:v>44894</c:v>
                </c:pt>
                <c:pt idx="7973">
                  <c:v>44894</c:v>
                </c:pt>
                <c:pt idx="7974">
                  <c:v>44894</c:v>
                </c:pt>
                <c:pt idx="7975">
                  <c:v>44894</c:v>
                </c:pt>
                <c:pt idx="7976">
                  <c:v>44894</c:v>
                </c:pt>
                <c:pt idx="7977">
                  <c:v>44894</c:v>
                </c:pt>
                <c:pt idx="7978">
                  <c:v>44894</c:v>
                </c:pt>
                <c:pt idx="7979">
                  <c:v>44894</c:v>
                </c:pt>
                <c:pt idx="7980">
                  <c:v>44894</c:v>
                </c:pt>
                <c:pt idx="7981">
                  <c:v>44894</c:v>
                </c:pt>
                <c:pt idx="7982">
                  <c:v>44894</c:v>
                </c:pt>
                <c:pt idx="7983">
                  <c:v>44894</c:v>
                </c:pt>
                <c:pt idx="7984">
                  <c:v>44894</c:v>
                </c:pt>
                <c:pt idx="7985">
                  <c:v>44894</c:v>
                </c:pt>
                <c:pt idx="7986">
                  <c:v>44894</c:v>
                </c:pt>
                <c:pt idx="7987">
                  <c:v>44894</c:v>
                </c:pt>
                <c:pt idx="7988">
                  <c:v>44894</c:v>
                </c:pt>
                <c:pt idx="7989">
                  <c:v>44894</c:v>
                </c:pt>
                <c:pt idx="7990">
                  <c:v>44894</c:v>
                </c:pt>
                <c:pt idx="7991">
                  <c:v>44895</c:v>
                </c:pt>
                <c:pt idx="7992">
                  <c:v>44895</c:v>
                </c:pt>
                <c:pt idx="7993">
                  <c:v>44895</c:v>
                </c:pt>
                <c:pt idx="7994">
                  <c:v>44895</c:v>
                </c:pt>
                <c:pt idx="7995">
                  <c:v>44895</c:v>
                </c:pt>
                <c:pt idx="7996">
                  <c:v>44895</c:v>
                </c:pt>
                <c:pt idx="7997">
                  <c:v>44895</c:v>
                </c:pt>
                <c:pt idx="7998">
                  <c:v>44895</c:v>
                </c:pt>
                <c:pt idx="7999">
                  <c:v>44895</c:v>
                </c:pt>
                <c:pt idx="8000">
                  <c:v>44895</c:v>
                </c:pt>
                <c:pt idx="8001">
                  <c:v>44895</c:v>
                </c:pt>
                <c:pt idx="8002">
                  <c:v>44895</c:v>
                </c:pt>
                <c:pt idx="8003">
                  <c:v>44895</c:v>
                </c:pt>
                <c:pt idx="8004">
                  <c:v>44895</c:v>
                </c:pt>
                <c:pt idx="8005">
                  <c:v>44895</c:v>
                </c:pt>
                <c:pt idx="8006">
                  <c:v>44895</c:v>
                </c:pt>
                <c:pt idx="8007">
                  <c:v>44895</c:v>
                </c:pt>
                <c:pt idx="8008">
                  <c:v>44895</c:v>
                </c:pt>
                <c:pt idx="8009">
                  <c:v>44895</c:v>
                </c:pt>
                <c:pt idx="8010">
                  <c:v>44895</c:v>
                </c:pt>
                <c:pt idx="8011">
                  <c:v>44895</c:v>
                </c:pt>
                <c:pt idx="8012">
                  <c:v>44895</c:v>
                </c:pt>
                <c:pt idx="8013">
                  <c:v>44895</c:v>
                </c:pt>
                <c:pt idx="8014">
                  <c:v>44895</c:v>
                </c:pt>
                <c:pt idx="8015">
                  <c:v>44896</c:v>
                </c:pt>
                <c:pt idx="8016">
                  <c:v>44896</c:v>
                </c:pt>
                <c:pt idx="8017">
                  <c:v>44896</c:v>
                </c:pt>
                <c:pt idx="8018">
                  <c:v>44896</c:v>
                </c:pt>
                <c:pt idx="8019">
                  <c:v>44896</c:v>
                </c:pt>
                <c:pt idx="8020">
                  <c:v>44896</c:v>
                </c:pt>
                <c:pt idx="8021">
                  <c:v>44896</c:v>
                </c:pt>
                <c:pt idx="8022">
                  <c:v>44896</c:v>
                </c:pt>
                <c:pt idx="8023">
                  <c:v>44896</c:v>
                </c:pt>
                <c:pt idx="8024">
                  <c:v>44896</c:v>
                </c:pt>
                <c:pt idx="8025">
                  <c:v>44896</c:v>
                </c:pt>
                <c:pt idx="8026">
                  <c:v>44896</c:v>
                </c:pt>
                <c:pt idx="8027">
                  <c:v>44896</c:v>
                </c:pt>
                <c:pt idx="8028">
                  <c:v>44896</c:v>
                </c:pt>
                <c:pt idx="8029">
                  <c:v>44896</c:v>
                </c:pt>
                <c:pt idx="8030">
                  <c:v>44896</c:v>
                </c:pt>
                <c:pt idx="8031">
                  <c:v>44896</c:v>
                </c:pt>
                <c:pt idx="8032">
                  <c:v>44896</c:v>
                </c:pt>
                <c:pt idx="8033">
                  <c:v>44896</c:v>
                </c:pt>
                <c:pt idx="8034">
                  <c:v>44896</c:v>
                </c:pt>
                <c:pt idx="8035">
                  <c:v>44896</c:v>
                </c:pt>
                <c:pt idx="8036">
                  <c:v>44896</c:v>
                </c:pt>
                <c:pt idx="8037">
                  <c:v>44896</c:v>
                </c:pt>
                <c:pt idx="8038">
                  <c:v>44896</c:v>
                </c:pt>
                <c:pt idx="8039">
                  <c:v>44897</c:v>
                </c:pt>
                <c:pt idx="8040">
                  <c:v>44897</c:v>
                </c:pt>
                <c:pt idx="8041">
                  <c:v>44897</c:v>
                </c:pt>
                <c:pt idx="8042">
                  <c:v>44897</c:v>
                </c:pt>
                <c:pt idx="8043">
                  <c:v>44897</c:v>
                </c:pt>
                <c:pt idx="8044">
                  <c:v>44897</c:v>
                </c:pt>
                <c:pt idx="8045">
                  <c:v>44897</c:v>
                </c:pt>
                <c:pt idx="8046">
                  <c:v>44897</c:v>
                </c:pt>
                <c:pt idx="8047">
                  <c:v>44897</c:v>
                </c:pt>
                <c:pt idx="8048">
                  <c:v>44897</c:v>
                </c:pt>
                <c:pt idx="8049">
                  <c:v>44897</c:v>
                </c:pt>
                <c:pt idx="8050">
                  <c:v>44897</c:v>
                </c:pt>
                <c:pt idx="8051">
                  <c:v>44897</c:v>
                </c:pt>
                <c:pt idx="8052">
                  <c:v>44897</c:v>
                </c:pt>
                <c:pt idx="8053">
                  <c:v>44897</c:v>
                </c:pt>
                <c:pt idx="8054">
                  <c:v>44897</c:v>
                </c:pt>
                <c:pt idx="8055">
                  <c:v>44897</c:v>
                </c:pt>
                <c:pt idx="8056">
                  <c:v>44897</c:v>
                </c:pt>
                <c:pt idx="8057">
                  <c:v>44897</c:v>
                </c:pt>
                <c:pt idx="8058">
                  <c:v>44897</c:v>
                </c:pt>
                <c:pt idx="8059">
                  <c:v>44897</c:v>
                </c:pt>
                <c:pt idx="8060">
                  <c:v>44897</c:v>
                </c:pt>
                <c:pt idx="8061">
                  <c:v>44897</c:v>
                </c:pt>
                <c:pt idx="8062">
                  <c:v>44897</c:v>
                </c:pt>
                <c:pt idx="8063">
                  <c:v>44898</c:v>
                </c:pt>
                <c:pt idx="8064">
                  <c:v>44898</c:v>
                </c:pt>
                <c:pt idx="8065">
                  <c:v>44898</c:v>
                </c:pt>
                <c:pt idx="8066">
                  <c:v>44898</c:v>
                </c:pt>
                <c:pt idx="8067">
                  <c:v>44898</c:v>
                </c:pt>
                <c:pt idx="8068">
                  <c:v>44898</c:v>
                </c:pt>
                <c:pt idx="8069">
                  <c:v>44898</c:v>
                </c:pt>
                <c:pt idx="8070">
                  <c:v>44898</c:v>
                </c:pt>
                <c:pt idx="8071">
                  <c:v>44898</c:v>
                </c:pt>
                <c:pt idx="8072">
                  <c:v>44898</c:v>
                </c:pt>
                <c:pt idx="8073">
                  <c:v>44898</c:v>
                </c:pt>
                <c:pt idx="8074">
                  <c:v>44898</c:v>
                </c:pt>
                <c:pt idx="8075">
                  <c:v>44898</c:v>
                </c:pt>
                <c:pt idx="8076">
                  <c:v>44898</c:v>
                </c:pt>
                <c:pt idx="8077">
                  <c:v>44898</c:v>
                </c:pt>
                <c:pt idx="8078">
                  <c:v>44898</c:v>
                </c:pt>
                <c:pt idx="8079">
                  <c:v>44898</c:v>
                </c:pt>
                <c:pt idx="8080">
                  <c:v>44898</c:v>
                </c:pt>
                <c:pt idx="8081">
                  <c:v>44898</c:v>
                </c:pt>
                <c:pt idx="8082">
                  <c:v>44898</c:v>
                </c:pt>
                <c:pt idx="8083">
                  <c:v>44898</c:v>
                </c:pt>
                <c:pt idx="8084">
                  <c:v>44898</c:v>
                </c:pt>
                <c:pt idx="8085">
                  <c:v>44898</c:v>
                </c:pt>
                <c:pt idx="8086">
                  <c:v>44898</c:v>
                </c:pt>
                <c:pt idx="8087">
                  <c:v>44899</c:v>
                </c:pt>
                <c:pt idx="8088">
                  <c:v>44899</c:v>
                </c:pt>
                <c:pt idx="8089">
                  <c:v>44899</c:v>
                </c:pt>
                <c:pt idx="8090">
                  <c:v>44899</c:v>
                </c:pt>
                <c:pt idx="8091">
                  <c:v>44899</c:v>
                </c:pt>
                <c:pt idx="8092">
                  <c:v>44899</c:v>
                </c:pt>
                <c:pt idx="8093">
                  <c:v>44899</c:v>
                </c:pt>
                <c:pt idx="8094">
                  <c:v>44899</c:v>
                </c:pt>
                <c:pt idx="8095">
                  <c:v>44899</c:v>
                </c:pt>
                <c:pt idx="8096">
                  <c:v>44899</c:v>
                </c:pt>
                <c:pt idx="8097">
                  <c:v>44899</c:v>
                </c:pt>
                <c:pt idx="8098">
                  <c:v>44899</c:v>
                </c:pt>
                <c:pt idx="8099">
                  <c:v>44899</c:v>
                </c:pt>
                <c:pt idx="8100">
                  <c:v>44899</c:v>
                </c:pt>
                <c:pt idx="8101">
                  <c:v>44899</c:v>
                </c:pt>
                <c:pt idx="8102">
                  <c:v>44899</c:v>
                </c:pt>
                <c:pt idx="8103">
                  <c:v>44899</c:v>
                </c:pt>
                <c:pt idx="8104">
                  <c:v>44899</c:v>
                </c:pt>
                <c:pt idx="8105">
                  <c:v>44899</c:v>
                </c:pt>
                <c:pt idx="8106">
                  <c:v>44899</c:v>
                </c:pt>
                <c:pt idx="8107">
                  <c:v>44899</c:v>
                </c:pt>
                <c:pt idx="8108">
                  <c:v>44899</c:v>
                </c:pt>
                <c:pt idx="8109">
                  <c:v>44899</c:v>
                </c:pt>
                <c:pt idx="8110">
                  <c:v>44899</c:v>
                </c:pt>
                <c:pt idx="8111">
                  <c:v>44900</c:v>
                </c:pt>
                <c:pt idx="8112">
                  <c:v>44900</c:v>
                </c:pt>
                <c:pt idx="8113">
                  <c:v>44900</c:v>
                </c:pt>
                <c:pt idx="8114">
                  <c:v>44900</c:v>
                </c:pt>
                <c:pt idx="8115">
                  <c:v>44900</c:v>
                </c:pt>
                <c:pt idx="8116">
                  <c:v>44900</c:v>
                </c:pt>
                <c:pt idx="8117">
                  <c:v>44900</c:v>
                </c:pt>
                <c:pt idx="8118">
                  <c:v>44900</c:v>
                </c:pt>
                <c:pt idx="8119">
                  <c:v>44900</c:v>
                </c:pt>
                <c:pt idx="8120">
                  <c:v>44900</c:v>
                </c:pt>
                <c:pt idx="8121">
                  <c:v>44900</c:v>
                </c:pt>
                <c:pt idx="8122">
                  <c:v>44900</c:v>
                </c:pt>
                <c:pt idx="8123">
                  <c:v>44900</c:v>
                </c:pt>
                <c:pt idx="8124">
                  <c:v>44900</c:v>
                </c:pt>
                <c:pt idx="8125">
                  <c:v>44900</c:v>
                </c:pt>
                <c:pt idx="8126">
                  <c:v>44900</c:v>
                </c:pt>
                <c:pt idx="8127">
                  <c:v>44900</c:v>
                </c:pt>
                <c:pt idx="8128">
                  <c:v>44900</c:v>
                </c:pt>
                <c:pt idx="8129">
                  <c:v>44900</c:v>
                </c:pt>
                <c:pt idx="8130">
                  <c:v>44900</c:v>
                </c:pt>
                <c:pt idx="8131">
                  <c:v>44900</c:v>
                </c:pt>
                <c:pt idx="8132">
                  <c:v>44900</c:v>
                </c:pt>
                <c:pt idx="8133">
                  <c:v>44900</c:v>
                </c:pt>
                <c:pt idx="8134">
                  <c:v>44900</c:v>
                </c:pt>
                <c:pt idx="8135">
                  <c:v>44901</c:v>
                </c:pt>
                <c:pt idx="8136">
                  <c:v>44901</c:v>
                </c:pt>
                <c:pt idx="8137">
                  <c:v>44901</c:v>
                </c:pt>
                <c:pt idx="8138">
                  <c:v>44901</c:v>
                </c:pt>
                <c:pt idx="8139">
                  <c:v>44901</c:v>
                </c:pt>
                <c:pt idx="8140">
                  <c:v>44901</c:v>
                </c:pt>
                <c:pt idx="8141">
                  <c:v>44901</c:v>
                </c:pt>
                <c:pt idx="8142">
                  <c:v>44901</c:v>
                </c:pt>
                <c:pt idx="8143">
                  <c:v>44901</c:v>
                </c:pt>
                <c:pt idx="8144">
                  <c:v>44901</c:v>
                </c:pt>
                <c:pt idx="8145">
                  <c:v>44901</c:v>
                </c:pt>
                <c:pt idx="8146">
                  <c:v>44901</c:v>
                </c:pt>
                <c:pt idx="8147">
                  <c:v>44901</c:v>
                </c:pt>
                <c:pt idx="8148">
                  <c:v>44901</c:v>
                </c:pt>
                <c:pt idx="8149">
                  <c:v>44901</c:v>
                </c:pt>
                <c:pt idx="8150">
                  <c:v>44901</c:v>
                </c:pt>
                <c:pt idx="8151">
                  <c:v>44901</c:v>
                </c:pt>
                <c:pt idx="8152">
                  <c:v>44901</c:v>
                </c:pt>
                <c:pt idx="8153">
                  <c:v>44901</c:v>
                </c:pt>
                <c:pt idx="8154">
                  <c:v>44901</c:v>
                </c:pt>
                <c:pt idx="8155">
                  <c:v>44901</c:v>
                </c:pt>
                <c:pt idx="8156">
                  <c:v>44901</c:v>
                </c:pt>
                <c:pt idx="8157">
                  <c:v>44901</c:v>
                </c:pt>
                <c:pt idx="8158">
                  <c:v>44901</c:v>
                </c:pt>
                <c:pt idx="8159">
                  <c:v>44902</c:v>
                </c:pt>
                <c:pt idx="8160">
                  <c:v>44902</c:v>
                </c:pt>
                <c:pt idx="8161">
                  <c:v>44902</c:v>
                </c:pt>
                <c:pt idx="8162">
                  <c:v>44902</c:v>
                </c:pt>
                <c:pt idx="8163">
                  <c:v>44902</c:v>
                </c:pt>
                <c:pt idx="8164">
                  <c:v>44902</c:v>
                </c:pt>
                <c:pt idx="8165">
                  <c:v>44902</c:v>
                </c:pt>
                <c:pt idx="8166">
                  <c:v>44902</c:v>
                </c:pt>
                <c:pt idx="8167">
                  <c:v>44902</c:v>
                </c:pt>
                <c:pt idx="8168">
                  <c:v>44902</c:v>
                </c:pt>
                <c:pt idx="8169">
                  <c:v>44902</c:v>
                </c:pt>
                <c:pt idx="8170">
                  <c:v>44902</c:v>
                </c:pt>
                <c:pt idx="8171">
                  <c:v>44902</c:v>
                </c:pt>
                <c:pt idx="8172">
                  <c:v>44902</c:v>
                </c:pt>
                <c:pt idx="8173">
                  <c:v>44902</c:v>
                </c:pt>
                <c:pt idx="8174">
                  <c:v>44902</c:v>
                </c:pt>
                <c:pt idx="8175">
                  <c:v>44902</c:v>
                </c:pt>
                <c:pt idx="8176">
                  <c:v>44902</c:v>
                </c:pt>
                <c:pt idx="8177">
                  <c:v>44902</c:v>
                </c:pt>
                <c:pt idx="8178">
                  <c:v>44902</c:v>
                </c:pt>
                <c:pt idx="8179">
                  <c:v>44902</c:v>
                </c:pt>
                <c:pt idx="8180">
                  <c:v>44902</c:v>
                </c:pt>
                <c:pt idx="8181">
                  <c:v>44902</c:v>
                </c:pt>
                <c:pt idx="8182">
                  <c:v>44902</c:v>
                </c:pt>
                <c:pt idx="8183">
                  <c:v>44903</c:v>
                </c:pt>
                <c:pt idx="8184">
                  <c:v>44903</c:v>
                </c:pt>
                <c:pt idx="8185">
                  <c:v>44903</c:v>
                </c:pt>
                <c:pt idx="8186">
                  <c:v>44903</c:v>
                </c:pt>
                <c:pt idx="8187">
                  <c:v>44903</c:v>
                </c:pt>
                <c:pt idx="8188">
                  <c:v>44903</c:v>
                </c:pt>
                <c:pt idx="8189">
                  <c:v>44903</c:v>
                </c:pt>
                <c:pt idx="8190">
                  <c:v>44903</c:v>
                </c:pt>
                <c:pt idx="8191">
                  <c:v>44903</c:v>
                </c:pt>
                <c:pt idx="8192">
                  <c:v>44903</c:v>
                </c:pt>
                <c:pt idx="8193">
                  <c:v>44903</c:v>
                </c:pt>
                <c:pt idx="8194">
                  <c:v>44903</c:v>
                </c:pt>
                <c:pt idx="8195">
                  <c:v>44903</c:v>
                </c:pt>
                <c:pt idx="8196">
                  <c:v>44903</c:v>
                </c:pt>
                <c:pt idx="8197">
                  <c:v>44903</c:v>
                </c:pt>
                <c:pt idx="8198">
                  <c:v>44903</c:v>
                </c:pt>
                <c:pt idx="8199">
                  <c:v>44903</c:v>
                </c:pt>
                <c:pt idx="8200">
                  <c:v>44903</c:v>
                </c:pt>
                <c:pt idx="8201">
                  <c:v>44903</c:v>
                </c:pt>
                <c:pt idx="8202">
                  <c:v>44903</c:v>
                </c:pt>
                <c:pt idx="8203">
                  <c:v>44903</c:v>
                </c:pt>
                <c:pt idx="8204">
                  <c:v>44903</c:v>
                </c:pt>
                <c:pt idx="8205">
                  <c:v>44903</c:v>
                </c:pt>
                <c:pt idx="8206">
                  <c:v>44903</c:v>
                </c:pt>
                <c:pt idx="8207">
                  <c:v>44904</c:v>
                </c:pt>
                <c:pt idx="8208">
                  <c:v>44904</c:v>
                </c:pt>
                <c:pt idx="8209">
                  <c:v>44904</c:v>
                </c:pt>
                <c:pt idx="8210">
                  <c:v>44904</c:v>
                </c:pt>
                <c:pt idx="8211">
                  <c:v>44904</c:v>
                </c:pt>
                <c:pt idx="8212">
                  <c:v>44904</c:v>
                </c:pt>
                <c:pt idx="8213">
                  <c:v>44904</c:v>
                </c:pt>
                <c:pt idx="8214">
                  <c:v>44904</c:v>
                </c:pt>
                <c:pt idx="8215">
                  <c:v>44904</c:v>
                </c:pt>
                <c:pt idx="8216">
                  <c:v>44904</c:v>
                </c:pt>
                <c:pt idx="8217">
                  <c:v>44904</c:v>
                </c:pt>
                <c:pt idx="8218">
                  <c:v>44904</c:v>
                </c:pt>
                <c:pt idx="8219">
                  <c:v>44904</c:v>
                </c:pt>
                <c:pt idx="8220">
                  <c:v>44904</c:v>
                </c:pt>
                <c:pt idx="8221">
                  <c:v>44904</c:v>
                </c:pt>
                <c:pt idx="8222">
                  <c:v>44904</c:v>
                </c:pt>
                <c:pt idx="8223">
                  <c:v>44904</c:v>
                </c:pt>
                <c:pt idx="8224">
                  <c:v>44904</c:v>
                </c:pt>
                <c:pt idx="8225">
                  <c:v>44904</c:v>
                </c:pt>
                <c:pt idx="8226">
                  <c:v>44904</c:v>
                </c:pt>
                <c:pt idx="8227">
                  <c:v>44904</c:v>
                </c:pt>
                <c:pt idx="8228">
                  <c:v>44904</c:v>
                </c:pt>
                <c:pt idx="8229">
                  <c:v>44904</c:v>
                </c:pt>
                <c:pt idx="8230">
                  <c:v>44904</c:v>
                </c:pt>
                <c:pt idx="8231">
                  <c:v>44905</c:v>
                </c:pt>
                <c:pt idx="8232">
                  <c:v>44905</c:v>
                </c:pt>
                <c:pt idx="8233">
                  <c:v>44905</c:v>
                </c:pt>
                <c:pt idx="8234">
                  <c:v>44905</c:v>
                </c:pt>
                <c:pt idx="8235">
                  <c:v>44905</c:v>
                </c:pt>
                <c:pt idx="8236">
                  <c:v>44905</c:v>
                </c:pt>
                <c:pt idx="8237">
                  <c:v>44905</c:v>
                </c:pt>
                <c:pt idx="8238">
                  <c:v>44905</c:v>
                </c:pt>
                <c:pt idx="8239">
                  <c:v>44905</c:v>
                </c:pt>
                <c:pt idx="8240">
                  <c:v>44905</c:v>
                </c:pt>
                <c:pt idx="8241">
                  <c:v>44905</c:v>
                </c:pt>
                <c:pt idx="8242">
                  <c:v>44905</c:v>
                </c:pt>
                <c:pt idx="8243">
                  <c:v>44905</c:v>
                </c:pt>
                <c:pt idx="8244">
                  <c:v>44905</c:v>
                </c:pt>
                <c:pt idx="8245">
                  <c:v>44905</c:v>
                </c:pt>
                <c:pt idx="8246">
                  <c:v>44905</c:v>
                </c:pt>
                <c:pt idx="8247">
                  <c:v>44905</c:v>
                </c:pt>
                <c:pt idx="8248">
                  <c:v>44905</c:v>
                </c:pt>
                <c:pt idx="8249">
                  <c:v>44905</c:v>
                </c:pt>
                <c:pt idx="8250">
                  <c:v>44905</c:v>
                </c:pt>
                <c:pt idx="8251">
                  <c:v>44905</c:v>
                </c:pt>
                <c:pt idx="8252">
                  <c:v>44905</c:v>
                </c:pt>
                <c:pt idx="8253">
                  <c:v>44905</c:v>
                </c:pt>
                <c:pt idx="8254">
                  <c:v>44905</c:v>
                </c:pt>
                <c:pt idx="8255">
                  <c:v>44906</c:v>
                </c:pt>
                <c:pt idx="8256">
                  <c:v>44906</c:v>
                </c:pt>
                <c:pt idx="8257">
                  <c:v>44906</c:v>
                </c:pt>
                <c:pt idx="8258">
                  <c:v>44906</c:v>
                </c:pt>
                <c:pt idx="8259">
                  <c:v>44906</c:v>
                </c:pt>
                <c:pt idx="8260">
                  <c:v>44906</c:v>
                </c:pt>
                <c:pt idx="8261">
                  <c:v>44906</c:v>
                </c:pt>
                <c:pt idx="8262">
                  <c:v>44906</c:v>
                </c:pt>
                <c:pt idx="8263">
                  <c:v>44906</c:v>
                </c:pt>
                <c:pt idx="8264">
                  <c:v>44906</c:v>
                </c:pt>
                <c:pt idx="8265">
                  <c:v>44906</c:v>
                </c:pt>
                <c:pt idx="8266">
                  <c:v>44906</c:v>
                </c:pt>
                <c:pt idx="8267">
                  <c:v>44906</c:v>
                </c:pt>
                <c:pt idx="8268">
                  <c:v>44906</c:v>
                </c:pt>
                <c:pt idx="8269">
                  <c:v>44906</c:v>
                </c:pt>
                <c:pt idx="8270">
                  <c:v>44906</c:v>
                </c:pt>
                <c:pt idx="8271">
                  <c:v>44906</c:v>
                </c:pt>
                <c:pt idx="8272">
                  <c:v>44906</c:v>
                </c:pt>
                <c:pt idx="8273">
                  <c:v>44906</c:v>
                </c:pt>
                <c:pt idx="8274">
                  <c:v>44906</c:v>
                </c:pt>
                <c:pt idx="8275">
                  <c:v>44906</c:v>
                </c:pt>
                <c:pt idx="8276">
                  <c:v>44906</c:v>
                </c:pt>
                <c:pt idx="8277">
                  <c:v>44906</c:v>
                </c:pt>
                <c:pt idx="8278">
                  <c:v>44906</c:v>
                </c:pt>
                <c:pt idx="8279">
                  <c:v>44907</c:v>
                </c:pt>
                <c:pt idx="8280">
                  <c:v>44907</c:v>
                </c:pt>
                <c:pt idx="8281">
                  <c:v>44907</c:v>
                </c:pt>
                <c:pt idx="8282">
                  <c:v>44907</c:v>
                </c:pt>
                <c:pt idx="8283">
                  <c:v>44907</c:v>
                </c:pt>
                <c:pt idx="8284">
                  <c:v>44907</c:v>
                </c:pt>
                <c:pt idx="8285">
                  <c:v>44907</c:v>
                </c:pt>
                <c:pt idx="8286">
                  <c:v>44907</c:v>
                </c:pt>
                <c:pt idx="8287">
                  <c:v>44907</c:v>
                </c:pt>
                <c:pt idx="8288">
                  <c:v>44907</c:v>
                </c:pt>
                <c:pt idx="8289">
                  <c:v>44907</c:v>
                </c:pt>
                <c:pt idx="8290">
                  <c:v>44907</c:v>
                </c:pt>
                <c:pt idx="8291">
                  <c:v>44907</c:v>
                </c:pt>
                <c:pt idx="8292">
                  <c:v>44907</c:v>
                </c:pt>
                <c:pt idx="8293">
                  <c:v>44907</c:v>
                </c:pt>
                <c:pt idx="8294">
                  <c:v>44907</c:v>
                </c:pt>
                <c:pt idx="8295">
                  <c:v>44907</c:v>
                </c:pt>
                <c:pt idx="8296">
                  <c:v>44907</c:v>
                </c:pt>
                <c:pt idx="8297">
                  <c:v>44907</c:v>
                </c:pt>
                <c:pt idx="8298">
                  <c:v>44907</c:v>
                </c:pt>
                <c:pt idx="8299">
                  <c:v>44907</c:v>
                </c:pt>
                <c:pt idx="8300">
                  <c:v>44907</c:v>
                </c:pt>
                <c:pt idx="8301">
                  <c:v>44907</c:v>
                </c:pt>
                <c:pt idx="8302">
                  <c:v>44907</c:v>
                </c:pt>
                <c:pt idx="8303">
                  <c:v>44908</c:v>
                </c:pt>
                <c:pt idx="8304">
                  <c:v>44908</c:v>
                </c:pt>
                <c:pt idx="8305">
                  <c:v>44908</c:v>
                </c:pt>
                <c:pt idx="8306">
                  <c:v>44908</c:v>
                </c:pt>
                <c:pt idx="8307">
                  <c:v>44908</c:v>
                </c:pt>
                <c:pt idx="8308">
                  <c:v>44908</c:v>
                </c:pt>
                <c:pt idx="8309">
                  <c:v>44908</c:v>
                </c:pt>
                <c:pt idx="8310">
                  <c:v>44908</c:v>
                </c:pt>
                <c:pt idx="8311">
                  <c:v>44908</c:v>
                </c:pt>
                <c:pt idx="8312">
                  <c:v>44908</c:v>
                </c:pt>
                <c:pt idx="8313">
                  <c:v>44908</c:v>
                </c:pt>
                <c:pt idx="8314">
                  <c:v>44908</c:v>
                </c:pt>
                <c:pt idx="8315">
                  <c:v>44908</c:v>
                </c:pt>
                <c:pt idx="8316">
                  <c:v>44908</c:v>
                </c:pt>
                <c:pt idx="8317">
                  <c:v>44908</c:v>
                </c:pt>
                <c:pt idx="8318">
                  <c:v>44908</c:v>
                </c:pt>
                <c:pt idx="8319">
                  <c:v>44908</c:v>
                </c:pt>
                <c:pt idx="8320">
                  <c:v>44908</c:v>
                </c:pt>
                <c:pt idx="8321">
                  <c:v>44908</c:v>
                </c:pt>
                <c:pt idx="8322">
                  <c:v>44908</c:v>
                </c:pt>
                <c:pt idx="8323">
                  <c:v>44908</c:v>
                </c:pt>
                <c:pt idx="8324">
                  <c:v>44908</c:v>
                </c:pt>
                <c:pt idx="8325">
                  <c:v>44908</c:v>
                </c:pt>
                <c:pt idx="8326">
                  <c:v>44908</c:v>
                </c:pt>
                <c:pt idx="8327">
                  <c:v>44909</c:v>
                </c:pt>
                <c:pt idx="8328">
                  <c:v>44909</c:v>
                </c:pt>
                <c:pt idx="8329">
                  <c:v>44909</c:v>
                </c:pt>
                <c:pt idx="8330">
                  <c:v>44909</c:v>
                </c:pt>
                <c:pt idx="8331">
                  <c:v>44909</c:v>
                </c:pt>
                <c:pt idx="8332">
                  <c:v>44909</c:v>
                </c:pt>
                <c:pt idx="8333">
                  <c:v>44909</c:v>
                </c:pt>
                <c:pt idx="8334">
                  <c:v>44909</c:v>
                </c:pt>
                <c:pt idx="8335">
                  <c:v>44909</c:v>
                </c:pt>
                <c:pt idx="8336">
                  <c:v>44909</c:v>
                </c:pt>
                <c:pt idx="8337">
                  <c:v>44909</c:v>
                </c:pt>
                <c:pt idx="8338">
                  <c:v>44909</c:v>
                </c:pt>
                <c:pt idx="8339">
                  <c:v>44909</c:v>
                </c:pt>
                <c:pt idx="8340">
                  <c:v>44909</c:v>
                </c:pt>
                <c:pt idx="8341">
                  <c:v>44909</c:v>
                </c:pt>
                <c:pt idx="8342">
                  <c:v>44909</c:v>
                </c:pt>
                <c:pt idx="8343">
                  <c:v>44909</c:v>
                </c:pt>
                <c:pt idx="8344">
                  <c:v>44909</c:v>
                </c:pt>
                <c:pt idx="8345">
                  <c:v>44909</c:v>
                </c:pt>
                <c:pt idx="8346">
                  <c:v>44909</c:v>
                </c:pt>
                <c:pt idx="8347">
                  <c:v>44909</c:v>
                </c:pt>
                <c:pt idx="8348">
                  <c:v>44909</c:v>
                </c:pt>
                <c:pt idx="8349">
                  <c:v>44909</c:v>
                </c:pt>
                <c:pt idx="8350">
                  <c:v>44909</c:v>
                </c:pt>
                <c:pt idx="8351">
                  <c:v>44910</c:v>
                </c:pt>
                <c:pt idx="8352">
                  <c:v>44910</c:v>
                </c:pt>
                <c:pt idx="8353">
                  <c:v>44910</c:v>
                </c:pt>
                <c:pt idx="8354">
                  <c:v>44910</c:v>
                </c:pt>
                <c:pt idx="8355">
                  <c:v>44910</c:v>
                </c:pt>
                <c:pt idx="8356">
                  <c:v>44910</c:v>
                </c:pt>
                <c:pt idx="8357">
                  <c:v>44910</c:v>
                </c:pt>
                <c:pt idx="8358">
                  <c:v>44910</c:v>
                </c:pt>
                <c:pt idx="8359">
                  <c:v>44910</c:v>
                </c:pt>
                <c:pt idx="8360">
                  <c:v>44910</c:v>
                </c:pt>
                <c:pt idx="8361">
                  <c:v>44910</c:v>
                </c:pt>
                <c:pt idx="8362">
                  <c:v>44910</c:v>
                </c:pt>
                <c:pt idx="8363">
                  <c:v>44910</c:v>
                </c:pt>
                <c:pt idx="8364">
                  <c:v>44910</c:v>
                </c:pt>
                <c:pt idx="8365">
                  <c:v>44910</c:v>
                </c:pt>
                <c:pt idx="8366">
                  <c:v>44910</c:v>
                </c:pt>
                <c:pt idx="8367">
                  <c:v>44910</c:v>
                </c:pt>
                <c:pt idx="8368">
                  <c:v>44910</c:v>
                </c:pt>
                <c:pt idx="8369">
                  <c:v>44910</c:v>
                </c:pt>
                <c:pt idx="8370">
                  <c:v>44910</c:v>
                </c:pt>
                <c:pt idx="8371">
                  <c:v>44910</c:v>
                </c:pt>
                <c:pt idx="8372">
                  <c:v>44910</c:v>
                </c:pt>
                <c:pt idx="8373">
                  <c:v>44910</c:v>
                </c:pt>
                <c:pt idx="8374">
                  <c:v>44910</c:v>
                </c:pt>
                <c:pt idx="8375">
                  <c:v>44911</c:v>
                </c:pt>
                <c:pt idx="8376">
                  <c:v>44911</c:v>
                </c:pt>
                <c:pt idx="8377">
                  <c:v>44911</c:v>
                </c:pt>
                <c:pt idx="8378">
                  <c:v>44911</c:v>
                </c:pt>
                <c:pt idx="8379">
                  <c:v>44911</c:v>
                </c:pt>
                <c:pt idx="8380">
                  <c:v>44911</c:v>
                </c:pt>
                <c:pt idx="8381">
                  <c:v>44911</c:v>
                </c:pt>
                <c:pt idx="8382">
                  <c:v>44911</c:v>
                </c:pt>
                <c:pt idx="8383">
                  <c:v>44911</c:v>
                </c:pt>
                <c:pt idx="8384">
                  <c:v>44911</c:v>
                </c:pt>
                <c:pt idx="8385">
                  <c:v>44911</c:v>
                </c:pt>
                <c:pt idx="8386">
                  <c:v>44911</c:v>
                </c:pt>
                <c:pt idx="8387">
                  <c:v>44911</c:v>
                </c:pt>
                <c:pt idx="8388">
                  <c:v>44911</c:v>
                </c:pt>
                <c:pt idx="8389">
                  <c:v>44911</c:v>
                </c:pt>
                <c:pt idx="8390">
                  <c:v>44911</c:v>
                </c:pt>
                <c:pt idx="8391">
                  <c:v>44911</c:v>
                </c:pt>
                <c:pt idx="8392">
                  <c:v>44911</c:v>
                </c:pt>
                <c:pt idx="8393">
                  <c:v>44911</c:v>
                </c:pt>
                <c:pt idx="8394">
                  <c:v>44911</c:v>
                </c:pt>
                <c:pt idx="8395">
                  <c:v>44911</c:v>
                </c:pt>
                <c:pt idx="8396">
                  <c:v>44911</c:v>
                </c:pt>
                <c:pt idx="8397">
                  <c:v>44911</c:v>
                </c:pt>
                <c:pt idx="8398">
                  <c:v>44911</c:v>
                </c:pt>
                <c:pt idx="8399">
                  <c:v>44912</c:v>
                </c:pt>
                <c:pt idx="8400">
                  <c:v>44912</c:v>
                </c:pt>
                <c:pt idx="8401">
                  <c:v>44912</c:v>
                </c:pt>
                <c:pt idx="8402">
                  <c:v>44912</c:v>
                </c:pt>
                <c:pt idx="8403">
                  <c:v>44912</c:v>
                </c:pt>
                <c:pt idx="8404">
                  <c:v>44912</c:v>
                </c:pt>
                <c:pt idx="8405">
                  <c:v>44912</c:v>
                </c:pt>
                <c:pt idx="8406">
                  <c:v>44912</c:v>
                </c:pt>
                <c:pt idx="8407">
                  <c:v>44912</c:v>
                </c:pt>
                <c:pt idx="8408">
                  <c:v>44912</c:v>
                </c:pt>
                <c:pt idx="8409">
                  <c:v>44912</c:v>
                </c:pt>
                <c:pt idx="8410">
                  <c:v>44912</c:v>
                </c:pt>
                <c:pt idx="8411">
                  <c:v>44912</c:v>
                </c:pt>
                <c:pt idx="8412">
                  <c:v>44912</c:v>
                </c:pt>
                <c:pt idx="8413">
                  <c:v>44912</c:v>
                </c:pt>
                <c:pt idx="8414">
                  <c:v>44912</c:v>
                </c:pt>
                <c:pt idx="8415">
                  <c:v>44912</c:v>
                </c:pt>
                <c:pt idx="8416">
                  <c:v>44912</c:v>
                </c:pt>
                <c:pt idx="8417">
                  <c:v>44912</c:v>
                </c:pt>
                <c:pt idx="8418">
                  <c:v>44912</c:v>
                </c:pt>
                <c:pt idx="8419">
                  <c:v>44912</c:v>
                </c:pt>
                <c:pt idx="8420">
                  <c:v>44912</c:v>
                </c:pt>
                <c:pt idx="8421">
                  <c:v>44912</c:v>
                </c:pt>
                <c:pt idx="8422">
                  <c:v>44912</c:v>
                </c:pt>
                <c:pt idx="8423">
                  <c:v>44913</c:v>
                </c:pt>
                <c:pt idx="8424">
                  <c:v>44913</c:v>
                </c:pt>
                <c:pt idx="8425">
                  <c:v>44913</c:v>
                </c:pt>
                <c:pt idx="8426">
                  <c:v>44913</c:v>
                </c:pt>
                <c:pt idx="8427">
                  <c:v>44913</c:v>
                </c:pt>
                <c:pt idx="8428">
                  <c:v>44913</c:v>
                </c:pt>
                <c:pt idx="8429">
                  <c:v>44913</c:v>
                </c:pt>
                <c:pt idx="8430">
                  <c:v>44913</c:v>
                </c:pt>
                <c:pt idx="8431">
                  <c:v>44913</c:v>
                </c:pt>
                <c:pt idx="8432">
                  <c:v>44913</c:v>
                </c:pt>
                <c:pt idx="8433">
                  <c:v>44913</c:v>
                </c:pt>
                <c:pt idx="8434">
                  <c:v>44913</c:v>
                </c:pt>
                <c:pt idx="8435">
                  <c:v>44913</c:v>
                </c:pt>
                <c:pt idx="8436">
                  <c:v>44913</c:v>
                </c:pt>
                <c:pt idx="8437">
                  <c:v>44913</c:v>
                </c:pt>
                <c:pt idx="8438">
                  <c:v>44913</c:v>
                </c:pt>
                <c:pt idx="8439">
                  <c:v>44913</c:v>
                </c:pt>
                <c:pt idx="8440">
                  <c:v>44913</c:v>
                </c:pt>
                <c:pt idx="8441">
                  <c:v>44913</c:v>
                </c:pt>
                <c:pt idx="8442">
                  <c:v>44913</c:v>
                </c:pt>
                <c:pt idx="8443">
                  <c:v>44913</c:v>
                </c:pt>
                <c:pt idx="8444">
                  <c:v>44913</c:v>
                </c:pt>
                <c:pt idx="8445">
                  <c:v>44913</c:v>
                </c:pt>
                <c:pt idx="8446">
                  <c:v>44913</c:v>
                </c:pt>
                <c:pt idx="8447">
                  <c:v>44914</c:v>
                </c:pt>
                <c:pt idx="8448">
                  <c:v>44914</c:v>
                </c:pt>
                <c:pt idx="8449">
                  <c:v>44914</c:v>
                </c:pt>
                <c:pt idx="8450">
                  <c:v>44914</c:v>
                </c:pt>
                <c:pt idx="8451">
                  <c:v>44914</c:v>
                </c:pt>
                <c:pt idx="8452">
                  <c:v>44914</c:v>
                </c:pt>
                <c:pt idx="8453">
                  <c:v>44914</c:v>
                </c:pt>
                <c:pt idx="8454">
                  <c:v>44914</c:v>
                </c:pt>
                <c:pt idx="8455">
                  <c:v>44914</c:v>
                </c:pt>
                <c:pt idx="8456">
                  <c:v>44914</c:v>
                </c:pt>
                <c:pt idx="8457">
                  <c:v>44914</c:v>
                </c:pt>
                <c:pt idx="8458">
                  <c:v>44914</c:v>
                </c:pt>
                <c:pt idx="8459">
                  <c:v>44914</c:v>
                </c:pt>
                <c:pt idx="8460">
                  <c:v>44914</c:v>
                </c:pt>
                <c:pt idx="8461">
                  <c:v>44914</c:v>
                </c:pt>
                <c:pt idx="8462">
                  <c:v>44914</c:v>
                </c:pt>
                <c:pt idx="8463">
                  <c:v>44914</c:v>
                </c:pt>
                <c:pt idx="8464">
                  <c:v>44914</c:v>
                </c:pt>
                <c:pt idx="8465">
                  <c:v>44914</c:v>
                </c:pt>
                <c:pt idx="8466">
                  <c:v>44914</c:v>
                </c:pt>
                <c:pt idx="8467">
                  <c:v>44914</c:v>
                </c:pt>
                <c:pt idx="8468">
                  <c:v>44914</c:v>
                </c:pt>
                <c:pt idx="8469">
                  <c:v>44914</c:v>
                </c:pt>
                <c:pt idx="8470">
                  <c:v>44914</c:v>
                </c:pt>
                <c:pt idx="8471">
                  <c:v>44915</c:v>
                </c:pt>
                <c:pt idx="8472">
                  <c:v>44915</c:v>
                </c:pt>
                <c:pt idx="8473">
                  <c:v>44915</c:v>
                </c:pt>
                <c:pt idx="8474">
                  <c:v>44915</c:v>
                </c:pt>
                <c:pt idx="8475">
                  <c:v>44915</c:v>
                </c:pt>
                <c:pt idx="8476">
                  <c:v>44915</c:v>
                </c:pt>
                <c:pt idx="8477">
                  <c:v>44915</c:v>
                </c:pt>
                <c:pt idx="8478">
                  <c:v>44915</c:v>
                </c:pt>
                <c:pt idx="8479">
                  <c:v>44915</c:v>
                </c:pt>
                <c:pt idx="8480">
                  <c:v>44915</c:v>
                </c:pt>
                <c:pt idx="8481">
                  <c:v>44915</c:v>
                </c:pt>
                <c:pt idx="8482">
                  <c:v>44915</c:v>
                </c:pt>
                <c:pt idx="8483">
                  <c:v>44915</c:v>
                </c:pt>
                <c:pt idx="8484">
                  <c:v>44915</c:v>
                </c:pt>
                <c:pt idx="8485">
                  <c:v>44915</c:v>
                </c:pt>
                <c:pt idx="8486">
                  <c:v>44915</c:v>
                </c:pt>
                <c:pt idx="8487">
                  <c:v>44915</c:v>
                </c:pt>
                <c:pt idx="8488">
                  <c:v>44915</c:v>
                </c:pt>
                <c:pt idx="8489">
                  <c:v>44915</c:v>
                </c:pt>
                <c:pt idx="8490">
                  <c:v>44915</c:v>
                </c:pt>
                <c:pt idx="8491">
                  <c:v>44915</c:v>
                </c:pt>
                <c:pt idx="8492">
                  <c:v>44915</c:v>
                </c:pt>
                <c:pt idx="8493">
                  <c:v>44915</c:v>
                </c:pt>
                <c:pt idx="8494">
                  <c:v>44915</c:v>
                </c:pt>
                <c:pt idx="8495">
                  <c:v>44916</c:v>
                </c:pt>
                <c:pt idx="8496">
                  <c:v>44916</c:v>
                </c:pt>
                <c:pt idx="8497">
                  <c:v>44916</c:v>
                </c:pt>
                <c:pt idx="8498">
                  <c:v>44916</c:v>
                </c:pt>
                <c:pt idx="8499">
                  <c:v>44916</c:v>
                </c:pt>
                <c:pt idx="8500">
                  <c:v>44916</c:v>
                </c:pt>
                <c:pt idx="8501">
                  <c:v>44916</c:v>
                </c:pt>
                <c:pt idx="8502">
                  <c:v>44916</c:v>
                </c:pt>
                <c:pt idx="8503">
                  <c:v>44916</c:v>
                </c:pt>
                <c:pt idx="8504">
                  <c:v>44916</c:v>
                </c:pt>
                <c:pt idx="8505">
                  <c:v>44916</c:v>
                </c:pt>
                <c:pt idx="8506">
                  <c:v>44916</c:v>
                </c:pt>
                <c:pt idx="8507">
                  <c:v>44916</c:v>
                </c:pt>
                <c:pt idx="8508">
                  <c:v>44916</c:v>
                </c:pt>
                <c:pt idx="8509">
                  <c:v>44916</c:v>
                </c:pt>
                <c:pt idx="8510">
                  <c:v>44916</c:v>
                </c:pt>
                <c:pt idx="8511">
                  <c:v>44916</c:v>
                </c:pt>
                <c:pt idx="8512">
                  <c:v>44916</c:v>
                </c:pt>
                <c:pt idx="8513">
                  <c:v>44916</c:v>
                </c:pt>
                <c:pt idx="8514">
                  <c:v>44916</c:v>
                </c:pt>
                <c:pt idx="8515">
                  <c:v>44916</c:v>
                </c:pt>
                <c:pt idx="8516">
                  <c:v>44916</c:v>
                </c:pt>
                <c:pt idx="8517">
                  <c:v>44916</c:v>
                </c:pt>
                <c:pt idx="8518">
                  <c:v>44916</c:v>
                </c:pt>
                <c:pt idx="8519">
                  <c:v>44917</c:v>
                </c:pt>
                <c:pt idx="8520">
                  <c:v>44917</c:v>
                </c:pt>
                <c:pt idx="8521">
                  <c:v>44917</c:v>
                </c:pt>
                <c:pt idx="8522">
                  <c:v>44917</c:v>
                </c:pt>
                <c:pt idx="8523">
                  <c:v>44917</c:v>
                </c:pt>
                <c:pt idx="8524">
                  <c:v>44917</c:v>
                </c:pt>
                <c:pt idx="8525">
                  <c:v>44917</c:v>
                </c:pt>
                <c:pt idx="8526">
                  <c:v>44917</c:v>
                </c:pt>
                <c:pt idx="8527">
                  <c:v>44917</c:v>
                </c:pt>
                <c:pt idx="8528">
                  <c:v>44917</c:v>
                </c:pt>
                <c:pt idx="8529">
                  <c:v>44917</c:v>
                </c:pt>
                <c:pt idx="8530">
                  <c:v>44917</c:v>
                </c:pt>
                <c:pt idx="8531">
                  <c:v>44917</c:v>
                </c:pt>
                <c:pt idx="8532">
                  <c:v>44917</c:v>
                </c:pt>
                <c:pt idx="8533">
                  <c:v>44917</c:v>
                </c:pt>
                <c:pt idx="8534">
                  <c:v>44917</c:v>
                </c:pt>
                <c:pt idx="8535">
                  <c:v>44917</c:v>
                </c:pt>
                <c:pt idx="8536">
                  <c:v>44917</c:v>
                </c:pt>
                <c:pt idx="8537">
                  <c:v>44917</c:v>
                </c:pt>
                <c:pt idx="8538">
                  <c:v>44917</c:v>
                </c:pt>
                <c:pt idx="8539">
                  <c:v>44917</c:v>
                </c:pt>
                <c:pt idx="8540">
                  <c:v>44917</c:v>
                </c:pt>
                <c:pt idx="8541">
                  <c:v>44917</c:v>
                </c:pt>
                <c:pt idx="8542">
                  <c:v>44917</c:v>
                </c:pt>
                <c:pt idx="8543">
                  <c:v>44918</c:v>
                </c:pt>
                <c:pt idx="8544">
                  <c:v>44918</c:v>
                </c:pt>
                <c:pt idx="8545">
                  <c:v>44918</c:v>
                </c:pt>
                <c:pt idx="8546">
                  <c:v>44918</c:v>
                </c:pt>
                <c:pt idx="8547">
                  <c:v>44918</c:v>
                </c:pt>
                <c:pt idx="8548">
                  <c:v>44918</c:v>
                </c:pt>
                <c:pt idx="8549">
                  <c:v>44918</c:v>
                </c:pt>
                <c:pt idx="8550">
                  <c:v>44918</c:v>
                </c:pt>
                <c:pt idx="8551">
                  <c:v>44918</c:v>
                </c:pt>
                <c:pt idx="8552">
                  <c:v>44918</c:v>
                </c:pt>
                <c:pt idx="8553">
                  <c:v>44918</c:v>
                </c:pt>
                <c:pt idx="8554">
                  <c:v>44918</c:v>
                </c:pt>
                <c:pt idx="8555">
                  <c:v>44918</c:v>
                </c:pt>
                <c:pt idx="8556">
                  <c:v>44918</c:v>
                </c:pt>
                <c:pt idx="8557">
                  <c:v>44918</c:v>
                </c:pt>
                <c:pt idx="8558">
                  <c:v>44918</c:v>
                </c:pt>
                <c:pt idx="8559">
                  <c:v>44918</c:v>
                </c:pt>
                <c:pt idx="8560">
                  <c:v>44918</c:v>
                </c:pt>
                <c:pt idx="8561">
                  <c:v>44918</c:v>
                </c:pt>
                <c:pt idx="8562">
                  <c:v>44918</c:v>
                </c:pt>
                <c:pt idx="8563">
                  <c:v>44918</c:v>
                </c:pt>
                <c:pt idx="8564">
                  <c:v>44918</c:v>
                </c:pt>
                <c:pt idx="8565">
                  <c:v>44918</c:v>
                </c:pt>
                <c:pt idx="8566">
                  <c:v>44918</c:v>
                </c:pt>
                <c:pt idx="8567">
                  <c:v>44919</c:v>
                </c:pt>
                <c:pt idx="8568">
                  <c:v>44919</c:v>
                </c:pt>
                <c:pt idx="8569">
                  <c:v>44919</c:v>
                </c:pt>
                <c:pt idx="8570">
                  <c:v>44919</c:v>
                </c:pt>
                <c:pt idx="8571">
                  <c:v>44919</c:v>
                </c:pt>
                <c:pt idx="8572">
                  <c:v>44919</c:v>
                </c:pt>
                <c:pt idx="8573">
                  <c:v>44919</c:v>
                </c:pt>
                <c:pt idx="8574">
                  <c:v>44919</c:v>
                </c:pt>
                <c:pt idx="8575">
                  <c:v>44919</c:v>
                </c:pt>
                <c:pt idx="8576">
                  <c:v>44919</c:v>
                </c:pt>
                <c:pt idx="8577">
                  <c:v>44919</c:v>
                </c:pt>
                <c:pt idx="8578">
                  <c:v>44919</c:v>
                </c:pt>
                <c:pt idx="8579">
                  <c:v>44919</c:v>
                </c:pt>
                <c:pt idx="8580">
                  <c:v>44919</c:v>
                </c:pt>
                <c:pt idx="8581">
                  <c:v>44919</c:v>
                </c:pt>
                <c:pt idx="8582">
                  <c:v>44919</c:v>
                </c:pt>
                <c:pt idx="8583">
                  <c:v>44919</c:v>
                </c:pt>
                <c:pt idx="8584">
                  <c:v>44919</c:v>
                </c:pt>
                <c:pt idx="8585">
                  <c:v>44919</c:v>
                </c:pt>
                <c:pt idx="8586">
                  <c:v>44919</c:v>
                </c:pt>
                <c:pt idx="8587">
                  <c:v>44919</c:v>
                </c:pt>
                <c:pt idx="8588">
                  <c:v>44919</c:v>
                </c:pt>
                <c:pt idx="8589">
                  <c:v>44919</c:v>
                </c:pt>
                <c:pt idx="8590">
                  <c:v>44919</c:v>
                </c:pt>
                <c:pt idx="8591">
                  <c:v>44920</c:v>
                </c:pt>
                <c:pt idx="8592">
                  <c:v>44920</c:v>
                </c:pt>
                <c:pt idx="8593">
                  <c:v>44920</c:v>
                </c:pt>
                <c:pt idx="8594">
                  <c:v>44920</c:v>
                </c:pt>
                <c:pt idx="8595">
                  <c:v>44920</c:v>
                </c:pt>
                <c:pt idx="8596">
                  <c:v>44920</c:v>
                </c:pt>
                <c:pt idx="8597">
                  <c:v>44920</c:v>
                </c:pt>
                <c:pt idx="8598">
                  <c:v>44920</c:v>
                </c:pt>
                <c:pt idx="8599">
                  <c:v>44920</c:v>
                </c:pt>
                <c:pt idx="8600">
                  <c:v>44920</c:v>
                </c:pt>
                <c:pt idx="8601">
                  <c:v>44920</c:v>
                </c:pt>
                <c:pt idx="8602">
                  <c:v>44920</c:v>
                </c:pt>
                <c:pt idx="8603">
                  <c:v>44920</c:v>
                </c:pt>
                <c:pt idx="8604">
                  <c:v>44920</c:v>
                </c:pt>
                <c:pt idx="8605">
                  <c:v>44920</c:v>
                </c:pt>
                <c:pt idx="8606">
                  <c:v>44920</c:v>
                </c:pt>
                <c:pt idx="8607">
                  <c:v>44920</c:v>
                </c:pt>
                <c:pt idx="8608">
                  <c:v>44920</c:v>
                </c:pt>
                <c:pt idx="8609">
                  <c:v>44920</c:v>
                </c:pt>
                <c:pt idx="8610">
                  <c:v>44920</c:v>
                </c:pt>
                <c:pt idx="8611">
                  <c:v>44920</c:v>
                </c:pt>
                <c:pt idx="8612">
                  <c:v>44920</c:v>
                </c:pt>
                <c:pt idx="8613">
                  <c:v>44920</c:v>
                </c:pt>
                <c:pt idx="8614">
                  <c:v>44920</c:v>
                </c:pt>
                <c:pt idx="8615">
                  <c:v>44921</c:v>
                </c:pt>
                <c:pt idx="8616">
                  <c:v>44921</c:v>
                </c:pt>
                <c:pt idx="8617">
                  <c:v>44921</c:v>
                </c:pt>
                <c:pt idx="8618">
                  <c:v>44921</c:v>
                </c:pt>
                <c:pt idx="8619">
                  <c:v>44921</c:v>
                </c:pt>
                <c:pt idx="8620">
                  <c:v>44921</c:v>
                </c:pt>
                <c:pt idx="8621">
                  <c:v>44921</c:v>
                </c:pt>
                <c:pt idx="8622">
                  <c:v>44921</c:v>
                </c:pt>
                <c:pt idx="8623">
                  <c:v>44921</c:v>
                </c:pt>
                <c:pt idx="8624">
                  <c:v>44921</c:v>
                </c:pt>
                <c:pt idx="8625">
                  <c:v>44921</c:v>
                </c:pt>
                <c:pt idx="8626">
                  <c:v>44921</c:v>
                </c:pt>
                <c:pt idx="8627">
                  <c:v>44921</c:v>
                </c:pt>
                <c:pt idx="8628">
                  <c:v>44921</c:v>
                </c:pt>
                <c:pt idx="8629">
                  <c:v>44921</c:v>
                </c:pt>
                <c:pt idx="8630">
                  <c:v>44921</c:v>
                </c:pt>
                <c:pt idx="8631">
                  <c:v>44921</c:v>
                </c:pt>
                <c:pt idx="8632">
                  <c:v>44921</c:v>
                </c:pt>
                <c:pt idx="8633">
                  <c:v>44921</c:v>
                </c:pt>
                <c:pt idx="8634">
                  <c:v>44921</c:v>
                </c:pt>
                <c:pt idx="8635">
                  <c:v>44921</c:v>
                </c:pt>
                <c:pt idx="8636">
                  <c:v>44921</c:v>
                </c:pt>
                <c:pt idx="8637">
                  <c:v>44921</c:v>
                </c:pt>
                <c:pt idx="8638">
                  <c:v>44921</c:v>
                </c:pt>
                <c:pt idx="8639">
                  <c:v>44922</c:v>
                </c:pt>
                <c:pt idx="8640">
                  <c:v>44922</c:v>
                </c:pt>
                <c:pt idx="8641">
                  <c:v>44922</c:v>
                </c:pt>
                <c:pt idx="8642">
                  <c:v>44922</c:v>
                </c:pt>
                <c:pt idx="8643">
                  <c:v>44922</c:v>
                </c:pt>
                <c:pt idx="8644">
                  <c:v>44922</c:v>
                </c:pt>
                <c:pt idx="8645">
                  <c:v>44922</c:v>
                </c:pt>
                <c:pt idx="8646">
                  <c:v>44922</c:v>
                </c:pt>
                <c:pt idx="8647">
                  <c:v>44922</c:v>
                </c:pt>
                <c:pt idx="8648">
                  <c:v>44922</c:v>
                </c:pt>
                <c:pt idx="8649">
                  <c:v>44922</c:v>
                </c:pt>
                <c:pt idx="8650">
                  <c:v>44922</c:v>
                </c:pt>
                <c:pt idx="8651">
                  <c:v>44922</c:v>
                </c:pt>
                <c:pt idx="8652">
                  <c:v>44922</c:v>
                </c:pt>
                <c:pt idx="8653">
                  <c:v>44922</c:v>
                </c:pt>
                <c:pt idx="8654">
                  <c:v>44922</c:v>
                </c:pt>
                <c:pt idx="8655">
                  <c:v>44922</c:v>
                </c:pt>
                <c:pt idx="8656">
                  <c:v>44922</c:v>
                </c:pt>
                <c:pt idx="8657">
                  <c:v>44922</c:v>
                </c:pt>
                <c:pt idx="8658">
                  <c:v>44922</c:v>
                </c:pt>
                <c:pt idx="8659">
                  <c:v>44922</c:v>
                </c:pt>
                <c:pt idx="8660">
                  <c:v>44922</c:v>
                </c:pt>
                <c:pt idx="8661">
                  <c:v>44922</c:v>
                </c:pt>
                <c:pt idx="8662">
                  <c:v>44922</c:v>
                </c:pt>
                <c:pt idx="8663">
                  <c:v>44923</c:v>
                </c:pt>
                <c:pt idx="8664">
                  <c:v>44923</c:v>
                </c:pt>
                <c:pt idx="8665">
                  <c:v>44923</c:v>
                </c:pt>
                <c:pt idx="8666">
                  <c:v>44923</c:v>
                </c:pt>
                <c:pt idx="8667">
                  <c:v>44923</c:v>
                </c:pt>
                <c:pt idx="8668">
                  <c:v>44923</c:v>
                </c:pt>
                <c:pt idx="8669">
                  <c:v>44923</c:v>
                </c:pt>
                <c:pt idx="8670">
                  <c:v>44923</c:v>
                </c:pt>
                <c:pt idx="8671">
                  <c:v>44923</c:v>
                </c:pt>
                <c:pt idx="8672">
                  <c:v>44923</c:v>
                </c:pt>
                <c:pt idx="8673">
                  <c:v>44923</c:v>
                </c:pt>
                <c:pt idx="8674">
                  <c:v>44923</c:v>
                </c:pt>
                <c:pt idx="8675">
                  <c:v>44923</c:v>
                </c:pt>
                <c:pt idx="8676">
                  <c:v>44923</c:v>
                </c:pt>
                <c:pt idx="8677">
                  <c:v>44923</c:v>
                </c:pt>
                <c:pt idx="8678">
                  <c:v>44923</c:v>
                </c:pt>
                <c:pt idx="8679">
                  <c:v>44923</c:v>
                </c:pt>
                <c:pt idx="8680">
                  <c:v>44923</c:v>
                </c:pt>
                <c:pt idx="8681">
                  <c:v>44923</c:v>
                </c:pt>
                <c:pt idx="8682">
                  <c:v>44923</c:v>
                </c:pt>
                <c:pt idx="8683">
                  <c:v>44923</c:v>
                </c:pt>
                <c:pt idx="8684">
                  <c:v>44923</c:v>
                </c:pt>
                <c:pt idx="8685">
                  <c:v>44923</c:v>
                </c:pt>
                <c:pt idx="8686">
                  <c:v>44923</c:v>
                </c:pt>
                <c:pt idx="8687">
                  <c:v>44924</c:v>
                </c:pt>
                <c:pt idx="8688">
                  <c:v>44924</c:v>
                </c:pt>
                <c:pt idx="8689">
                  <c:v>44924</c:v>
                </c:pt>
                <c:pt idx="8690">
                  <c:v>44924</c:v>
                </c:pt>
                <c:pt idx="8691">
                  <c:v>44924</c:v>
                </c:pt>
                <c:pt idx="8692">
                  <c:v>44924</c:v>
                </c:pt>
                <c:pt idx="8693">
                  <c:v>44924</c:v>
                </c:pt>
                <c:pt idx="8694">
                  <c:v>44924</c:v>
                </c:pt>
                <c:pt idx="8695">
                  <c:v>44924</c:v>
                </c:pt>
                <c:pt idx="8696">
                  <c:v>44924</c:v>
                </c:pt>
                <c:pt idx="8697">
                  <c:v>44924</c:v>
                </c:pt>
                <c:pt idx="8698">
                  <c:v>44924</c:v>
                </c:pt>
                <c:pt idx="8699">
                  <c:v>44924</c:v>
                </c:pt>
                <c:pt idx="8700">
                  <c:v>44924</c:v>
                </c:pt>
                <c:pt idx="8701">
                  <c:v>44924</c:v>
                </c:pt>
                <c:pt idx="8702">
                  <c:v>44924</c:v>
                </c:pt>
                <c:pt idx="8703">
                  <c:v>44924</c:v>
                </c:pt>
                <c:pt idx="8704">
                  <c:v>44924</c:v>
                </c:pt>
                <c:pt idx="8705">
                  <c:v>44924</c:v>
                </c:pt>
                <c:pt idx="8706">
                  <c:v>44924</c:v>
                </c:pt>
                <c:pt idx="8707">
                  <c:v>44924</c:v>
                </c:pt>
                <c:pt idx="8708">
                  <c:v>44924</c:v>
                </c:pt>
                <c:pt idx="8709">
                  <c:v>44924</c:v>
                </c:pt>
                <c:pt idx="8710">
                  <c:v>44924</c:v>
                </c:pt>
                <c:pt idx="8711">
                  <c:v>44925</c:v>
                </c:pt>
                <c:pt idx="8712">
                  <c:v>44925</c:v>
                </c:pt>
                <c:pt idx="8713">
                  <c:v>44925</c:v>
                </c:pt>
                <c:pt idx="8714">
                  <c:v>44925</c:v>
                </c:pt>
                <c:pt idx="8715">
                  <c:v>44925</c:v>
                </c:pt>
                <c:pt idx="8716">
                  <c:v>44925</c:v>
                </c:pt>
                <c:pt idx="8717">
                  <c:v>44925</c:v>
                </c:pt>
                <c:pt idx="8718">
                  <c:v>44925</c:v>
                </c:pt>
                <c:pt idx="8719">
                  <c:v>44925</c:v>
                </c:pt>
                <c:pt idx="8720">
                  <c:v>44925</c:v>
                </c:pt>
                <c:pt idx="8721">
                  <c:v>44925</c:v>
                </c:pt>
                <c:pt idx="8722">
                  <c:v>44925</c:v>
                </c:pt>
                <c:pt idx="8723">
                  <c:v>44925</c:v>
                </c:pt>
                <c:pt idx="8724">
                  <c:v>44925</c:v>
                </c:pt>
                <c:pt idx="8725">
                  <c:v>44925</c:v>
                </c:pt>
                <c:pt idx="8726">
                  <c:v>44925</c:v>
                </c:pt>
                <c:pt idx="8727">
                  <c:v>44925</c:v>
                </c:pt>
                <c:pt idx="8728">
                  <c:v>44925</c:v>
                </c:pt>
                <c:pt idx="8729">
                  <c:v>44925</c:v>
                </c:pt>
                <c:pt idx="8730">
                  <c:v>44925</c:v>
                </c:pt>
                <c:pt idx="8731">
                  <c:v>44925</c:v>
                </c:pt>
                <c:pt idx="8732">
                  <c:v>44925</c:v>
                </c:pt>
                <c:pt idx="8733">
                  <c:v>44925</c:v>
                </c:pt>
                <c:pt idx="8734">
                  <c:v>44925</c:v>
                </c:pt>
                <c:pt idx="8735">
                  <c:v>44926</c:v>
                </c:pt>
                <c:pt idx="8736">
                  <c:v>44926</c:v>
                </c:pt>
                <c:pt idx="8737">
                  <c:v>44926</c:v>
                </c:pt>
                <c:pt idx="8738">
                  <c:v>44926</c:v>
                </c:pt>
                <c:pt idx="8739">
                  <c:v>44926</c:v>
                </c:pt>
                <c:pt idx="8740">
                  <c:v>44926</c:v>
                </c:pt>
                <c:pt idx="8741">
                  <c:v>44926</c:v>
                </c:pt>
                <c:pt idx="8742">
                  <c:v>44926</c:v>
                </c:pt>
                <c:pt idx="8743">
                  <c:v>44926</c:v>
                </c:pt>
                <c:pt idx="8744">
                  <c:v>44926</c:v>
                </c:pt>
                <c:pt idx="8745">
                  <c:v>44926</c:v>
                </c:pt>
                <c:pt idx="8746">
                  <c:v>44926</c:v>
                </c:pt>
                <c:pt idx="8747">
                  <c:v>44926</c:v>
                </c:pt>
                <c:pt idx="8748">
                  <c:v>44926</c:v>
                </c:pt>
                <c:pt idx="8749">
                  <c:v>44926</c:v>
                </c:pt>
                <c:pt idx="8750">
                  <c:v>44926</c:v>
                </c:pt>
                <c:pt idx="8751">
                  <c:v>44926</c:v>
                </c:pt>
                <c:pt idx="8752">
                  <c:v>44926</c:v>
                </c:pt>
                <c:pt idx="8753">
                  <c:v>44926</c:v>
                </c:pt>
                <c:pt idx="8754">
                  <c:v>44926</c:v>
                </c:pt>
                <c:pt idx="8755">
                  <c:v>44926</c:v>
                </c:pt>
                <c:pt idx="8756">
                  <c:v>44926</c:v>
                </c:pt>
                <c:pt idx="8757">
                  <c:v>44926</c:v>
                </c:pt>
                <c:pt idx="8758">
                  <c:v>44926</c:v>
                </c:pt>
                <c:pt idx="8759">
                  <c:v>44926</c:v>
                </c:pt>
              </c:numCache>
            </c:numRef>
          </c:cat>
          <c:val>
            <c:numRef>
              <c:f>'Elpriser DK1 2021, 2022'!$J$2:$J$8761</c:f>
              <c:numCache>
                <c:formatCode>General</c:formatCode>
                <c:ptCount val="8760"/>
                <c:pt idx="0">
                  <c:v>372.20001200000002</c:v>
                </c:pt>
                <c:pt idx="1">
                  <c:v>307.35000600000001</c:v>
                </c:pt>
                <c:pt idx="2">
                  <c:v>321.41000400000001</c:v>
                </c:pt>
                <c:pt idx="3">
                  <c:v>338.05999800000001</c:v>
                </c:pt>
                <c:pt idx="4">
                  <c:v>280.13000499999998</c:v>
                </c:pt>
                <c:pt idx="5">
                  <c:v>295.23001099999999</c:v>
                </c:pt>
                <c:pt idx="6">
                  <c:v>301.85000600000001</c:v>
                </c:pt>
                <c:pt idx="7">
                  <c:v>321.70001200000002</c:v>
                </c:pt>
                <c:pt idx="8">
                  <c:v>369.29998799999998</c:v>
                </c:pt>
                <c:pt idx="9">
                  <c:v>520.92999299999997</c:v>
                </c:pt>
                <c:pt idx="10">
                  <c:v>571.04998799999998</c:v>
                </c:pt>
                <c:pt idx="11">
                  <c:v>625.40997300000004</c:v>
                </c:pt>
                <c:pt idx="12">
                  <c:v>704.53002900000001</c:v>
                </c:pt>
                <c:pt idx="13">
                  <c:v>719.84997599999997</c:v>
                </c:pt>
                <c:pt idx="14">
                  <c:v>722.59997599999997</c:v>
                </c:pt>
                <c:pt idx="15">
                  <c:v>753.09002699999996</c:v>
                </c:pt>
                <c:pt idx="16">
                  <c:v>941.46002199999998</c:v>
                </c:pt>
                <c:pt idx="17">
                  <c:v>1115.25</c:v>
                </c:pt>
                <c:pt idx="18">
                  <c:v>1088.1800539999999</c:v>
                </c:pt>
                <c:pt idx="19">
                  <c:v>1043.1899410000001</c:v>
                </c:pt>
                <c:pt idx="20">
                  <c:v>906.35998500000005</c:v>
                </c:pt>
                <c:pt idx="21">
                  <c:v>763.05999799999995</c:v>
                </c:pt>
                <c:pt idx="22">
                  <c:v>707.35998500000005</c:v>
                </c:pt>
                <c:pt idx="23">
                  <c:v>618.04998799999998</c:v>
                </c:pt>
                <c:pt idx="24">
                  <c:v>424.48001099999999</c:v>
                </c:pt>
                <c:pt idx="25">
                  <c:v>391.08999599999999</c:v>
                </c:pt>
                <c:pt idx="26">
                  <c:v>364.17001299999998</c:v>
                </c:pt>
                <c:pt idx="27">
                  <c:v>259.82998700000002</c:v>
                </c:pt>
                <c:pt idx="28">
                  <c:v>219.820007</c:v>
                </c:pt>
                <c:pt idx="29">
                  <c:v>252.61999499999999</c:v>
                </c:pt>
                <c:pt idx="30">
                  <c:v>256.709991</c:v>
                </c:pt>
                <c:pt idx="31">
                  <c:v>310.85000600000001</c:v>
                </c:pt>
                <c:pt idx="32">
                  <c:v>364.01998900000001</c:v>
                </c:pt>
                <c:pt idx="33">
                  <c:v>446.26001000000002</c:v>
                </c:pt>
                <c:pt idx="34">
                  <c:v>521.21997099999999</c:v>
                </c:pt>
                <c:pt idx="35">
                  <c:v>492.73998999999998</c:v>
                </c:pt>
                <c:pt idx="36">
                  <c:v>479.95001200000002</c:v>
                </c:pt>
                <c:pt idx="37">
                  <c:v>349.22000100000002</c:v>
                </c:pt>
                <c:pt idx="38">
                  <c:v>364.82998700000002</c:v>
                </c:pt>
                <c:pt idx="39">
                  <c:v>557.65997300000004</c:v>
                </c:pt>
                <c:pt idx="40">
                  <c:v>655.53002900000001</c:v>
                </c:pt>
                <c:pt idx="41">
                  <c:v>709.44000200000005</c:v>
                </c:pt>
                <c:pt idx="42">
                  <c:v>653.21997099999999</c:v>
                </c:pt>
                <c:pt idx="43">
                  <c:v>530</c:v>
                </c:pt>
                <c:pt idx="44">
                  <c:v>402.459991</c:v>
                </c:pt>
                <c:pt idx="45">
                  <c:v>343.26998900000001</c:v>
                </c:pt>
                <c:pt idx="46">
                  <c:v>344.23998999999998</c:v>
                </c:pt>
                <c:pt idx="47">
                  <c:v>244.88000500000001</c:v>
                </c:pt>
                <c:pt idx="48">
                  <c:v>98.160004000000001</c:v>
                </c:pt>
                <c:pt idx="49">
                  <c:v>148.13999899999999</c:v>
                </c:pt>
                <c:pt idx="50">
                  <c:v>147.759995</c:v>
                </c:pt>
                <c:pt idx="51">
                  <c:v>98.459998999999996</c:v>
                </c:pt>
                <c:pt idx="52">
                  <c:v>0.74</c:v>
                </c:pt>
                <c:pt idx="53">
                  <c:v>2.38</c:v>
                </c:pt>
                <c:pt idx="54">
                  <c:v>279.23998999999998</c:v>
                </c:pt>
                <c:pt idx="55">
                  <c:v>660.05999799999995</c:v>
                </c:pt>
                <c:pt idx="56">
                  <c:v>914.169983</c:v>
                </c:pt>
                <c:pt idx="57">
                  <c:v>819.28002900000001</c:v>
                </c:pt>
                <c:pt idx="58">
                  <c:v>694.419983</c:v>
                </c:pt>
                <c:pt idx="59">
                  <c:v>674.71002199999998</c:v>
                </c:pt>
                <c:pt idx="60">
                  <c:v>612.53997800000002</c:v>
                </c:pt>
                <c:pt idx="61">
                  <c:v>601.60998500000005</c:v>
                </c:pt>
                <c:pt idx="62">
                  <c:v>602.28002900000001</c:v>
                </c:pt>
                <c:pt idx="63">
                  <c:v>729.15002400000003</c:v>
                </c:pt>
                <c:pt idx="64">
                  <c:v>896.46997099999999</c:v>
                </c:pt>
                <c:pt idx="65">
                  <c:v>1037.910034</c:v>
                </c:pt>
                <c:pt idx="66">
                  <c:v>1001.619995</c:v>
                </c:pt>
                <c:pt idx="67">
                  <c:v>853.85998500000005</c:v>
                </c:pt>
                <c:pt idx="68">
                  <c:v>875.34997599999997</c:v>
                </c:pt>
                <c:pt idx="69">
                  <c:v>713.53002900000001</c:v>
                </c:pt>
                <c:pt idx="70">
                  <c:v>785.89001499999995</c:v>
                </c:pt>
                <c:pt idx="71">
                  <c:v>708.40002400000003</c:v>
                </c:pt>
                <c:pt idx="72">
                  <c:v>771.27002000000005</c:v>
                </c:pt>
                <c:pt idx="73">
                  <c:v>805.26000999999997</c:v>
                </c:pt>
                <c:pt idx="74">
                  <c:v>787.78002900000001</c:v>
                </c:pt>
                <c:pt idx="75">
                  <c:v>769.10998500000005</c:v>
                </c:pt>
                <c:pt idx="76">
                  <c:v>763.90997300000004</c:v>
                </c:pt>
                <c:pt idx="77">
                  <c:v>849.59002699999996</c:v>
                </c:pt>
                <c:pt idx="78">
                  <c:v>968.14001499999995</c:v>
                </c:pt>
                <c:pt idx="79">
                  <c:v>1358.3900149999999</c:v>
                </c:pt>
                <c:pt idx="80">
                  <c:v>1298.660034</c:v>
                </c:pt>
                <c:pt idx="81">
                  <c:v>1276.5</c:v>
                </c:pt>
                <c:pt idx="82">
                  <c:v>1281.410034</c:v>
                </c:pt>
                <c:pt idx="83">
                  <c:v>1224.3599850000001</c:v>
                </c:pt>
                <c:pt idx="84">
                  <c:v>1189.849976</c:v>
                </c:pt>
                <c:pt idx="85">
                  <c:v>1157.9399410000001</c:v>
                </c:pt>
                <c:pt idx="86">
                  <c:v>1154</c:v>
                </c:pt>
                <c:pt idx="87">
                  <c:v>1178.469971</c:v>
                </c:pt>
                <c:pt idx="88">
                  <c:v>1200.040039</c:v>
                </c:pt>
                <c:pt idx="89">
                  <c:v>1247.719971</c:v>
                </c:pt>
                <c:pt idx="90">
                  <c:v>1223.170044</c:v>
                </c:pt>
                <c:pt idx="91">
                  <c:v>1144.4799800000001</c:v>
                </c:pt>
                <c:pt idx="92">
                  <c:v>1091.900024</c:v>
                </c:pt>
                <c:pt idx="93">
                  <c:v>957.580017</c:v>
                </c:pt>
                <c:pt idx="94">
                  <c:v>840.14001499999995</c:v>
                </c:pt>
                <c:pt idx="95">
                  <c:v>625.57000700000003</c:v>
                </c:pt>
                <c:pt idx="96">
                  <c:v>698.15997300000004</c:v>
                </c:pt>
                <c:pt idx="97">
                  <c:v>384.44000199999999</c:v>
                </c:pt>
                <c:pt idx="98">
                  <c:v>372.17001299999998</c:v>
                </c:pt>
                <c:pt idx="99">
                  <c:v>368.38000499999998</c:v>
                </c:pt>
                <c:pt idx="100">
                  <c:v>372.39999399999999</c:v>
                </c:pt>
                <c:pt idx="101">
                  <c:v>694.59002699999996</c:v>
                </c:pt>
                <c:pt idx="102">
                  <c:v>737.5</c:v>
                </c:pt>
                <c:pt idx="103">
                  <c:v>752.29998799999998</c:v>
                </c:pt>
                <c:pt idx="104">
                  <c:v>963.59997599999997</c:v>
                </c:pt>
                <c:pt idx="105">
                  <c:v>900.60998500000005</c:v>
                </c:pt>
                <c:pt idx="106">
                  <c:v>1004.429993</c:v>
                </c:pt>
                <c:pt idx="107">
                  <c:v>966.79998799999998</c:v>
                </c:pt>
                <c:pt idx="108">
                  <c:v>981.53002900000001</c:v>
                </c:pt>
                <c:pt idx="109">
                  <c:v>971.85998500000005</c:v>
                </c:pt>
                <c:pt idx="110">
                  <c:v>902.84002699999996</c:v>
                </c:pt>
                <c:pt idx="111">
                  <c:v>910.5</c:v>
                </c:pt>
                <c:pt idx="112">
                  <c:v>1021.02002</c:v>
                </c:pt>
                <c:pt idx="113">
                  <c:v>1101.420044</c:v>
                </c:pt>
                <c:pt idx="114">
                  <c:v>1040.3599850000001</c:v>
                </c:pt>
                <c:pt idx="115">
                  <c:v>1009.6400149999999</c:v>
                </c:pt>
                <c:pt idx="116">
                  <c:v>891.97997999999995</c:v>
                </c:pt>
                <c:pt idx="117">
                  <c:v>729.53997800000002</c:v>
                </c:pt>
                <c:pt idx="118">
                  <c:v>882.90997300000004</c:v>
                </c:pt>
                <c:pt idx="119">
                  <c:v>741.36999500000002</c:v>
                </c:pt>
                <c:pt idx="120">
                  <c:v>742.73999000000003</c:v>
                </c:pt>
                <c:pt idx="121">
                  <c:v>753.67999299999997</c:v>
                </c:pt>
                <c:pt idx="122">
                  <c:v>818.32000700000003</c:v>
                </c:pt>
                <c:pt idx="123">
                  <c:v>829.78002900000001</c:v>
                </c:pt>
                <c:pt idx="124">
                  <c:v>917.70001200000002</c:v>
                </c:pt>
                <c:pt idx="125">
                  <c:v>1115.339966</c:v>
                </c:pt>
                <c:pt idx="126">
                  <c:v>900.73999000000003</c:v>
                </c:pt>
                <c:pt idx="127">
                  <c:v>1441.530029</c:v>
                </c:pt>
                <c:pt idx="128">
                  <c:v>1702.839966</c:v>
                </c:pt>
                <c:pt idx="129">
                  <c:v>1583.6800539999999</c:v>
                </c:pt>
                <c:pt idx="130">
                  <c:v>1603.0200199999999</c:v>
                </c:pt>
                <c:pt idx="131">
                  <c:v>1725.01001</c:v>
                </c:pt>
                <c:pt idx="132">
                  <c:v>1681.119995</c:v>
                </c:pt>
                <c:pt idx="133">
                  <c:v>1556.160034</c:v>
                </c:pt>
                <c:pt idx="134">
                  <c:v>1607.1800539999999</c:v>
                </c:pt>
                <c:pt idx="135">
                  <c:v>1716.6099850000001</c:v>
                </c:pt>
                <c:pt idx="136">
                  <c:v>1829.5200199999999</c:v>
                </c:pt>
                <c:pt idx="137">
                  <c:v>2038.98999</c:v>
                </c:pt>
                <c:pt idx="138">
                  <c:v>2034.01001</c:v>
                </c:pt>
                <c:pt idx="139">
                  <c:v>1634.780029</c:v>
                </c:pt>
                <c:pt idx="140">
                  <c:v>1620.9499510000001</c:v>
                </c:pt>
                <c:pt idx="141">
                  <c:v>1512.339966</c:v>
                </c:pt>
                <c:pt idx="142">
                  <c:v>1274.3100589999999</c:v>
                </c:pt>
                <c:pt idx="143">
                  <c:v>927.59002699999996</c:v>
                </c:pt>
                <c:pt idx="144">
                  <c:v>959.03997800000002</c:v>
                </c:pt>
                <c:pt idx="145">
                  <c:v>867.76000999999997</c:v>
                </c:pt>
                <c:pt idx="146">
                  <c:v>747.919983</c:v>
                </c:pt>
                <c:pt idx="147">
                  <c:v>739.96002199999998</c:v>
                </c:pt>
                <c:pt idx="148">
                  <c:v>756.84002699999996</c:v>
                </c:pt>
                <c:pt idx="149">
                  <c:v>855.40997300000004</c:v>
                </c:pt>
                <c:pt idx="150">
                  <c:v>1042.869995</c:v>
                </c:pt>
                <c:pt idx="151">
                  <c:v>1135.48999</c:v>
                </c:pt>
                <c:pt idx="152">
                  <c:v>1197.459961</c:v>
                </c:pt>
                <c:pt idx="153">
                  <c:v>1204</c:v>
                </c:pt>
                <c:pt idx="154">
                  <c:v>1200.4300539999999</c:v>
                </c:pt>
                <c:pt idx="155">
                  <c:v>1235.3199460000001</c:v>
                </c:pt>
                <c:pt idx="156">
                  <c:v>1238.8900149999999</c:v>
                </c:pt>
                <c:pt idx="157">
                  <c:v>1234.650024</c:v>
                </c:pt>
                <c:pt idx="158">
                  <c:v>1230.1099850000001</c:v>
                </c:pt>
                <c:pt idx="159">
                  <c:v>1376.4399410000001</c:v>
                </c:pt>
                <c:pt idx="160">
                  <c:v>1499.400024</c:v>
                </c:pt>
                <c:pt idx="161">
                  <c:v>1808.5</c:v>
                </c:pt>
                <c:pt idx="162">
                  <c:v>1842.790039</c:v>
                </c:pt>
                <c:pt idx="163">
                  <c:v>1394.8100589999999</c:v>
                </c:pt>
                <c:pt idx="164">
                  <c:v>1193.959961</c:v>
                </c:pt>
                <c:pt idx="165">
                  <c:v>1174.98999</c:v>
                </c:pt>
                <c:pt idx="166">
                  <c:v>1144.8599850000001</c:v>
                </c:pt>
                <c:pt idx="167">
                  <c:v>1076.869995</c:v>
                </c:pt>
                <c:pt idx="168">
                  <c:v>1138.23999</c:v>
                </c:pt>
                <c:pt idx="169">
                  <c:v>1086.540039</c:v>
                </c:pt>
                <c:pt idx="170">
                  <c:v>1075.829956</c:v>
                </c:pt>
                <c:pt idx="171">
                  <c:v>1084.01001</c:v>
                </c:pt>
                <c:pt idx="172">
                  <c:v>1093.160034</c:v>
                </c:pt>
                <c:pt idx="173">
                  <c:v>1092.48999</c:v>
                </c:pt>
                <c:pt idx="174">
                  <c:v>1090.1099850000001</c:v>
                </c:pt>
                <c:pt idx="175">
                  <c:v>1094.719971</c:v>
                </c:pt>
                <c:pt idx="176">
                  <c:v>1142.920044</c:v>
                </c:pt>
                <c:pt idx="177">
                  <c:v>1160.849976</c:v>
                </c:pt>
                <c:pt idx="178">
                  <c:v>1183.23999</c:v>
                </c:pt>
                <c:pt idx="179">
                  <c:v>1178.920044</c:v>
                </c:pt>
                <c:pt idx="180">
                  <c:v>1181.079956</c:v>
                </c:pt>
                <c:pt idx="181">
                  <c:v>1160.849976</c:v>
                </c:pt>
                <c:pt idx="182">
                  <c:v>1161.670044</c:v>
                </c:pt>
                <c:pt idx="183">
                  <c:v>1181.8199460000001</c:v>
                </c:pt>
                <c:pt idx="184">
                  <c:v>1197.5200199999999</c:v>
                </c:pt>
                <c:pt idx="185">
                  <c:v>1412.4799800000001</c:v>
                </c:pt>
                <c:pt idx="186">
                  <c:v>1269.73999</c:v>
                </c:pt>
                <c:pt idx="187">
                  <c:v>1043.030029</c:v>
                </c:pt>
                <c:pt idx="188">
                  <c:v>762.69000200000005</c:v>
                </c:pt>
                <c:pt idx="189">
                  <c:v>779.86999500000002</c:v>
                </c:pt>
                <c:pt idx="190">
                  <c:v>779.5</c:v>
                </c:pt>
                <c:pt idx="191">
                  <c:v>669.78997800000002</c:v>
                </c:pt>
                <c:pt idx="192">
                  <c:v>632.46002199999998</c:v>
                </c:pt>
                <c:pt idx="193">
                  <c:v>627.78002900000001</c:v>
                </c:pt>
                <c:pt idx="194">
                  <c:v>596.830017</c:v>
                </c:pt>
                <c:pt idx="195">
                  <c:v>412.51998900000001</c:v>
                </c:pt>
                <c:pt idx="196">
                  <c:v>366.61999500000002</c:v>
                </c:pt>
                <c:pt idx="197">
                  <c:v>376.67001299999998</c:v>
                </c:pt>
                <c:pt idx="198">
                  <c:v>552.580017</c:v>
                </c:pt>
                <c:pt idx="199">
                  <c:v>628.07000700000003</c:v>
                </c:pt>
                <c:pt idx="200">
                  <c:v>723.42999299999997</c:v>
                </c:pt>
                <c:pt idx="201">
                  <c:v>892.34997599999997</c:v>
                </c:pt>
                <c:pt idx="202">
                  <c:v>1003.849976</c:v>
                </c:pt>
                <c:pt idx="203">
                  <c:v>1084.619995</c:v>
                </c:pt>
                <c:pt idx="204">
                  <c:v>1168.8199460000001</c:v>
                </c:pt>
                <c:pt idx="205">
                  <c:v>1150.380005</c:v>
                </c:pt>
                <c:pt idx="206">
                  <c:v>1152.01001</c:v>
                </c:pt>
                <c:pt idx="207">
                  <c:v>1177.969971</c:v>
                </c:pt>
                <c:pt idx="208">
                  <c:v>1386.23999</c:v>
                </c:pt>
                <c:pt idx="209">
                  <c:v>1660.9300539999999</c:v>
                </c:pt>
                <c:pt idx="210">
                  <c:v>1808.869995</c:v>
                </c:pt>
                <c:pt idx="211">
                  <c:v>1559.400024</c:v>
                </c:pt>
                <c:pt idx="212">
                  <c:v>1153.4300539999999</c:v>
                </c:pt>
                <c:pt idx="213">
                  <c:v>1185.4799800000001</c:v>
                </c:pt>
                <c:pt idx="214">
                  <c:v>1102.5500489999999</c:v>
                </c:pt>
                <c:pt idx="215">
                  <c:v>1076.959961</c:v>
                </c:pt>
                <c:pt idx="216">
                  <c:v>1073.170044</c:v>
                </c:pt>
                <c:pt idx="217">
                  <c:v>1027.130005</c:v>
                </c:pt>
                <c:pt idx="218">
                  <c:v>995.28997800000002</c:v>
                </c:pt>
                <c:pt idx="219">
                  <c:v>1014.849976</c:v>
                </c:pt>
                <c:pt idx="220">
                  <c:v>1063.5699460000001</c:v>
                </c:pt>
                <c:pt idx="221">
                  <c:v>1131.26001</c:v>
                </c:pt>
                <c:pt idx="222">
                  <c:v>1723.709961</c:v>
                </c:pt>
                <c:pt idx="223">
                  <c:v>2231.0600589999999</c:v>
                </c:pt>
                <c:pt idx="224">
                  <c:v>2334.969971</c:v>
                </c:pt>
                <c:pt idx="225">
                  <c:v>2343</c:v>
                </c:pt>
                <c:pt idx="226">
                  <c:v>2308.860107</c:v>
                </c:pt>
                <c:pt idx="227">
                  <c:v>2306.4099120000001</c:v>
                </c:pt>
                <c:pt idx="228">
                  <c:v>2231.429932</c:v>
                </c:pt>
                <c:pt idx="229">
                  <c:v>2209.1899410000001</c:v>
                </c:pt>
                <c:pt idx="230">
                  <c:v>2231.1298830000001</c:v>
                </c:pt>
                <c:pt idx="231">
                  <c:v>2166.719971</c:v>
                </c:pt>
                <c:pt idx="232">
                  <c:v>2240.5</c:v>
                </c:pt>
                <c:pt idx="233">
                  <c:v>2305.070068</c:v>
                </c:pt>
                <c:pt idx="234">
                  <c:v>2311.9099120000001</c:v>
                </c:pt>
                <c:pt idx="235">
                  <c:v>2194.0900879999999</c:v>
                </c:pt>
                <c:pt idx="236">
                  <c:v>1941.5699460000001</c:v>
                </c:pt>
                <c:pt idx="237">
                  <c:v>1569.4399410000001</c:v>
                </c:pt>
                <c:pt idx="238">
                  <c:v>1575.6099850000001</c:v>
                </c:pt>
                <c:pt idx="239">
                  <c:v>1116.380005</c:v>
                </c:pt>
                <c:pt idx="240">
                  <c:v>1129.829956</c:v>
                </c:pt>
                <c:pt idx="241">
                  <c:v>1101.1999510000001</c:v>
                </c:pt>
                <c:pt idx="242">
                  <c:v>1074.0500489999999</c:v>
                </c:pt>
                <c:pt idx="243">
                  <c:v>1072.1899410000001</c:v>
                </c:pt>
                <c:pt idx="244">
                  <c:v>1084.3900149999999</c:v>
                </c:pt>
                <c:pt idx="245">
                  <c:v>1126.780029</c:v>
                </c:pt>
                <c:pt idx="246">
                  <c:v>1097.1099850000001</c:v>
                </c:pt>
                <c:pt idx="247">
                  <c:v>1199.969971</c:v>
                </c:pt>
                <c:pt idx="248">
                  <c:v>1177.8100589999999</c:v>
                </c:pt>
                <c:pt idx="249">
                  <c:v>1176.099976</c:v>
                </c:pt>
                <c:pt idx="250">
                  <c:v>1175.579956</c:v>
                </c:pt>
                <c:pt idx="251">
                  <c:v>1196.25</c:v>
                </c:pt>
                <c:pt idx="252">
                  <c:v>1177.880005</c:v>
                </c:pt>
                <c:pt idx="253">
                  <c:v>1172.2299800000001</c:v>
                </c:pt>
                <c:pt idx="254">
                  <c:v>1172.75</c:v>
                </c:pt>
                <c:pt idx="255">
                  <c:v>1179.369995</c:v>
                </c:pt>
                <c:pt idx="256">
                  <c:v>1198.339966</c:v>
                </c:pt>
                <c:pt idx="257">
                  <c:v>1291.459961</c:v>
                </c:pt>
                <c:pt idx="258">
                  <c:v>1249.7299800000001</c:v>
                </c:pt>
                <c:pt idx="259">
                  <c:v>1175.130005</c:v>
                </c:pt>
                <c:pt idx="260">
                  <c:v>1173.0500489999999</c:v>
                </c:pt>
                <c:pt idx="261">
                  <c:v>1176.7700199999999</c:v>
                </c:pt>
                <c:pt idx="262">
                  <c:v>1153.339966</c:v>
                </c:pt>
                <c:pt idx="263">
                  <c:v>1113.469971</c:v>
                </c:pt>
                <c:pt idx="264">
                  <c:v>1098.3100589999999</c:v>
                </c:pt>
                <c:pt idx="265">
                  <c:v>1079.4799800000001</c:v>
                </c:pt>
                <c:pt idx="266">
                  <c:v>1068.920044</c:v>
                </c:pt>
                <c:pt idx="267">
                  <c:v>1066.9799800000001</c:v>
                </c:pt>
                <c:pt idx="268">
                  <c:v>1073.6800539999999</c:v>
                </c:pt>
                <c:pt idx="269">
                  <c:v>1086.400024</c:v>
                </c:pt>
                <c:pt idx="270">
                  <c:v>1086.630005</c:v>
                </c:pt>
                <c:pt idx="271">
                  <c:v>1122.9300539999999</c:v>
                </c:pt>
                <c:pt idx="272">
                  <c:v>1141.6099850000001</c:v>
                </c:pt>
                <c:pt idx="273">
                  <c:v>1118.98999</c:v>
                </c:pt>
                <c:pt idx="274">
                  <c:v>1100.3900149999999</c:v>
                </c:pt>
                <c:pt idx="275">
                  <c:v>1074.1999510000001</c:v>
                </c:pt>
                <c:pt idx="276">
                  <c:v>1072.709961</c:v>
                </c:pt>
                <c:pt idx="277">
                  <c:v>1065.349976</c:v>
                </c:pt>
                <c:pt idx="278">
                  <c:v>992.14001499999995</c:v>
                </c:pt>
                <c:pt idx="279">
                  <c:v>986.47997999999995</c:v>
                </c:pt>
                <c:pt idx="280">
                  <c:v>987.080017</c:v>
                </c:pt>
                <c:pt idx="281">
                  <c:v>1037</c:v>
                </c:pt>
                <c:pt idx="282">
                  <c:v>926.96002199999998</c:v>
                </c:pt>
                <c:pt idx="283">
                  <c:v>787.01000999999997</c:v>
                </c:pt>
                <c:pt idx="284">
                  <c:v>592.53002900000001</c:v>
                </c:pt>
                <c:pt idx="285">
                  <c:v>744.22997999999995</c:v>
                </c:pt>
                <c:pt idx="286">
                  <c:v>500.72000100000002</c:v>
                </c:pt>
                <c:pt idx="287">
                  <c:v>332.94000199999999</c:v>
                </c:pt>
                <c:pt idx="288">
                  <c:v>97.400002000000001</c:v>
                </c:pt>
                <c:pt idx="289">
                  <c:v>84.830001999999993</c:v>
                </c:pt>
                <c:pt idx="290">
                  <c:v>78.650002000000001</c:v>
                </c:pt>
                <c:pt idx="291">
                  <c:v>77.910004000000001</c:v>
                </c:pt>
                <c:pt idx="292">
                  <c:v>80.809997999999993</c:v>
                </c:pt>
                <c:pt idx="293">
                  <c:v>98.449996999999996</c:v>
                </c:pt>
                <c:pt idx="294">
                  <c:v>114.07</c:v>
                </c:pt>
                <c:pt idx="295">
                  <c:v>156.33999600000001</c:v>
                </c:pt>
                <c:pt idx="296">
                  <c:v>190.720001</c:v>
                </c:pt>
                <c:pt idx="297">
                  <c:v>190.63999899999999</c:v>
                </c:pt>
                <c:pt idx="298">
                  <c:v>190.570007</c:v>
                </c:pt>
                <c:pt idx="299">
                  <c:v>180.220001</c:v>
                </c:pt>
                <c:pt idx="300">
                  <c:v>159.30999800000001</c:v>
                </c:pt>
                <c:pt idx="301">
                  <c:v>135.58000200000001</c:v>
                </c:pt>
                <c:pt idx="302">
                  <c:v>131.55999800000001</c:v>
                </c:pt>
                <c:pt idx="303">
                  <c:v>140.03999300000001</c:v>
                </c:pt>
                <c:pt idx="304">
                  <c:v>146.28999300000001</c:v>
                </c:pt>
                <c:pt idx="305">
                  <c:v>270.10998499999999</c:v>
                </c:pt>
                <c:pt idx="306">
                  <c:v>176.05999800000001</c:v>
                </c:pt>
                <c:pt idx="307">
                  <c:v>147.479996</c:v>
                </c:pt>
                <c:pt idx="308">
                  <c:v>134.38999899999999</c:v>
                </c:pt>
                <c:pt idx="309">
                  <c:v>132.60000600000001</c:v>
                </c:pt>
                <c:pt idx="310">
                  <c:v>111.019997</c:v>
                </c:pt>
                <c:pt idx="311">
                  <c:v>85.5</c:v>
                </c:pt>
                <c:pt idx="312">
                  <c:v>198.21000699999999</c:v>
                </c:pt>
                <c:pt idx="313">
                  <c:v>177.08000200000001</c:v>
                </c:pt>
                <c:pt idx="314">
                  <c:v>152.16000399999999</c:v>
                </c:pt>
                <c:pt idx="315">
                  <c:v>147.38999899999999</c:v>
                </c:pt>
                <c:pt idx="316">
                  <c:v>98.059997999999993</c:v>
                </c:pt>
                <c:pt idx="317">
                  <c:v>126.19000200000001</c:v>
                </c:pt>
                <c:pt idx="318">
                  <c:v>143.14999399999999</c:v>
                </c:pt>
                <c:pt idx="319">
                  <c:v>333.77999899999998</c:v>
                </c:pt>
                <c:pt idx="320">
                  <c:v>533.03002900000001</c:v>
                </c:pt>
                <c:pt idx="321">
                  <c:v>511.38000499999998</c:v>
                </c:pt>
                <c:pt idx="322">
                  <c:v>559.59002699999996</c:v>
                </c:pt>
                <c:pt idx="323">
                  <c:v>571.78997800000002</c:v>
                </c:pt>
                <c:pt idx="324">
                  <c:v>823.72997999999995</c:v>
                </c:pt>
                <c:pt idx="325">
                  <c:v>933.77002000000005</c:v>
                </c:pt>
                <c:pt idx="326">
                  <c:v>958.98999000000003</c:v>
                </c:pt>
                <c:pt idx="327">
                  <c:v>982.42999299999997</c:v>
                </c:pt>
                <c:pt idx="328">
                  <c:v>994.71002199999998</c:v>
                </c:pt>
                <c:pt idx="329">
                  <c:v>1054.160034</c:v>
                </c:pt>
                <c:pt idx="330">
                  <c:v>1068.0699460000001</c:v>
                </c:pt>
                <c:pt idx="331">
                  <c:v>1082.5</c:v>
                </c:pt>
                <c:pt idx="332">
                  <c:v>1019.47998</c:v>
                </c:pt>
                <c:pt idx="333">
                  <c:v>1083.5500489999999</c:v>
                </c:pt>
                <c:pt idx="334">
                  <c:v>1080.119995</c:v>
                </c:pt>
                <c:pt idx="335">
                  <c:v>1076.630005</c:v>
                </c:pt>
                <c:pt idx="336">
                  <c:v>1192.0200199999999</c:v>
                </c:pt>
                <c:pt idx="337">
                  <c:v>1077.130005</c:v>
                </c:pt>
                <c:pt idx="338">
                  <c:v>1074.5200199999999</c:v>
                </c:pt>
                <c:pt idx="339">
                  <c:v>1074.8199460000001</c:v>
                </c:pt>
                <c:pt idx="340">
                  <c:v>1077.1999510000001</c:v>
                </c:pt>
                <c:pt idx="341">
                  <c:v>1089.5600589999999</c:v>
                </c:pt>
                <c:pt idx="342">
                  <c:v>1092.380005</c:v>
                </c:pt>
                <c:pt idx="343">
                  <c:v>1095.51001</c:v>
                </c:pt>
                <c:pt idx="344">
                  <c:v>1424.1899410000001</c:v>
                </c:pt>
                <c:pt idx="345">
                  <c:v>1711.5</c:v>
                </c:pt>
                <c:pt idx="346">
                  <c:v>1559.6999510000001</c:v>
                </c:pt>
                <c:pt idx="347">
                  <c:v>1505.369995</c:v>
                </c:pt>
                <c:pt idx="348">
                  <c:v>1210.099976</c:v>
                </c:pt>
                <c:pt idx="349">
                  <c:v>1172.8199460000001</c:v>
                </c:pt>
                <c:pt idx="350">
                  <c:v>1153.329956</c:v>
                </c:pt>
                <c:pt idx="351">
                  <c:v>1338.76001</c:v>
                </c:pt>
                <c:pt idx="352">
                  <c:v>1643.709961</c:v>
                </c:pt>
                <c:pt idx="353">
                  <c:v>1888.3000489999999</c:v>
                </c:pt>
                <c:pt idx="354">
                  <c:v>1561.4799800000001</c:v>
                </c:pt>
                <c:pt idx="355">
                  <c:v>1143.5</c:v>
                </c:pt>
                <c:pt idx="356">
                  <c:v>1078.619995</c:v>
                </c:pt>
                <c:pt idx="357">
                  <c:v>1105.410034</c:v>
                </c:pt>
                <c:pt idx="358">
                  <c:v>1072.660034</c:v>
                </c:pt>
                <c:pt idx="359">
                  <c:v>1056.589966</c:v>
                </c:pt>
                <c:pt idx="360">
                  <c:v>989.76000999999997</c:v>
                </c:pt>
                <c:pt idx="361">
                  <c:v>983.51000999999997</c:v>
                </c:pt>
                <c:pt idx="362">
                  <c:v>967.35998500000005</c:v>
                </c:pt>
                <c:pt idx="363">
                  <c:v>965.65002400000003</c:v>
                </c:pt>
                <c:pt idx="364">
                  <c:v>964.97997999999995</c:v>
                </c:pt>
                <c:pt idx="365">
                  <c:v>963.78997800000002</c:v>
                </c:pt>
                <c:pt idx="366">
                  <c:v>883.34997599999997</c:v>
                </c:pt>
                <c:pt idx="367">
                  <c:v>888.84997599999997</c:v>
                </c:pt>
                <c:pt idx="368">
                  <c:v>927.77002000000005</c:v>
                </c:pt>
                <c:pt idx="369">
                  <c:v>919.88000499999998</c:v>
                </c:pt>
                <c:pt idx="370">
                  <c:v>923.830017</c:v>
                </c:pt>
                <c:pt idx="371">
                  <c:v>903.28997800000002</c:v>
                </c:pt>
                <c:pt idx="372">
                  <c:v>853.96002199999998</c:v>
                </c:pt>
                <c:pt idx="373">
                  <c:v>753.71997099999999</c:v>
                </c:pt>
                <c:pt idx="374">
                  <c:v>514.64001499999995</c:v>
                </c:pt>
                <c:pt idx="375">
                  <c:v>500.42001299999998</c:v>
                </c:pt>
                <c:pt idx="376">
                  <c:v>535.919983</c:v>
                </c:pt>
                <c:pt idx="377">
                  <c:v>725.29998799999998</c:v>
                </c:pt>
                <c:pt idx="378">
                  <c:v>598.57000700000003</c:v>
                </c:pt>
                <c:pt idx="379">
                  <c:v>500.04998799999998</c:v>
                </c:pt>
                <c:pt idx="380">
                  <c:v>371.540009</c:v>
                </c:pt>
                <c:pt idx="381">
                  <c:v>149.490005</c:v>
                </c:pt>
                <c:pt idx="382">
                  <c:v>127.989998</c:v>
                </c:pt>
                <c:pt idx="383">
                  <c:v>98.220000999999996</c:v>
                </c:pt>
                <c:pt idx="384">
                  <c:v>111.25</c:v>
                </c:pt>
                <c:pt idx="385">
                  <c:v>101.129997</c:v>
                </c:pt>
                <c:pt idx="386">
                  <c:v>89.519997000000004</c:v>
                </c:pt>
                <c:pt idx="387">
                  <c:v>75.080001999999993</c:v>
                </c:pt>
                <c:pt idx="388">
                  <c:v>95.470000999999996</c:v>
                </c:pt>
                <c:pt idx="389">
                  <c:v>127.389999</c:v>
                </c:pt>
                <c:pt idx="390">
                  <c:v>132.30999800000001</c:v>
                </c:pt>
                <c:pt idx="391">
                  <c:v>502.88000499999998</c:v>
                </c:pt>
                <c:pt idx="392">
                  <c:v>524.46002199999998</c:v>
                </c:pt>
                <c:pt idx="393">
                  <c:v>536.88000499999998</c:v>
                </c:pt>
                <c:pt idx="394">
                  <c:v>571.71002199999998</c:v>
                </c:pt>
                <c:pt idx="395">
                  <c:v>569.03002900000001</c:v>
                </c:pt>
                <c:pt idx="396">
                  <c:v>532.34997599999997</c:v>
                </c:pt>
                <c:pt idx="397">
                  <c:v>661.29998799999998</c:v>
                </c:pt>
                <c:pt idx="398">
                  <c:v>752.830017</c:v>
                </c:pt>
                <c:pt idx="399">
                  <c:v>979.19000200000005</c:v>
                </c:pt>
                <c:pt idx="400">
                  <c:v>1078.01001</c:v>
                </c:pt>
                <c:pt idx="401">
                  <c:v>1120.8000489999999</c:v>
                </c:pt>
                <c:pt idx="402">
                  <c:v>1115.8900149999999</c:v>
                </c:pt>
                <c:pt idx="403">
                  <c:v>1077.1899410000001</c:v>
                </c:pt>
                <c:pt idx="404">
                  <c:v>1068.339966</c:v>
                </c:pt>
                <c:pt idx="405">
                  <c:v>1029.790039</c:v>
                </c:pt>
                <c:pt idx="406">
                  <c:v>1012.22998</c:v>
                </c:pt>
                <c:pt idx="407">
                  <c:v>1004.789978</c:v>
                </c:pt>
                <c:pt idx="408">
                  <c:v>1090.400024</c:v>
                </c:pt>
                <c:pt idx="409">
                  <c:v>1069.26001</c:v>
                </c:pt>
                <c:pt idx="410">
                  <c:v>1066.3599850000001</c:v>
                </c:pt>
                <c:pt idx="411">
                  <c:v>1065.540039</c:v>
                </c:pt>
                <c:pt idx="412">
                  <c:v>1039.349976</c:v>
                </c:pt>
                <c:pt idx="413">
                  <c:v>1081.619995</c:v>
                </c:pt>
                <c:pt idx="414">
                  <c:v>1251.209961</c:v>
                </c:pt>
                <c:pt idx="415">
                  <c:v>1987.910034</c:v>
                </c:pt>
                <c:pt idx="416">
                  <c:v>2138.1499020000001</c:v>
                </c:pt>
                <c:pt idx="417">
                  <c:v>1845.9300539999999</c:v>
                </c:pt>
                <c:pt idx="418">
                  <c:v>1488.959961</c:v>
                </c:pt>
                <c:pt idx="419">
                  <c:v>1252.920044</c:v>
                </c:pt>
                <c:pt idx="420">
                  <c:v>1137.8000489999999</c:v>
                </c:pt>
                <c:pt idx="421">
                  <c:v>1125</c:v>
                </c:pt>
                <c:pt idx="422">
                  <c:v>1112.8000489999999</c:v>
                </c:pt>
                <c:pt idx="423">
                  <c:v>1108.329956</c:v>
                </c:pt>
                <c:pt idx="424">
                  <c:v>1118.150024</c:v>
                </c:pt>
                <c:pt idx="425">
                  <c:v>1124.329956</c:v>
                </c:pt>
                <c:pt idx="426">
                  <c:v>1100.670044</c:v>
                </c:pt>
                <c:pt idx="427">
                  <c:v>1069.8599850000001</c:v>
                </c:pt>
                <c:pt idx="428">
                  <c:v>948.27002000000005</c:v>
                </c:pt>
                <c:pt idx="429">
                  <c:v>1009.429993</c:v>
                </c:pt>
                <c:pt idx="430">
                  <c:v>993.51000999999997</c:v>
                </c:pt>
                <c:pt idx="431">
                  <c:v>795.419983</c:v>
                </c:pt>
                <c:pt idx="432">
                  <c:v>857.57000700000003</c:v>
                </c:pt>
                <c:pt idx="433">
                  <c:v>834.27002000000005</c:v>
                </c:pt>
                <c:pt idx="434">
                  <c:v>736.78002900000001</c:v>
                </c:pt>
                <c:pt idx="435">
                  <c:v>595.01000999999997</c:v>
                </c:pt>
                <c:pt idx="436">
                  <c:v>500.26998900000001</c:v>
                </c:pt>
                <c:pt idx="437">
                  <c:v>462.08999599999999</c:v>
                </c:pt>
                <c:pt idx="438">
                  <c:v>190.070007</c:v>
                </c:pt>
                <c:pt idx="439">
                  <c:v>632.59002699999996</c:v>
                </c:pt>
                <c:pt idx="440">
                  <c:v>666.53002900000001</c:v>
                </c:pt>
                <c:pt idx="441">
                  <c:v>515.59997599999997</c:v>
                </c:pt>
                <c:pt idx="442">
                  <c:v>521.25</c:v>
                </c:pt>
                <c:pt idx="443">
                  <c:v>495.209991</c:v>
                </c:pt>
                <c:pt idx="444">
                  <c:v>320.98001099999999</c:v>
                </c:pt>
                <c:pt idx="445">
                  <c:v>189.39999399999999</c:v>
                </c:pt>
                <c:pt idx="446">
                  <c:v>135.820007</c:v>
                </c:pt>
                <c:pt idx="447">
                  <c:v>174.36999499999999</c:v>
                </c:pt>
                <c:pt idx="448">
                  <c:v>272.82998700000002</c:v>
                </c:pt>
                <c:pt idx="449">
                  <c:v>500.41000400000001</c:v>
                </c:pt>
                <c:pt idx="450">
                  <c:v>270.60000600000001</c:v>
                </c:pt>
                <c:pt idx="451">
                  <c:v>114.83000199999999</c:v>
                </c:pt>
                <c:pt idx="452">
                  <c:v>106.870003</c:v>
                </c:pt>
                <c:pt idx="453">
                  <c:v>101.510002</c:v>
                </c:pt>
                <c:pt idx="454">
                  <c:v>96.82</c:v>
                </c:pt>
                <c:pt idx="455">
                  <c:v>80.819999999999993</c:v>
                </c:pt>
                <c:pt idx="456">
                  <c:v>75.389999000000003</c:v>
                </c:pt>
                <c:pt idx="457">
                  <c:v>69.059997999999993</c:v>
                </c:pt>
                <c:pt idx="458">
                  <c:v>66.160004000000001</c:v>
                </c:pt>
                <c:pt idx="459">
                  <c:v>66.379997000000003</c:v>
                </c:pt>
                <c:pt idx="460">
                  <c:v>71.669998000000007</c:v>
                </c:pt>
                <c:pt idx="461">
                  <c:v>77.989998</c:v>
                </c:pt>
                <c:pt idx="462">
                  <c:v>95.629997000000003</c:v>
                </c:pt>
                <c:pt idx="463">
                  <c:v>500.77999899999998</c:v>
                </c:pt>
                <c:pt idx="464">
                  <c:v>683.03997800000002</c:v>
                </c:pt>
                <c:pt idx="465">
                  <c:v>639.79998799999998</c:v>
                </c:pt>
                <c:pt idx="466">
                  <c:v>648.35998500000005</c:v>
                </c:pt>
                <c:pt idx="467">
                  <c:v>514.47997999999995</c:v>
                </c:pt>
                <c:pt idx="468">
                  <c:v>500.92999300000002</c:v>
                </c:pt>
                <c:pt idx="469">
                  <c:v>569.70001200000002</c:v>
                </c:pt>
                <c:pt idx="470">
                  <c:v>548.71002199999998</c:v>
                </c:pt>
                <c:pt idx="471">
                  <c:v>696.96002199999998</c:v>
                </c:pt>
                <c:pt idx="472">
                  <c:v>843.20001200000002</c:v>
                </c:pt>
                <c:pt idx="473">
                  <c:v>1003.349976</c:v>
                </c:pt>
                <c:pt idx="474">
                  <c:v>984.29998799999998</c:v>
                </c:pt>
                <c:pt idx="475">
                  <c:v>843.04998799999998</c:v>
                </c:pt>
                <c:pt idx="476">
                  <c:v>739.53002900000001</c:v>
                </c:pt>
                <c:pt idx="477">
                  <c:v>687.72997999999995</c:v>
                </c:pt>
                <c:pt idx="478">
                  <c:v>843.94000200000005</c:v>
                </c:pt>
                <c:pt idx="479">
                  <c:v>706.26000999999997</c:v>
                </c:pt>
                <c:pt idx="480">
                  <c:v>759.96002199999998</c:v>
                </c:pt>
                <c:pt idx="481">
                  <c:v>744.19000200000005</c:v>
                </c:pt>
                <c:pt idx="482">
                  <c:v>744.92999299999997</c:v>
                </c:pt>
                <c:pt idx="483">
                  <c:v>823</c:v>
                </c:pt>
                <c:pt idx="484">
                  <c:v>886.70001200000002</c:v>
                </c:pt>
                <c:pt idx="485">
                  <c:v>898.46002199999998</c:v>
                </c:pt>
                <c:pt idx="486">
                  <c:v>876.28002900000001</c:v>
                </c:pt>
                <c:pt idx="487">
                  <c:v>1063.4399410000001</c:v>
                </c:pt>
                <c:pt idx="488">
                  <c:v>1075.280029</c:v>
                </c:pt>
                <c:pt idx="489">
                  <c:v>1073.709961</c:v>
                </c:pt>
                <c:pt idx="490">
                  <c:v>1072.75</c:v>
                </c:pt>
                <c:pt idx="491">
                  <c:v>1061.8100589999999</c:v>
                </c:pt>
                <c:pt idx="492">
                  <c:v>1036.9499510000001</c:v>
                </c:pt>
                <c:pt idx="493">
                  <c:v>1090.160034</c:v>
                </c:pt>
                <c:pt idx="494">
                  <c:v>1062.099976</c:v>
                </c:pt>
                <c:pt idx="495">
                  <c:v>1069.839966</c:v>
                </c:pt>
                <c:pt idx="496">
                  <c:v>1084.209961</c:v>
                </c:pt>
                <c:pt idx="497">
                  <c:v>1169.2700199999999</c:v>
                </c:pt>
                <c:pt idx="498">
                  <c:v>1149.920044</c:v>
                </c:pt>
                <c:pt idx="499">
                  <c:v>1059.0500489999999</c:v>
                </c:pt>
                <c:pt idx="500">
                  <c:v>1039.849976</c:v>
                </c:pt>
                <c:pt idx="501">
                  <c:v>984.19000200000005</c:v>
                </c:pt>
                <c:pt idx="502">
                  <c:v>994.15997300000004</c:v>
                </c:pt>
                <c:pt idx="503">
                  <c:v>893.09997599999997</c:v>
                </c:pt>
                <c:pt idx="504">
                  <c:v>919.77002000000005</c:v>
                </c:pt>
                <c:pt idx="505">
                  <c:v>895.35998500000005</c:v>
                </c:pt>
                <c:pt idx="506">
                  <c:v>893.04998799999998</c:v>
                </c:pt>
                <c:pt idx="507">
                  <c:v>906.52002000000005</c:v>
                </c:pt>
                <c:pt idx="508">
                  <c:v>919.70001200000002</c:v>
                </c:pt>
                <c:pt idx="509">
                  <c:v>920.52002000000005</c:v>
                </c:pt>
                <c:pt idx="510">
                  <c:v>893.13000499999998</c:v>
                </c:pt>
                <c:pt idx="511">
                  <c:v>1104.130005</c:v>
                </c:pt>
                <c:pt idx="512">
                  <c:v>1346.0200199999999</c:v>
                </c:pt>
                <c:pt idx="513">
                  <c:v>1488.619995</c:v>
                </c:pt>
                <c:pt idx="514">
                  <c:v>1511.0200199999999</c:v>
                </c:pt>
                <c:pt idx="515">
                  <c:v>1523.2299800000001</c:v>
                </c:pt>
                <c:pt idx="516">
                  <c:v>1412.780029</c:v>
                </c:pt>
                <c:pt idx="517">
                  <c:v>1147.3000489999999</c:v>
                </c:pt>
                <c:pt idx="518">
                  <c:v>1109.9300539999999</c:v>
                </c:pt>
                <c:pt idx="519">
                  <c:v>1112.98999</c:v>
                </c:pt>
                <c:pt idx="520">
                  <c:v>1303.5200199999999</c:v>
                </c:pt>
                <c:pt idx="521">
                  <c:v>1654.589966</c:v>
                </c:pt>
                <c:pt idx="522">
                  <c:v>1637.030029</c:v>
                </c:pt>
                <c:pt idx="523">
                  <c:v>1170.670044</c:v>
                </c:pt>
                <c:pt idx="524">
                  <c:v>1085</c:v>
                </c:pt>
                <c:pt idx="525">
                  <c:v>1084.630005</c:v>
                </c:pt>
                <c:pt idx="526">
                  <c:v>1061.4799800000001</c:v>
                </c:pt>
                <c:pt idx="527">
                  <c:v>1032.079956</c:v>
                </c:pt>
                <c:pt idx="528">
                  <c:v>1009.119995</c:v>
                </c:pt>
                <c:pt idx="529">
                  <c:v>1006.960022</c:v>
                </c:pt>
                <c:pt idx="530">
                  <c:v>1007.190002</c:v>
                </c:pt>
                <c:pt idx="531">
                  <c:v>1006.590027</c:v>
                </c:pt>
                <c:pt idx="532">
                  <c:v>1006.219971</c:v>
                </c:pt>
                <c:pt idx="533">
                  <c:v>1010.6099850000001</c:v>
                </c:pt>
                <c:pt idx="534">
                  <c:v>1010.909973</c:v>
                </c:pt>
                <c:pt idx="535">
                  <c:v>1017.6099850000001</c:v>
                </c:pt>
                <c:pt idx="536">
                  <c:v>1022.969971</c:v>
                </c:pt>
                <c:pt idx="537">
                  <c:v>1057.1999510000001</c:v>
                </c:pt>
                <c:pt idx="538">
                  <c:v>1073.7299800000001</c:v>
                </c:pt>
                <c:pt idx="539">
                  <c:v>1077.969971</c:v>
                </c:pt>
                <c:pt idx="540">
                  <c:v>1079.76001</c:v>
                </c:pt>
                <c:pt idx="541">
                  <c:v>1072.829956</c:v>
                </c:pt>
                <c:pt idx="542">
                  <c:v>1068.8900149999999</c:v>
                </c:pt>
                <c:pt idx="543">
                  <c:v>1071.6400149999999</c:v>
                </c:pt>
                <c:pt idx="544">
                  <c:v>1092.1099850000001</c:v>
                </c:pt>
                <c:pt idx="545">
                  <c:v>1107.8199460000001</c:v>
                </c:pt>
                <c:pt idx="546">
                  <c:v>1095.910034</c:v>
                </c:pt>
                <c:pt idx="547">
                  <c:v>1072.540039</c:v>
                </c:pt>
                <c:pt idx="548">
                  <c:v>1035.839966</c:v>
                </c:pt>
                <c:pt idx="549">
                  <c:v>1020.1400149999999</c:v>
                </c:pt>
                <c:pt idx="550">
                  <c:v>1014.1099850000001</c:v>
                </c:pt>
                <c:pt idx="551">
                  <c:v>1006.440002</c:v>
                </c:pt>
                <c:pt idx="552">
                  <c:v>854.75</c:v>
                </c:pt>
                <c:pt idx="553">
                  <c:v>941.98999000000003</c:v>
                </c:pt>
                <c:pt idx="554">
                  <c:v>935.96002199999998</c:v>
                </c:pt>
                <c:pt idx="555">
                  <c:v>933.86999500000002</c:v>
                </c:pt>
                <c:pt idx="556">
                  <c:v>933.5</c:v>
                </c:pt>
                <c:pt idx="557">
                  <c:v>946.01000999999997</c:v>
                </c:pt>
                <c:pt idx="558">
                  <c:v>960.36999500000002</c:v>
                </c:pt>
                <c:pt idx="559">
                  <c:v>979.65002400000003</c:v>
                </c:pt>
                <c:pt idx="560">
                  <c:v>986.78997800000002</c:v>
                </c:pt>
                <c:pt idx="561">
                  <c:v>1019.909973</c:v>
                </c:pt>
                <c:pt idx="562">
                  <c:v>1019.539978</c:v>
                </c:pt>
                <c:pt idx="563">
                  <c:v>1019.169983</c:v>
                </c:pt>
                <c:pt idx="564">
                  <c:v>984.19000200000005</c:v>
                </c:pt>
                <c:pt idx="565">
                  <c:v>980.98999000000003</c:v>
                </c:pt>
                <c:pt idx="566">
                  <c:v>982.919983</c:v>
                </c:pt>
                <c:pt idx="567">
                  <c:v>980.69000200000005</c:v>
                </c:pt>
                <c:pt idx="568">
                  <c:v>986.57000700000003</c:v>
                </c:pt>
                <c:pt idx="569">
                  <c:v>1019.98999</c:v>
                </c:pt>
                <c:pt idx="570">
                  <c:v>1019.77002</c:v>
                </c:pt>
                <c:pt idx="571">
                  <c:v>983.669983</c:v>
                </c:pt>
                <c:pt idx="572">
                  <c:v>972.95001200000002</c:v>
                </c:pt>
                <c:pt idx="573">
                  <c:v>976.82000700000003</c:v>
                </c:pt>
                <c:pt idx="574">
                  <c:v>965.580017</c:v>
                </c:pt>
                <c:pt idx="575">
                  <c:v>954.78997800000002</c:v>
                </c:pt>
                <c:pt idx="576">
                  <c:v>940.32000700000003</c:v>
                </c:pt>
                <c:pt idx="577">
                  <c:v>934.15002400000003</c:v>
                </c:pt>
                <c:pt idx="578">
                  <c:v>935.10998500000005</c:v>
                </c:pt>
                <c:pt idx="579">
                  <c:v>939.28002900000001</c:v>
                </c:pt>
                <c:pt idx="580">
                  <c:v>948.28997800000002</c:v>
                </c:pt>
                <c:pt idx="581">
                  <c:v>1027.5500489999999</c:v>
                </c:pt>
                <c:pt idx="582">
                  <c:v>1024.1999510000001</c:v>
                </c:pt>
                <c:pt idx="583">
                  <c:v>1171.9399410000001</c:v>
                </c:pt>
                <c:pt idx="584">
                  <c:v>1268.400024</c:v>
                </c:pt>
                <c:pt idx="585">
                  <c:v>1406.3900149999999</c:v>
                </c:pt>
                <c:pt idx="586">
                  <c:v>1477.25</c:v>
                </c:pt>
                <c:pt idx="587">
                  <c:v>1339.410034</c:v>
                </c:pt>
                <c:pt idx="588">
                  <c:v>1339.1800539999999</c:v>
                </c:pt>
                <c:pt idx="589">
                  <c:v>1321.839966</c:v>
                </c:pt>
                <c:pt idx="590">
                  <c:v>1318.1899410000001</c:v>
                </c:pt>
                <c:pt idx="591">
                  <c:v>1377.219971</c:v>
                </c:pt>
                <c:pt idx="592">
                  <c:v>1866.4300539999999</c:v>
                </c:pt>
                <c:pt idx="593">
                  <c:v>2604.76001</c:v>
                </c:pt>
                <c:pt idx="594">
                  <c:v>2236.040039</c:v>
                </c:pt>
                <c:pt idx="595">
                  <c:v>1478.660034</c:v>
                </c:pt>
                <c:pt idx="596">
                  <c:v>1137.709961</c:v>
                </c:pt>
                <c:pt idx="597">
                  <c:v>1172.3900149999999</c:v>
                </c:pt>
                <c:pt idx="598">
                  <c:v>1046.3100589999999</c:v>
                </c:pt>
                <c:pt idx="599">
                  <c:v>998.29998799999998</c:v>
                </c:pt>
                <c:pt idx="600">
                  <c:v>605.34002699999996</c:v>
                </c:pt>
                <c:pt idx="601">
                  <c:v>546.38000499999998</c:v>
                </c:pt>
                <c:pt idx="602">
                  <c:v>744.23999000000003</c:v>
                </c:pt>
                <c:pt idx="603">
                  <c:v>748.10998500000005</c:v>
                </c:pt>
                <c:pt idx="604">
                  <c:v>744.23999000000003</c:v>
                </c:pt>
                <c:pt idx="605">
                  <c:v>746.17999299999997</c:v>
                </c:pt>
                <c:pt idx="606">
                  <c:v>558.73999000000003</c:v>
                </c:pt>
                <c:pt idx="607">
                  <c:v>958.77002000000005</c:v>
                </c:pt>
                <c:pt idx="608">
                  <c:v>974.78002900000001</c:v>
                </c:pt>
                <c:pt idx="609">
                  <c:v>962.419983</c:v>
                </c:pt>
                <c:pt idx="610">
                  <c:v>953.85998500000005</c:v>
                </c:pt>
                <c:pt idx="611">
                  <c:v>948.42999299999997</c:v>
                </c:pt>
                <c:pt idx="612">
                  <c:v>930.19000200000005</c:v>
                </c:pt>
                <c:pt idx="613">
                  <c:v>862.15002400000003</c:v>
                </c:pt>
                <c:pt idx="614">
                  <c:v>861.84997599999997</c:v>
                </c:pt>
                <c:pt idx="615">
                  <c:v>892.96997099999999</c:v>
                </c:pt>
                <c:pt idx="616">
                  <c:v>937.10998500000005</c:v>
                </c:pt>
                <c:pt idx="617">
                  <c:v>999.78997800000002</c:v>
                </c:pt>
                <c:pt idx="618">
                  <c:v>982.15002400000003</c:v>
                </c:pt>
                <c:pt idx="619">
                  <c:v>936.44000200000005</c:v>
                </c:pt>
                <c:pt idx="620">
                  <c:v>674.34002699999996</c:v>
                </c:pt>
                <c:pt idx="621">
                  <c:v>557.61999500000002</c:v>
                </c:pt>
                <c:pt idx="622">
                  <c:v>500.60000600000001</c:v>
                </c:pt>
                <c:pt idx="623">
                  <c:v>114.860001</c:v>
                </c:pt>
                <c:pt idx="624">
                  <c:v>116.839996</c:v>
                </c:pt>
                <c:pt idx="625">
                  <c:v>113.94000200000001</c:v>
                </c:pt>
                <c:pt idx="626">
                  <c:v>114.089996</c:v>
                </c:pt>
                <c:pt idx="627">
                  <c:v>116.16999800000001</c:v>
                </c:pt>
                <c:pt idx="628">
                  <c:v>119.589996</c:v>
                </c:pt>
                <c:pt idx="629">
                  <c:v>123.089996</c:v>
                </c:pt>
                <c:pt idx="630">
                  <c:v>137.679993</c:v>
                </c:pt>
                <c:pt idx="631">
                  <c:v>359.82998700000002</c:v>
                </c:pt>
                <c:pt idx="632">
                  <c:v>501.29998799999998</c:v>
                </c:pt>
                <c:pt idx="633">
                  <c:v>500.02999899999998</c:v>
                </c:pt>
                <c:pt idx="634">
                  <c:v>442.79998799999998</c:v>
                </c:pt>
                <c:pt idx="635">
                  <c:v>399.85998499999999</c:v>
                </c:pt>
                <c:pt idx="636">
                  <c:v>363.02999899999998</c:v>
                </c:pt>
                <c:pt idx="637">
                  <c:v>222.970001</c:v>
                </c:pt>
                <c:pt idx="638">
                  <c:v>180.320007</c:v>
                </c:pt>
                <c:pt idx="639">
                  <c:v>185.30999800000001</c:v>
                </c:pt>
                <c:pt idx="640">
                  <c:v>366.51998900000001</c:v>
                </c:pt>
                <c:pt idx="641">
                  <c:v>594.70001200000002</c:v>
                </c:pt>
                <c:pt idx="642">
                  <c:v>400.30999800000001</c:v>
                </c:pt>
                <c:pt idx="643">
                  <c:v>148.69000199999999</c:v>
                </c:pt>
                <c:pt idx="644">
                  <c:v>126.589996</c:v>
                </c:pt>
                <c:pt idx="645">
                  <c:v>120.489998</c:v>
                </c:pt>
                <c:pt idx="646">
                  <c:v>112.75</c:v>
                </c:pt>
                <c:pt idx="647">
                  <c:v>96.970000999999996</c:v>
                </c:pt>
                <c:pt idx="648">
                  <c:v>102.55999799999999</c:v>
                </c:pt>
                <c:pt idx="649">
                  <c:v>96.529999000000004</c:v>
                </c:pt>
                <c:pt idx="650">
                  <c:v>88.940002000000007</c:v>
                </c:pt>
                <c:pt idx="651">
                  <c:v>88.940002000000007</c:v>
                </c:pt>
                <c:pt idx="652">
                  <c:v>94.370002999999997</c:v>
                </c:pt>
                <c:pt idx="653">
                  <c:v>100.849998</c:v>
                </c:pt>
                <c:pt idx="654">
                  <c:v>500.57998700000002</c:v>
                </c:pt>
                <c:pt idx="655">
                  <c:v>957.84002699999996</c:v>
                </c:pt>
                <c:pt idx="656">
                  <c:v>1060.25</c:v>
                </c:pt>
                <c:pt idx="657">
                  <c:v>1061.0699460000001</c:v>
                </c:pt>
                <c:pt idx="658">
                  <c:v>1066.9499510000001</c:v>
                </c:pt>
                <c:pt idx="659">
                  <c:v>1102.150024</c:v>
                </c:pt>
                <c:pt idx="660">
                  <c:v>1097.910034</c:v>
                </c:pt>
                <c:pt idx="661">
                  <c:v>1092.030029</c:v>
                </c:pt>
                <c:pt idx="662">
                  <c:v>1090.469971</c:v>
                </c:pt>
                <c:pt idx="663">
                  <c:v>1159.459961</c:v>
                </c:pt>
                <c:pt idx="664">
                  <c:v>1314.9300539999999</c:v>
                </c:pt>
                <c:pt idx="665">
                  <c:v>1771.6800539999999</c:v>
                </c:pt>
                <c:pt idx="666">
                  <c:v>1849.2299800000001</c:v>
                </c:pt>
                <c:pt idx="667">
                  <c:v>1388.839966</c:v>
                </c:pt>
                <c:pt idx="668">
                  <c:v>1019.02002</c:v>
                </c:pt>
                <c:pt idx="669">
                  <c:v>1014.849976</c:v>
                </c:pt>
                <c:pt idx="670">
                  <c:v>971.53997800000002</c:v>
                </c:pt>
                <c:pt idx="671">
                  <c:v>594.65002400000003</c:v>
                </c:pt>
                <c:pt idx="672">
                  <c:v>825.61999500000002</c:v>
                </c:pt>
                <c:pt idx="673">
                  <c:v>788.84997599999997</c:v>
                </c:pt>
                <c:pt idx="674">
                  <c:v>520.61999500000002</c:v>
                </c:pt>
                <c:pt idx="675">
                  <c:v>500</c:v>
                </c:pt>
                <c:pt idx="676">
                  <c:v>190.38000500000001</c:v>
                </c:pt>
                <c:pt idx="677">
                  <c:v>131.44000199999999</c:v>
                </c:pt>
                <c:pt idx="678">
                  <c:v>204.08000200000001</c:v>
                </c:pt>
                <c:pt idx="679">
                  <c:v>500.45001200000002</c:v>
                </c:pt>
                <c:pt idx="680">
                  <c:v>338.42001299999998</c:v>
                </c:pt>
                <c:pt idx="681">
                  <c:v>292.26998900000001</c:v>
                </c:pt>
                <c:pt idx="682">
                  <c:v>259.97000100000002</c:v>
                </c:pt>
                <c:pt idx="683">
                  <c:v>225.88999899999999</c:v>
                </c:pt>
                <c:pt idx="684">
                  <c:v>190.83000200000001</c:v>
                </c:pt>
                <c:pt idx="685">
                  <c:v>500.73998999999998</c:v>
                </c:pt>
                <c:pt idx="686">
                  <c:v>785.86999500000002</c:v>
                </c:pt>
                <c:pt idx="687">
                  <c:v>744.34002699999996</c:v>
                </c:pt>
                <c:pt idx="688">
                  <c:v>804.84997599999997</c:v>
                </c:pt>
                <c:pt idx="689">
                  <c:v>883.82000700000003</c:v>
                </c:pt>
                <c:pt idx="690">
                  <c:v>915.59997599999997</c:v>
                </c:pt>
                <c:pt idx="691">
                  <c:v>753.13000499999998</c:v>
                </c:pt>
                <c:pt idx="692">
                  <c:v>628.67999299999997</c:v>
                </c:pt>
                <c:pt idx="693">
                  <c:v>384.19000199999999</c:v>
                </c:pt>
                <c:pt idx="694">
                  <c:v>660.98999000000003</c:v>
                </c:pt>
                <c:pt idx="695">
                  <c:v>592.65997300000004</c:v>
                </c:pt>
                <c:pt idx="696">
                  <c:v>78.069999999999993</c:v>
                </c:pt>
                <c:pt idx="697">
                  <c:v>34.240001999999997</c:v>
                </c:pt>
                <c:pt idx="698">
                  <c:v>75.019997000000004</c:v>
                </c:pt>
                <c:pt idx="699">
                  <c:v>74.5</c:v>
                </c:pt>
                <c:pt idx="700">
                  <c:v>75.540001000000004</c:v>
                </c:pt>
                <c:pt idx="701">
                  <c:v>84.620002999999997</c:v>
                </c:pt>
                <c:pt idx="702">
                  <c:v>29.85</c:v>
                </c:pt>
                <c:pt idx="703">
                  <c:v>74.050003000000004</c:v>
                </c:pt>
                <c:pt idx="704">
                  <c:v>82.540001000000004</c:v>
                </c:pt>
                <c:pt idx="705">
                  <c:v>89.160004000000001</c:v>
                </c:pt>
                <c:pt idx="706">
                  <c:v>82.540001000000004</c:v>
                </c:pt>
                <c:pt idx="707">
                  <c:v>87.68</c:v>
                </c:pt>
                <c:pt idx="708">
                  <c:v>74.430000000000007</c:v>
                </c:pt>
                <c:pt idx="709">
                  <c:v>74.430000000000007</c:v>
                </c:pt>
                <c:pt idx="710">
                  <c:v>87.010002</c:v>
                </c:pt>
                <c:pt idx="711">
                  <c:v>104.5</c:v>
                </c:pt>
                <c:pt idx="712">
                  <c:v>447.01001000000002</c:v>
                </c:pt>
                <c:pt idx="713">
                  <c:v>958.98999000000003</c:v>
                </c:pt>
                <c:pt idx="714">
                  <c:v>1147.660034</c:v>
                </c:pt>
                <c:pt idx="715">
                  <c:v>1215.910034</c:v>
                </c:pt>
                <c:pt idx="716">
                  <c:v>1175.5</c:v>
                </c:pt>
                <c:pt idx="717">
                  <c:v>1089.76001</c:v>
                </c:pt>
                <c:pt idx="718">
                  <c:v>1094.4499510000001</c:v>
                </c:pt>
                <c:pt idx="719">
                  <c:v>1073.3100589999999</c:v>
                </c:pt>
                <c:pt idx="720">
                  <c:v>909.20001200000002</c:v>
                </c:pt>
                <c:pt idx="721">
                  <c:v>819.96002199999998</c:v>
                </c:pt>
                <c:pt idx="722">
                  <c:v>783.71997099999999</c:v>
                </c:pt>
                <c:pt idx="723">
                  <c:v>744.27002000000005</c:v>
                </c:pt>
                <c:pt idx="724">
                  <c:v>745.23999000000003</c:v>
                </c:pt>
                <c:pt idx="725">
                  <c:v>1007.73999</c:v>
                </c:pt>
                <c:pt idx="726">
                  <c:v>1340.4300539999999</c:v>
                </c:pt>
                <c:pt idx="727">
                  <c:v>1786.25</c:v>
                </c:pt>
                <c:pt idx="728">
                  <c:v>1809.3199460000001</c:v>
                </c:pt>
                <c:pt idx="729">
                  <c:v>1874.959961</c:v>
                </c:pt>
                <c:pt idx="730">
                  <c:v>1846.3900149999999</c:v>
                </c:pt>
                <c:pt idx="731">
                  <c:v>1768.23999</c:v>
                </c:pt>
                <c:pt idx="732">
                  <c:v>1711.8199460000001</c:v>
                </c:pt>
                <c:pt idx="733">
                  <c:v>1508.48999</c:v>
                </c:pt>
                <c:pt idx="734">
                  <c:v>1455.869995</c:v>
                </c:pt>
                <c:pt idx="735">
                  <c:v>1421.1800539999999</c:v>
                </c:pt>
                <c:pt idx="736">
                  <c:v>1435.849976</c:v>
                </c:pt>
                <c:pt idx="737">
                  <c:v>1791.2299800000001</c:v>
                </c:pt>
                <c:pt idx="738">
                  <c:v>1844.599976</c:v>
                </c:pt>
                <c:pt idx="739">
                  <c:v>1627.349976</c:v>
                </c:pt>
                <c:pt idx="740">
                  <c:v>1302.3199460000001</c:v>
                </c:pt>
                <c:pt idx="741">
                  <c:v>1258.709961</c:v>
                </c:pt>
                <c:pt idx="742">
                  <c:v>1125.709961</c:v>
                </c:pt>
                <c:pt idx="743">
                  <c:v>1089.829956</c:v>
                </c:pt>
                <c:pt idx="744">
                  <c:v>1047.4300539999999</c:v>
                </c:pt>
                <c:pt idx="745">
                  <c:v>1034.339966</c:v>
                </c:pt>
                <c:pt idx="746">
                  <c:v>1008.440002</c:v>
                </c:pt>
                <c:pt idx="747">
                  <c:v>973.60998500000005</c:v>
                </c:pt>
                <c:pt idx="748">
                  <c:v>1023.549988</c:v>
                </c:pt>
                <c:pt idx="749">
                  <c:v>1067.4499510000001</c:v>
                </c:pt>
                <c:pt idx="750">
                  <c:v>1097</c:v>
                </c:pt>
                <c:pt idx="751">
                  <c:v>1737.1400149999999</c:v>
                </c:pt>
                <c:pt idx="752">
                  <c:v>1813.719971</c:v>
                </c:pt>
                <c:pt idx="753">
                  <c:v>1342.280029</c:v>
                </c:pt>
                <c:pt idx="754">
                  <c:v>1225.8900149999999</c:v>
                </c:pt>
                <c:pt idx="755">
                  <c:v>1018.710022</c:v>
                </c:pt>
                <c:pt idx="756">
                  <c:v>1055.6899410000001</c:v>
                </c:pt>
                <c:pt idx="757">
                  <c:v>1023.400024</c:v>
                </c:pt>
                <c:pt idx="758">
                  <c:v>974.13000499999998</c:v>
                </c:pt>
                <c:pt idx="759">
                  <c:v>940.78997800000002</c:v>
                </c:pt>
                <c:pt idx="760">
                  <c:v>924.27002000000005</c:v>
                </c:pt>
                <c:pt idx="761">
                  <c:v>947.85998500000005</c:v>
                </c:pt>
                <c:pt idx="762">
                  <c:v>967.05999799999995</c:v>
                </c:pt>
                <c:pt idx="763">
                  <c:v>905.15002400000003</c:v>
                </c:pt>
                <c:pt idx="764">
                  <c:v>751.84997599999997</c:v>
                </c:pt>
                <c:pt idx="765">
                  <c:v>630.02002000000005</c:v>
                </c:pt>
                <c:pt idx="766">
                  <c:v>629.65002400000003</c:v>
                </c:pt>
                <c:pt idx="767">
                  <c:v>407.35998499999999</c:v>
                </c:pt>
                <c:pt idx="768">
                  <c:v>264.42001299999998</c:v>
                </c:pt>
                <c:pt idx="769">
                  <c:v>88.089995999999999</c:v>
                </c:pt>
                <c:pt idx="770">
                  <c:v>74.769997000000004</c:v>
                </c:pt>
                <c:pt idx="771">
                  <c:v>77.080001999999993</c:v>
                </c:pt>
                <c:pt idx="772">
                  <c:v>149.029999</c:v>
                </c:pt>
                <c:pt idx="773">
                  <c:v>500.790009</c:v>
                </c:pt>
                <c:pt idx="774">
                  <c:v>781.42999299999997</c:v>
                </c:pt>
                <c:pt idx="775">
                  <c:v>1018.700012</c:v>
                </c:pt>
                <c:pt idx="776">
                  <c:v>1117.130005</c:v>
                </c:pt>
                <c:pt idx="777">
                  <c:v>1012.900024</c:v>
                </c:pt>
                <c:pt idx="778">
                  <c:v>1001.440002</c:v>
                </c:pt>
                <c:pt idx="779">
                  <c:v>1009.700012</c:v>
                </c:pt>
                <c:pt idx="780">
                  <c:v>990.28002900000001</c:v>
                </c:pt>
                <c:pt idx="781">
                  <c:v>1031.9399410000001</c:v>
                </c:pt>
                <c:pt idx="782">
                  <c:v>1088.339966</c:v>
                </c:pt>
                <c:pt idx="783">
                  <c:v>1104.5600589999999</c:v>
                </c:pt>
                <c:pt idx="784">
                  <c:v>1123.2299800000001</c:v>
                </c:pt>
                <c:pt idx="785">
                  <c:v>1770.8199460000001</c:v>
                </c:pt>
                <c:pt idx="786">
                  <c:v>1985.76001</c:v>
                </c:pt>
                <c:pt idx="787">
                  <c:v>1924.3100589999999</c:v>
                </c:pt>
                <c:pt idx="788">
                  <c:v>1720.969971</c:v>
                </c:pt>
                <c:pt idx="789">
                  <c:v>1394.2700199999999</c:v>
                </c:pt>
                <c:pt idx="790">
                  <c:v>1254.030029</c:v>
                </c:pt>
                <c:pt idx="791">
                  <c:v>1092.4300539999999</c:v>
                </c:pt>
                <c:pt idx="792">
                  <c:v>1049.5699460000001</c:v>
                </c:pt>
                <c:pt idx="793">
                  <c:v>1040.9399410000001</c:v>
                </c:pt>
                <c:pt idx="794">
                  <c:v>1032.459961</c:v>
                </c:pt>
                <c:pt idx="795">
                  <c:v>1033.130005</c:v>
                </c:pt>
                <c:pt idx="796">
                  <c:v>1049.2700199999999</c:v>
                </c:pt>
                <c:pt idx="797">
                  <c:v>1059.910034</c:v>
                </c:pt>
                <c:pt idx="798">
                  <c:v>1355.6400149999999</c:v>
                </c:pt>
                <c:pt idx="799">
                  <c:v>1425.1099850000001</c:v>
                </c:pt>
                <c:pt idx="800">
                  <c:v>1599.2299800000001</c:v>
                </c:pt>
                <c:pt idx="801">
                  <c:v>1612.5500489999999</c:v>
                </c:pt>
                <c:pt idx="802">
                  <c:v>1586.219971</c:v>
                </c:pt>
                <c:pt idx="803">
                  <c:v>1554.530029</c:v>
                </c:pt>
                <c:pt idx="804">
                  <c:v>1420.650024</c:v>
                </c:pt>
                <c:pt idx="805">
                  <c:v>1405.6999510000001</c:v>
                </c:pt>
                <c:pt idx="806">
                  <c:v>1449.650024</c:v>
                </c:pt>
                <c:pt idx="807">
                  <c:v>1268.98999</c:v>
                </c:pt>
                <c:pt idx="808">
                  <c:v>1339.5699460000001</c:v>
                </c:pt>
                <c:pt idx="809">
                  <c:v>1667.209961</c:v>
                </c:pt>
                <c:pt idx="810">
                  <c:v>1758.400024</c:v>
                </c:pt>
                <c:pt idx="811">
                  <c:v>1226.8900149999999</c:v>
                </c:pt>
                <c:pt idx="812">
                  <c:v>1059.9799800000001</c:v>
                </c:pt>
                <c:pt idx="813">
                  <c:v>1036.5500489999999</c:v>
                </c:pt>
                <c:pt idx="814">
                  <c:v>1018.179993</c:v>
                </c:pt>
                <c:pt idx="815">
                  <c:v>946.54998799999998</c:v>
                </c:pt>
                <c:pt idx="816">
                  <c:v>908.14001499999995</c:v>
                </c:pt>
                <c:pt idx="817">
                  <c:v>881.73999000000003</c:v>
                </c:pt>
                <c:pt idx="818">
                  <c:v>865.07000700000003</c:v>
                </c:pt>
                <c:pt idx="819">
                  <c:v>857.40997300000004</c:v>
                </c:pt>
                <c:pt idx="820">
                  <c:v>854.14001499999995</c:v>
                </c:pt>
                <c:pt idx="821">
                  <c:v>846.46997099999999</c:v>
                </c:pt>
                <c:pt idx="822">
                  <c:v>833.46002199999998</c:v>
                </c:pt>
                <c:pt idx="823">
                  <c:v>956.34997599999997</c:v>
                </c:pt>
                <c:pt idx="824">
                  <c:v>964.75</c:v>
                </c:pt>
                <c:pt idx="825">
                  <c:v>933.21002199999998</c:v>
                </c:pt>
                <c:pt idx="826">
                  <c:v>931.34997599999997</c:v>
                </c:pt>
                <c:pt idx="827">
                  <c:v>989.38000499999998</c:v>
                </c:pt>
                <c:pt idx="828">
                  <c:v>974.79998799999998</c:v>
                </c:pt>
                <c:pt idx="829">
                  <c:v>896.90997300000004</c:v>
                </c:pt>
                <c:pt idx="830">
                  <c:v>873.70001200000002</c:v>
                </c:pt>
                <c:pt idx="831">
                  <c:v>876.38000499999998</c:v>
                </c:pt>
                <c:pt idx="832">
                  <c:v>885.53002900000001</c:v>
                </c:pt>
                <c:pt idx="833">
                  <c:v>955.45001200000002</c:v>
                </c:pt>
                <c:pt idx="834">
                  <c:v>1085.5600589999999</c:v>
                </c:pt>
                <c:pt idx="835">
                  <c:v>887.23999000000003</c:v>
                </c:pt>
                <c:pt idx="836">
                  <c:v>794.919983</c:v>
                </c:pt>
                <c:pt idx="837">
                  <c:v>804.96997099999999</c:v>
                </c:pt>
                <c:pt idx="838">
                  <c:v>785.330017</c:v>
                </c:pt>
                <c:pt idx="839">
                  <c:v>650.01000999999997</c:v>
                </c:pt>
                <c:pt idx="840">
                  <c:v>736.52002000000005</c:v>
                </c:pt>
                <c:pt idx="841">
                  <c:v>660.97997999999995</c:v>
                </c:pt>
                <c:pt idx="842">
                  <c:v>487.94000199999999</c:v>
                </c:pt>
                <c:pt idx="843">
                  <c:v>371.98001099999999</c:v>
                </c:pt>
                <c:pt idx="844">
                  <c:v>428.61999500000002</c:v>
                </c:pt>
                <c:pt idx="845">
                  <c:v>469.70001200000002</c:v>
                </c:pt>
                <c:pt idx="846">
                  <c:v>632.25</c:v>
                </c:pt>
                <c:pt idx="847">
                  <c:v>852.70001200000002</c:v>
                </c:pt>
                <c:pt idx="848">
                  <c:v>862.45001200000002</c:v>
                </c:pt>
                <c:pt idx="849">
                  <c:v>520.09002699999996</c:v>
                </c:pt>
                <c:pt idx="850">
                  <c:v>372.05999800000001</c:v>
                </c:pt>
                <c:pt idx="851">
                  <c:v>190.38000500000001</c:v>
                </c:pt>
                <c:pt idx="852">
                  <c:v>130.25</c:v>
                </c:pt>
                <c:pt idx="853">
                  <c:v>108.510002</c:v>
                </c:pt>
                <c:pt idx="854">
                  <c:v>105.540001</c:v>
                </c:pt>
                <c:pt idx="855">
                  <c:v>104.41999800000001</c:v>
                </c:pt>
                <c:pt idx="856">
                  <c:v>204.60000600000001</c:v>
                </c:pt>
                <c:pt idx="857">
                  <c:v>576.34997599999997</c:v>
                </c:pt>
                <c:pt idx="858">
                  <c:v>500.80999800000001</c:v>
                </c:pt>
                <c:pt idx="859">
                  <c:v>160.38999899999999</c:v>
                </c:pt>
                <c:pt idx="860">
                  <c:v>104.870003</c:v>
                </c:pt>
                <c:pt idx="861">
                  <c:v>100.699997</c:v>
                </c:pt>
                <c:pt idx="862">
                  <c:v>94.519997000000004</c:v>
                </c:pt>
                <c:pt idx="863">
                  <c:v>81.720000999999996</c:v>
                </c:pt>
                <c:pt idx="864">
                  <c:v>77.120002999999997</c:v>
                </c:pt>
                <c:pt idx="865">
                  <c:v>68.709998999999996</c:v>
                </c:pt>
                <c:pt idx="866">
                  <c:v>43.169998</c:v>
                </c:pt>
                <c:pt idx="867">
                  <c:v>1.27</c:v>
                </c:pt>
                <c:pt idx="868">
                  <c:v>10.27</c:v>
                </c:pt>
                <c:pt idx="869">
                  <c:v>55.459999000000003</c:v>
                </c:pt>
                <c:pt idx="870">
                  <c:v>69.080001999999993</c:v>
                </c:pt>
                <c:pt idx="871">
                  <c:v>75.260002</c:v>
                </c:pt>
                <c:pt idx="872">
                  <c:v>80.690002000000007</c:v>
                </c:pt>
                <c:pt idx="873">
                  <c:v>92.010002</c:v>
                </c:pt>
                <c:pt idx="874">
                  <c:v>102.349998</c:v>
                </c:pt>
                <c:pt idx="875">
                  <c:v>153.94000199999999</c:v>
                </c:pt>
                <c:pt idx="876">
                  <c:v>629.15002400000003</c:v>
                </c:pt>
                <c:pt idx="877">
                  <c:v>671.65002400000003</c:v>
                </c:pt>
                <c:pt idx="878">
                  <c:v>521.44000200000005</c:v>
                </c:pt>
                <c:pt idx="879">
                  <c:v>521.21002199999998</c:v>
                </c:pt>
                <c:pt idx="880">
                  <c:v>706.64001499999995</c:v>
                </c:pt>
                <c:pt idx="881">
                  <c:v>867.34997599999997</c:v>
                </c:pt>
                <c:pt idx="882">
                  <c:v>930.47997999999995</c:v>
                </c:pt>
                <c:pt idx="883">
                  <c:v>883.580017</c:v>
                </c:pt>
                <c:pt idx="884">
                  <c:v>759.64001499999995</c:v>
                </c:pt>
                <c:pt idx="885">
                  <c:v>672.54998799999998</c:v>
                </c:pt>
                <c:pt idx="886">
                  <c:v>837.20001200000002</c:v>
                </c:pt>
                <c:pt idx="887">
                  <c:v>706.85998500000005</c:v>
                </c:pt>
                <c:pt idx="888">
                  <c:v>149.16999799999999</c:v>
                </c:pt>
                <c:pt idx="889">
                  <c:v>118.43</c:v>
                </c:pt>
                <c:pt idx="890">
                  <c:v>106.220001</c:v>
                </c:pt>
                <c:pt idx="891">
                  <c:v>75.029999000000004</c:v>
                </c:pt>
                <c:pt idx="892">
                  <c:v>102.720001</c:v>
                </c:pt>
                <c:pt idx="893">
                  <c:v>156.320007</c:v>
                </c:pt>
                <c:pt idx="894">
                  <c:v>453.32000699999998</c:v>
                </c:pt>
                <c:pt idx="895">
                  <c:v>953.32000700000003</c:v>
                </c:pt>
                <c:pt idx="896">
                  <c:v>968.95001200000002</c:v>
                </c:pt>
                <c:pt idx="897">
                  <c:v>947.28997800000002</c:v>
                </c:pt>
                <c:pt idx="898">
                  <c:v>707.15997300000004</c:v>
                </c:pt>
                <c:pt idx="899">
                  <c:v>706.85998500000005</c:v>
                </c:pt>
                <c:pt idx="900">
                  <c:v>524.26000999999997</c:v>
                </c:pt>
                <c:pt idx="901">
                  <c:v>229.490005</c:v>
                </c:pt>
                <c:pt idx="902">
                  <c:v>164.13000500000001</c:v>
                </c:pt>
                <c:pt idx="903">
                  <c:v>595.79998799999998</c:v>
                </c:pt>
                <c:pt idx="904">
                  <c:v>804.52002000000005</c:v>
                </c:pt>
                <c:pt idx="905">
                  <c:v>1107.1800539999999</c:v>
                </c:pt>
                <c:pt idx="906">
                  <c:v>1006.02002</c:v>
                </c:pt>
                <c:pt idx="907">
                  <c:v>999.77002000000005</c:v>
                </c:pt>
                <c:pt idx="908">
                  <c:v>983.25</c:v>
                </c:pt>
                <c:pt idx="909">
                  <c:v>965.01000999999997</c:v>
                </c:pt>
                <c:pt idx="910">
                  <c:v>916.77002000000005</c:v>
                </c:pt>
                <c:pt idx="911">
                  <c:v>764.77002000000005</c:v>
                </c:pt>
                <c:pt idx="912">
                  <c:v>852.26000999999997</c:v>
                </c:pt>
                <c:pt idx="913">
                  <c:v>822.17999299999997</c:v>
                </c:pt>
                <c:pt idx="914">
                  <c:v>802.90002400000003</c:v>
                </c:pt>
                <c:pt idx="915">
                  <c:v>500.98001099999999</c:v>
                </c:pt>
                <c:pt idx="916">
                  <c:v>418.20001200000002</c:v>
                </c:pt>
                <c:pt idx="917">
                  <c:v>500.60998499999999</c:v>
                </c:pt>
                <c:pt idx="918">
                  <c:v>632.14001499999995</c:v>
                </c:pt>
                <c:pt idx="919">
                  <c:v>900.27002000000005</c:v>
                </c:pt>
                <c:pt idx="920">
                  <c:v>934.59002699999996</c:v>
                </c:pt>
                <c:pt idx="921">
                  <c:v>920.29998799999998</c:v>
                </c:pt>
                <c:pt idx="922">
                  <c:v>893.71997099999999</c:v>
                </c:pt>
                <c:pt idx="923">
                  <c:v>897.44000200000005</c:v>
                </c:pt>
                <c:pt idx="924">
                  <c:v>889.40002400000003</c:v>
                </c:pt>
                <c:pt idx="925">
                  <c:v>885.38000499999998</c:v>
                </c:pt>
                <c:pt idx="926">
                  <c:v>882.17999299999997</c:v>
                </c:pt>
                <c:pt idx="927">
                  <c:v>731.07000700000003</c:v>
                </c:pt>
                <c:pt idx="928">
                  <c:v>874.14001499999995</c:v>
                </c:pt>
                <c:pt idx="929">
                  <c:v>1129.920044</c:v>
                </c:pt>
                <c:pt idx="930">
                  <c:v>1129.25</c:v>
                </c:pt>
                <c:pt idx="931">
                  <c:v>1008.059998</c:v>
                </c:pt>
                <c:pt idx="932">
                  <c:v>1005.679993</c:v>
                </c:pt>
                <c:pt idx="933">
                  <c:v>1011.8599850000001</c:v>
                </c:pt>
                <c:pt idx="934">
                  <c:v>896.330017</c:v>
                </c:pt>
                <c:pt idx="935">
                  <c:v>885.30999799999995</c:v>
                </c:pt>
                <c:pt idx="936">
                  <c:v>842.82000700000003</c:v>
                </c:pt>
                <c:pt idx="937">
                  <c:v>830.53002900000001</c:v>
                </c:pt>
                <c:pt idx="938">
                  <c:v>832.53997800000002</c:v>
                </c:pt>
                <c:pt idx="939">
                  <c:v>810.65997300000004</c:v>
                </c:pt>
                <c:pt idx="940">
                  <c:v>819.07000700000003</c:v>
                </c:pt>
                <c:pt idx="941">
                  <c:v>837.01000999999997</c:v>
                </c:pt>
                <c:pt idx="942">
                  <c:v>889.26000999999997</c:v>
                </c:pt>
                <c:pt idx="943">
                  <c:v>929.67999299999997</c:v>
                </c:pt>
                <c:pt idx="944">
                  <c:v>946.13000499999998</c:v>
                </c:pt>
                <c:pt idx="945">
                  <c:v>891.419983</c:v>
                </c:pt>
                <c:pt idx="946">
                  <c:v>885.32000700000003</c:v>
                </c:pt>
                <c:pt idx="947">
                  <c:v>869.69000200000005</c:v>
                </c:pt>
                <c:pt idx="948">
                  <c:v>863.88000499999998</c:v>
                </c:pt>
                <c:pt idx="949">
                  <c:v>867.29998799999998</c:v>
                </c:pt>
                <c:pt idx="950">
                  <c:v>866.48999000000003</c:v>
                </c:pt>
                <c:pt idx="951">
                  <c:v>867.67999299999997</c:v>
                </c:pt>
                <c:pt idx="952">
                  <c:v>858.82000700000003</c:v>
                </c:pt>
                <c:pt idx="953">
                  <c:v>931.90997300000004</c:v>
                </c:pt>
                <c:pt idx="954">
                  <c:v>939.05999799999995</c:v>
                </c:pt>
                <c:pt idx="955">
                  <c:v>898.20001200000002</c:v>
                </c:pt>
                <c:pt idx="956">
                  <c:v>893.51000999999997</c:v>
                </c:pt>
                <c:pt idx="957">
                  <c:v>882.85998500000005</c:v>
                </c:pt>
                <c:pt idx="958">
                  <c:v>869.39001499999995</c:v>
                </c:pt>
                <c:pt idx="959">
                  <c:v>861.79998799999998</c:v>
                </c:pt>
                <c:pt idx="960">
                  <c:v>923.32000700000003</c:v>
                </c:pt>
                <c:pt idx="961">
                  <c:v>895.64001499999995</c:v>
                </c:pt>
                <c:pt idx="962">
                  <c:v>900.61999500000002</c:v>
                </c:pt>
                <c:pt idx="963">
                  <c:v>907.61999500000002</c:v>
                </c:pt>
                <c:pt idx="964">
                  <c:v>910.45001200000002</c:v>
                </c:pt>
                <c:pt idx="965">
                  <c:v>894.96997099999999</c:v>
                </c:pt>
                <c:pt idx="966">
                  <c:v>983.84002699999996</c:v>
                </c:pt>
                <c:pt idx="967">
                  <c:v>1189.9399410000001</c:v>
                </c:pt>
                <c:pt idx="968">
                  <c:v>1170.880005</c:v>
                </c:pt>
                <c:pt idx="969">
                  <c:v>985.84997599999997</c:v>
                </c:pt>
                <c:pt idx="970">
                  <c:v>982.86999500000002</c:v>
                </c:pt>
                <c:pt idx="971">
                  <c:v>1022.090027</c:v>
                </c:pt>
                <c:pt idx="972">
                  <c:v>888.85998500000005</c:v>
                </c:pt>
                <c:pt idx="973">
                  <c:v>888.48999000000003</c:v>
                </c:pt>
                <c:pt idx="974">
                  <c:v>887.89001499999995</c:v>
                </c:pt>
                <c:pt idx="975">
                  <c:v>818.52002000000005</c:v>
                </c:pt>
                <c:pt idx="976">
                  <c:v>825.07000700000003</c:v>
                </c:pt>
                <c:pt idx="977">
                  <c:v>1147.4399410000001</c:v>
                </c:pt>
                <c:pt idx="978">
                  <c:v>1147.209961</c:v>
                </c:pt>
                <c:pt idx="979">
                  <c:v>1075.829956</c:v>
                </c:pt>
                <c:pt idx="980">
                  <c:v>986.44000200000005</c:v>
                </c:pt>
                <c:pt idx="981">
                  <c:v>959.419983</c:v>
                </c:pt>
                <c:pt idx="982">
                  <c:v>953.32000700000003</c:v>
                </c:pt>
                <c:pt idx="983">
                  <c:v>936.28002900000001</c:v>
                </c:pt>
                <c:pt idx="984">
                  <c:v>1289.2700199999999</c:v>
                </c:pt>
                <c:pt idx="985">
                  <c:v>1308.3199460000001</c:v>
                </c:pt>
                <c:pt idx="986">
                  <c:v>1254</c:v>
                </c:pt>
                <c:pt idx="987">
                  <c:v>1219.780029</c:v>
                </c:pt>
                <c:pt idx="988">
                  <c:v>1227.660034</c:v>
                </c:pt>
                <c:pt idx="989">
                  <c:v>1274.540039</c:v>
                </c:pt>
                <c:pt idx="990">
                  <c:v>1465.380005</c:v>
                </c:pt>
                <c:pt idx="991">
                  <c:v>1642.089966</c:v>
                </c:pt>
                <c:pt idx="992">
                  <c:v>1626.540039</c:v>
                </c:pt>
                <c:pt idx="993">
                  <c:v>1265.76001</c:v>
                </c:pt>
                <c:pt idx="994">
                  <c:v>1022.01001</c:v>
                </c:pt>
                <c:pt idx="995">
                  <c:v>911.15002400000003</c:v>
                </c:pt>
                <c:pt idx="996">
                  <c:v>925.35998500000005</c:v>
                </c:pt>
                <c:pt idx="997">
                  <c:v>927</c:v>
                </c:pt>
                <c:pt idx="998">
                  <c:v>932.65002400000003</c:v>
                </c:pt>
                <c:pt idx="999">
                  <c:v>932.13000499999998</c:v>
                </c:pt>
                <c:pt idx="1000">
                  <c:v>1031.910034</c:v>
                </c:pt>
                <c:pt idx="1001">
                  <c:v>1641.119995</c:v>
                </c:pt>
                <c:pt idx="1002">
                  <c:v>1810.619995</c:v>
                </c:pt>
                <c:pt idx="1003">
                  <c:v>1794.469971</c:v>
                </c:pt>
                <c:pt idx="1004">
                  <c:v>1646.630005</c:v>
                </c:pt>
                <c:pt idx="1005">
                  <c:v>1583.3100589999999</c:v>
                </c:pt>
                <c:pt idx="1006">
                  <c:v>1528.5500489999999</c:v>
                </c:pt>
                <c:pt idx="1007">
                  <c:v>1346.26001</c:v>
                </c:pt>
                <c:pt idx="1008">
                  <c:v>1420.01001</c:v>
                </c:pt>
                <c:pt idx="1009">
                  <c:v>1068.079956</c:v>
                </c:pt>
                <c:pt idx="1010">
                  <c:v>891.96002199999998</c:v>
                </c:pt>
                <c:pt idx="1011">
                  <c:v>940.03002900000001</c:v>
                </c:pt>
                <c:pt idx="1012">
                  <c:v>805.13000499999998</c:v>
                </c:pt>
                <c:pt idx="1013">
                  <c:v>807.96002199999998</c:v>
                </c:pt>
                <c:pt idx="1014">
                  <c:v>809.89001499999995</c:v>
                </c:pt>
                <c:pt idx="1015">
                  <c:v>824.17999299999997</c:v>
                </c:pt>
                <c:pt idx="1016">
                  <c:v>829.15997300000004</c:v>
                </c:pt>
                <c:pt idx="1017">
                  <c:v>831.919983</c:v>
                </c:pt>
                <c:pt idx="1018">
                  <c:v>812.86999500000002</c:v>
                </c:pt>
                <c:pt idx="1019">
                  <c:v>789.88000499999998</c:v>
                </c:pt>
                <c:pt idx="1020">
                  <c:v>657.88000499999998</c:v>
                </c:pt>
                <c:pt idx="1021">
                  <c:v>572.53997800000002</c:v>
                </c:pt>
                <c:pt idx="1022">
                  <c:v>647.169983</c:v>
                </c:pt>
                <c:pt idx="1023">
                  <c:v>794.11999500000002</c:v>
                </c:pt>
                <c:pt idx="1024">
                  <c:v>776.19000200000005</c:v>
                </c:pt>
                <c:pt idx="1025">
                  <c:v>878.11999500000002</c:v>
                </c:pt>
                <c:pt idx="1026">
                  <c:v>859.07000700000003</c:v>
                </c:pt>
                <c:pt idx="1027">
                  <c:v>788.53997800000002</c:v>
                </c:pt>
                <c:pt idx="1028">
                  <c:v>804.23999000000003</c:v>
                </c:pt>
                <c:pt idx="1029">
                  <c:v>712.65002400000003</c:v>
                </c:pt>
                <c:pt idx="1030">
                  <c:v>592.55999799999995</c:v>
                </c:pt>
                <c:pt idx="1031">
                  <c:v>511.75</c:v>
                </c:pt>
                <c:pt idx="1032">
                  <c:v>638.59002699999996</c:v>
                </c:pt>
                <c:pt idx="1033">
                  <c:v>662.63000499999998</c:v>
                </c:pt>
                <c:pt idx="1034">
                  <c:v>626.69000200000005</c:v>
                </c:pt>
                <c:pt idx="1035">
                  <c:v>737.61999500000002</c:v>
                </c:pt>
                <c:pt idx="1036">
                  <c:v>748.10998500000005</c:v>
                </c:pt>
                <c:pt idx="1037">
                  <c:v>743.34997599999997</c:v>
                </c:pt>
                <c:pt idx="1038">
                  <c:v>699.30999799999995</c:v>
                </c:pt>
                <c:pt idx="1039">
                  <c:v>658.830017</c:v>
                </c:pt>
                <c:pt idx="1040">
                  <c:v>655.19000200000005</c:v>
                </c:pt>
                <c:pt idx="1041">
                  <c:v>446.41000400000001</c:v>
                </c:pt>
                <c:pt idx="1042">
                  <c:v>543.35998500000005</c:v>
                </c:pt>
                <c:pt idx="1043">
                  <c:v>500.209991</c:v>
                </c:pt>
                <c:pt idx="1044">
                  <c:v>223.800003</c:v>
                </c:pt>
                <c:pt idx="1045">
                  <c:v>321.790009</c:v>
                </c:pt>
                <c:pt idx="1046">
                  <c:v>372.89999399999999</c:v>
                </c:pt>
                <c:pt idx="1047">
                  <c:v>608.46002199999998</c:v>
                </c:pt>
                <c:pt idx="1048">
                  <c:v>688</c:v>
                </c:pt>
                <c:pt idx="1049">
                  <c:v>860.90997300000004</c:v>
                </c:pt>
                <c:pt idx="1050">
                  <c:v>886.20001200000002</c:v>
                </c:pt>
                <c:pt idx="1051">
                  <c:v>686.96002199999998</c:v>
                </c:pt>
                <c:pt idx="1052">
                  <c:v>648.64001499999995</c:v>
                </c:pt>
                <c:pt idx="1053">
                  <c:v>605.55999799999995</c:v>
                </c:pt>
                <c:pt idx="1054">
                  <c:v>659.13000499999998</c:v>
                </c:pt>
                <c:pt idx="1055">
                  <c:v>470.45001200000002</c:v>
                </c:pt>
                <c:pt idx="1056">
                  <c:v>346.33999599999999</c:v>
                </c:pt>
                <c:pt idx="1057">
                  <c:v>99.18</c:v>
                </c:pt>
                <c:pt idx="1058">
                  <c:v>96.279999000000004</c:v>
                </c:pt>
                <c:pt idx="1059">
                  <c:v>102.529999</c:v>
                </c:pt>
                <c:pt idx="1060">
                  <c:v>262.26998900000001</c:v>
                </c:pt>
                <c:pt idx="1061">
                  <c:v>654.07000700000003</c:v>
                </c:pt>
                <c:pt idx="1062">
                  <c:v>775.64001499999995</c:v>
                </c:pt>
                <c:pt idx="1063">
                  <c:v>828.61999500000002</c:v>
                </c:pt>
                <c:pt idx="1064">
                  <c:v>871.32000700000003</c:v>
                </c:pt>
                <c:pt idx="1065">
                  <c:v>733.46002199999998</c:v>
                </c:pt>
                <c:pt idx="1066">
                  <c:v>706.15002400000003</c:v>
                </c:pt>
                <c:pt idx="1067">
                  <c:v>713.44000200000005</c:v>
                </c:pt>
                <c:pt idx="1068">
                  <c:v>733.01000999999997</c:v>
                </c:pt>
                <c:pt idx="1069">
                  <c:v>775.11999500000002</c:v>
                </c:pt>
                <c:pt idx="1070">
                  <c:v>796.17999299999997</c:v>
                </c:pt>
                <c:pt idx="1071">
                  <c:v>821.17999299999997</c:v>
                </c:pt>
                <c:pt idx="1072">
                  <c:v>802.28002900000001</c:v>
                </c:pt>
                <c:pt idx="1073">
                  <c:v>873.330017</c:v>
                </c:pt>
                <c:pt idx="1074">
                  <c:v>868.86999500000002</c:v>
                </c:pt>
                <c:pt idx="1075">
                  <c:v>799.01000999999997</c:v>
                </c:pt>
                <c:pt idx="1076">
                  <c:v>817.15997300000004</c:v>
                </c:pt>
                <c:pt idx="1077">
                  <c:v>808.45001200000002</c:v>
                </c:pt>
                <c:pt idx="1078">
                  <c:v>800.11999500000002</c:v>
                </c:pt>
                <c:pt idx="1079">
                  <c:v>776.67999299999997</c:v>
                </c:pt>
                <c:pt idx="1080">
                  <c:v>788.84997599999997</c:v>
                </c:pt>
                <c:pt idx="1081">
                  <c:v>789.90002400000003</c:v>
                </c:pt>
                <c:pt idx="1082">
                  <c:v>786.17999299999997</c:v>
                </c:pt>
                <c:pt idx="1083">
                  <c:v>792.86999500000002</c:v>
                </c:pt>
                <c:pt idx="1084">
                  <c:v>794.51000999999997</c:v>
                </c:pt>
                <c:pt idx="1085">
                  <c:v>807.75</c:v>
                </c:pt>
                <c:pt idx="1086">
                  <c:v>824.34997599999997</c:v>
                </c:pt>
                <c:pt idx="1087">
                  <c:v>873.90002400000003</c:v>
                </c:pt>
                <c:pt idx="1088">
                  <c:v>884.84002699999996</c:v>
                </c:pt>
                <c:pt idx="1089">
                  <c:v>881.71002199999998</c:v>
                </c:pt>
                <c:pt idx="1090">
                  <c:v>849.04998799999998</c:v>
                </c:pt>
                <c:pt idx="1091">
                  <c:v>837.21997099999999</c:v>
                </c:pt>
                <c:pt idx="1092">
                  <c:v>829.47997999999995</c:v>
                </c:pt>
                <c:pt idx="1093">
                  <c:v>826.21002199999998</c:v>
                </c:pt>
                <c:pt idx="1094">
                  <c:v>824.57000700000003</c:v>
                </c:pt>
                <c:pt idx="1095">
                  <c:v>821.82000700000003</c:v>
                </c:pt>
                <c:pt idx="1096">
                  <c:v>800.46002199999998</c:v>
                </c:pt>
                <c:pt idx="1097">
                  <c:v>869.59002699999996</c:v>
                </c:pt>
                <c:pt idx="1098">
                  <c:v>855.29998799999998</c:v>
                </c:pt>
                <c:pt idx="1099">
                  <c:v>814.669983</c:v>
                </c:pt>
                <c:pt idx="1100">
                  <c:v>783.57000700000003</c:v>
                </c:pt>
                <c:pt idx="1101">
                  <c:v>680.89001499999995</c:v>
                </c:pt>
                <c:pt idx="1102">
                  <c:v>758.27002000000005</c:v>
                </c:pt>
                <c:pt idx="1103">
                  <c:v>654.09997599999997</c:v>
                </c:pt>
                <c:pt idx="1104">
                  <c:v>704.65997300000004</c:v>
                </c:pt>
                <c:pt idx="1105">
                  <c:v>699.38000499999998</c:v>
                </c:pt>
                <c:pt idx="1106">
                  <c:v>740.15997300000004</c:v>
                </c:pt>
                <c:pt idx="1107">
                  <c:v>793.90002400000003</c:v>
                </c:pt>
                <c:pt idx="1108">
                  <c:v>771.04998799999998</c:v>
                </c:pt>
                <c:pt idx="1109">
                  <c:v>821.65997300000004</c:v>
                </c:pt>
                <c:pt idx="1110">
                  <c:v>892.89001499999995</c:v>
                </c:pt>
                <c:pt idx="1111">
                  <c:v>900.63000499999998</c:v>
                </c:pt>
                <c:pt idx="1112">
                  <c:v>913.95001200000002</c:v>
                </c:pt>
                <c:pt idx="1113">
                  <c:v>907.919983</c:v>
                </c:pt>
                <c:pt idx="1114">
                  <c:v>908.65997300000004</c:v>
                </c:pt>
                <c:pt idx="1115">
                  <c:v>904.65002400000003</c:v>
                </c:pt>
                <c:pt idx="1116">
                  <c:v>879.85998500000005</c:v>
                </c:pt>
                <c:pt idx="1117">
                  <c:v>829.09997599999997</c:v>
                </c:pt>
                <c:pt idx="1118">
                  <c:v>786.30999799999995</c:v>
                </c:pt>
                <c:pt idx="1119">
                  <c:v>726.169983</c:v>
                </c:pt>
                <c:pt idx="1120">
                  <c:v>737.63000499999998</c:v>
                </c:pt>
                <c:pt idx="1121">
                  <c:v>824.34002699999996</c:v>
                </c:pt>
                <c:pt idx="1122">
                  <c:v>823.21997099999999</c:v>
                </c:pt>
                <c:pt idx="1123">
                  <c:v>826.65002400000003</c:v>
                </c:pt>
                <c:pt idx="1124">
                  <c:v>765.84002699999996</c:v>
                </c:pt>
                <c:pt idx="1125">
                  <c:v>707.11999500000002</c:v>
                </c:pt>
                <c:pt idx="1126">
                  <c:v>707.11999500000002</c:v>
                </c:pt>
                <c:pt idx="1127">
                  <c:v>551.64001499999995</c:v>
                </c:pt>
                <c:pt idx="1128">
                  <c:v>133.33999600000001</c:v>
                </c:pt>
                <c:pt idx="1129">
                  <c:v>111.910004</c:v>
                </c:pt>
                <c:pt idx="1130">
                  <c:v>111.760002</c:v>
                </c:pt>
                <c:pt idx="1131">
                  <c:v>103.949997</c:v>
                </c:pt>
                <c:pt idx="1132">
                  <c:v>111.910004</c:v>
                </c:pt>
                <c:pt idx="1133">
                  <c:v>245.69000199999999</c:v>
                </c:pt>
                <c:pt idx="1134">
                  <c:v>676.57000700000003</c:v>
                </c:pt>
                <c:pt idx="1135">
                  <c:v>916.830017</c:v>
                </c:pt>
                <c:pt idx="1136">
                  <c:v>797.85998500000005</c:v>
                </c:pt>
                <c:pt idx="1137">
                  <c:v>763.03002900000001</c:v>
                </c:pt>
                <c:pt idx="1138">
                  <c:v>707.29998799999998</c:v>
                </c:pt>
                <c:pt idx="1139">
                  <c:v>576.419983</c:v>
                </c:pt>
                <c:pt idx="1140">
                  <c:v>484.08999599999999</c:v>
                </c:pt>
                <c:pt idx="1141">
                  <c:v>267.709991</c:v>
                </c:pt>
                <c:pt idx="1142">
                  <c:v>317.55999800000001</c:v>
                </c:pt>
                <c:pt idx="1143">
                  <c:v>500.75</c:v>
                </c:pt>
                <c:pt idx="1144">
                  <c:v>640.48999000000003</c:v>
                </c:pt>
                <c:pt idx="1145">
                  <c:v>809.76000999999997</c:v>
                </c:pt>
                <c:pt idx="1146">
                  <c:v>802.39001499999995</c:v>
                </c:pt>
                <c:pt idx="1147">
                  <c:v>755.52002000000005</c:v>
                </c:pt>
                <c:pt idx="1148">
                  <c:v>646.59002699999996</c:v>
                </c:pt>
                <c:pt idx="1149">
                  <c:v>643.46002199999998</c:v>
                </c:pt>
                <c:pt idx="1150">
                  <c:v>642.11999500000002</c:v>
                </c:pt>
                <c:pt idx="1151">
                  <c:v>469.05999800000001</c:v>
                </c:pt>
                <c:pt idx="1152">
                  <c:v>531.59997599999997</c:v>
                </c:pt>
                <c:pt idx="1153">
                  <c:v>465.52999899999998</c:v>
                </c:pt>
                <c:pt idx="1154">
                  <c:v>556.22997999999995</c:v>
                </c:pt>
                <c:pt idx="1155">
                  <c:v>631.82000700000003</c:v>
                </c:pt>
                <c:pt idx="1156">
                  <c:v>708.22997999999995</c:v>
                </c:pt>
                <c:pt idx="1157">
                  <c:v>800.34002699999996</c:v>
                </c:pt>
                <c:pt idx="1158">
                  <c:v>866.63000499999998</c:v>
                </c:pt>
                <c:pt idx="1159">
                  <c:v>884.71002199999998</c:v>
                </c:pt>
                <c:pt idx="1160">
                  <c:v>908.21997099999999</c:v>
                </c:pt>
                <c:pt idx="1161">
                  <c:v>919.45001200000002</c:v>
                </c:pt>
                <c:pt idx="1162">
                  <c:v>911.78997800000002</c:v>
                </c:pt>
                <c:pt idx="1163">
                  <c:v>926.75</c:v>
                </c:pt>
                <c:pt idx="1164">
                  <c:v>916.40002400000003</c:v>
                </c:pt>
                <c:pt idx="1165">
                  <c:v>794.67999299999997</c:v>
                </c:pt>
                <c:pt idx="1166">
                  <c:v>743.20001200000002</c:v>
                </c:pt>
                <c:pt idx="1167">
                  <c:v>738.51000999999997</c:v>
                </c:pt>
                <c:pt idx="1168">
                  <c:v>719.02002000000005</c:v>
                </c:pt>
                <c:pt idx="1169">
                  <c:v>846.98999000000003</c:v>
                </c:pt>
                <c:pt idx="1170">
                  <c:v>878.46002199999998</c:v>
                </c:pt>
                <c:pt idx="1171">
                  <c:v>864.77002000000005</c:v>
                </c:pt>
                <c:pt idx="1172">
                  <c:v>862.09002699999996</c:v>
                </c:pt>
                <c:pt idx="1173">
                  <c:v>816.55999799999995</c:v>
                </c:pt>
                <c:pt idx="1174">
                  <c:v>860.53002900000001</c:v>
                </c:pt>
                <c:pt idx="1175">
                  <c:v>687.919983</c:v>
                </c:pt>
                <c:pt idx="1176">
                  <c:v>548.36999500000002</c:v>
                </c:pt>
                <c:pt idx="1177">
                  <c:v>404.01001000000002</c:v>
                </c:pt>
                <c:pt idx="1178">
                  <c:v>123.69000200000001</c:v>
                </c:pt>
                <c:pt idx="1179">
                  <c:v>106.949997</c:v>
                </c:pt>
                <c:pt idx="1180">
                  <c:v>81.519997000000004</c:v>
                </c:pt>
                <c:pt idx="1181">
                  <c:v>67.379997000000003</c:v>
                </c:pt>
                <c:pt idx="1182">
                  <c:v>0.74</c:v>
                </c:pt>
                <c:pt idx="1183">
                  <c:v>26.92</c:v>
                </c:pt>
                <c:pt idx="1184">
                  <c:v>70.059997999999993</c:v>
                </c:pt>
                <c:pt idx="1185">
                  <c:v>14.43</c:v>
                </c:pt>
                <c:pt idx="1186">
                  <c:v>0.37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0.37</c:v>
                </c:pt>
                <c:pt idx="1191">
                  <c:v>0.6</c:v>
                </c:pt>
                <c:pt idx="1192">
                  <c:v>116.69000200000001</c:v>
                </c:pt>
                <c:pt idx="1193">
                  <c:v>743.38000499999998</c:v>
                </c:pt>
                <c:pt idx="1194">
                  <c:v>907.080017</c:v>
                </c:pt>
                <c:pt idx="1195">
                  <c:v>829.580017</c:v>
                </c:pt>
                <c:pt idx="1196">
                  <c:v>762.48999000000003</c:v>
                </c:pt>
                <c:pt idx="1197">
                  <c:v>757.80999799999995</c:v>
                </c:pt>
                <c:pt idx="1198">
                  <c:v>758.54998799999998</c:v>
                </c:pt>
                <c:pt idx="1199">
                  <c:v>750.669983</c:v>
                </c:pt>
                <c:pt idx="1200">
                  <c:v>776.45001200000002</c:v>
                </c:pt>
                <c:pt idx="1201">
                  <c:v>743.11999500000002</c:v>
                </c:pt>
                <c:pt idx="1202">
                  <c:v>734.27002000000005</c:v>
                </c:pt>
                <c:pt idx="1203">
                  <c:v>684.42999299999997</c:v>
                </c:pt>
                <c:pt idx="1204">
                  <c:v>658.54998799999998</c:v>
                </c:pt>
                <c:pt idx="1205">
                  <c:v>648.42999299999997</c:v>
                </c:pt>
                <c:pt idx="1206">
                  <c:v>595.09002699999996</c:v>
                </c:pt>
                <c:pt idx="1207">
                  <c:v>595.69000200000005</c:v>
                </c:pt>
                <c:pt idx="1208">
                  <c:v>656.69000200000005</c:v>
                </c:pt>
                <c:pt idx="1209">
                  <c:v>707.11999500000002</c:v>
                </c:pt>
                <c:pt idx="1210">
                  <c:v>730.63000499999998</c:v>
                </c:pt>
                <c:pt idx="1211">
                  <c:v>707.34002699999996</c:v>
                </c:pt>
                <c:pt idx="1212">
                  <c:v>655.71997099999999</c:v>
                </c:pt>
                <c:pt idx="1213">
                  <c:v>385.32000699999998</c:v>
                </c:pt>
                <c:pt idx="1214">
                  <c:v>320.67999300000002</c:v>
                </c:pt>
                <c:pt idx="1215">
                  <c:v>158</c:v>
                </c:pt>
                <c:pt idx="1216">
                  <c:v>160.38000500000001</c:v>
                </c:pt>
                <c:pt idx="1217">
                  <c:v>469.82998700000002</c:v>
                </c:pt>
                <c:pt idx="1218">
                  <c:v>572.26000999999997</c:v>
                </c:pt>
                <c:pt idx="1219">
                  <c:v>381.45001200000002</c:v>
                </c:pt>
                <c:pt idx="1220">
                  <c:v>148.91999799999999</c:v>
                </c:pt>
                <c:pt idx="1221">
                  <c:v>114.480003</c:v>
                </c:pt>
                <c:pt idx="1222">
                  <c:v>297.98998999999998</c:v>
                </c:pt>
                <c:pt idx="1223">
                  <c:v>108.75</c:v>
                </c:pt>
                <c:pt idx="1224">
                  <c:v>79.819999999999993</c:v>
                </c:pt>
                <c:pt idx="1225">
                  <c:v>55.639999000000003</c:v>
                </c:pt>
                <c:pt idx="1226">
                  <c:v>42.470001000000003</c:v>
                </c:pt>
                <c:pt idx="1227">
                  <c:v>10.64</c:v>
                </c:pt>
                <c:pt idx="1228">
                  <c:v>56.529998999999997</c:v>
                </c:pt>
                <c:pt idx="1229">
                  <c:v>106.889999</c:v>
                </c:pt>
                <c:pt idx="1230">
                  <c:v>146.91000399999999</c:v>
                </c:pt>
                <c:pt idx="1231">
                  <c:v>793.63000499999998</c:v>
                </c:pt>
                <c:pt idx="1232">
                  <c:v>818.70001200000002</c:v>
                </c:pt>
                <c:pt idx="1233">
                  <c:v>656.69000200000005</c:v>
                </c:pt>
                <c:pt idx="1234">
                  <c:v>487.30999800000001</c:v>
                </c:pt>
                <c:pt idx="1235">
                  <c:v>581.84997599999997</c:v>
                </c:pt>
                <c:pt idx="1236">
                  <c:v>684.51000999999997</c:v>
                </c:pt>
                <c:pt idx="1237">
                  <c:v>743.11999500000002</c:v>
                </c:pt>
                <c:pt idx="1238">
                  <c:v>780.46997099999999</c:v>
                </c:pt>
                <c:pt idx="1239">
                  <c:v>809.09997599999997</c:v>
                </c:pt>
                <c:pt idx="1240">
                  <c:v>769.59997599999997</c:v>
                </c:pt>
                <c:pt idx="1241">
                  <c:v>854.63000499999998</c:v>
                </c:pt>
                <c:pt idx="1242">
                  <c:v>869.95001200000002</c:v>
                </c:pt>
                <c:pt idx="1243">
                  <c:v>837.96997099999999</c:v>
                </c:pt>
                <c:pt idx="1244">
                  <c:v>823.53997800000002</c:v>
                </c:pt>
                <c:pt idx="1245">
                  <c:v>758.73999000000003</c:v>
                </c:pt>
                <c:pt idx="1246">
                  <c:v>764.919983</c:v>
                </c:pt>
                <c:pt idx="1247">
                  <c:v>688.45001200000002</c:v>
                </c:pt>
                <c:pt idx="1248">
                  <c:v>669.419983</c:v>
                </c:pt>
                <c:pt idx="1249">
                  <c:v>611.02002000000005</c:v>
                </c:pt>
                <c:pt idx="1250">
                  <c:v>597.63000499999998</c:v>
                </c:pt>
                <c:pt idx="1251">
                  <c:v>594.35998500000005</c:v>
                </c:pt>
                <c:pt idx="1252">
                  <c:v>655.79998799999998</c:v>
                </c:pt>
                <c:pt idx="1253">
                  <c:v>709.35998500000005</c:v>
                </c:pt>
                <c:pt idx="1254">
                  <c:v>876.73999000000003</c:v>
                </c:pt>
                <c:pt idx="1255">
                  <c:v>1381.9799800000001</c:v>
                </c:pt>
                <c:pt idx="1256">
                  <c:v>1573.9799800000001</c:v>
                </c:pt>
                <c:pt idx="1257">
                  <c:v>1340.98999</c:v>
                </c:pt>
                <c:pt idx="1258">
                  <c:v>1071.780029</c:v>
                </c:pt>
                <c:pt idx="1259">
                  <c:v>1004.539978</c:v>
                </c:pt>
                <c:pt idx="1260">
                  <c:v>901.95001200000002</c:v>
                </c:pt>
                <c:pt idx="1261">
                  <c:v>875.25</c:v>
                </c:pt>
                <c:pt idx="1262">
                  <c:v>884.25</c:v>
                </c:pt>
                <c:pt idx="1263">
                  <c:v>932.01000999999997</c:v>
                </c:pt>
                <c:pt idx="1264">
                  <c:v>1016.880005</c:v>
                </c:pt>
                <c:pt idx="1265">
                  <c:v>1154.579956</c:v>
                </c:pt>
                <c:pt idx="1266">
                  <c:v>1209.6999510000001</c:v>
                </c:pt>
                <c:pt idx="1267">
                  <c:v>1007.880005</c:v>
                </c:pt>
                <c:pt idx="1268">
                  <c:v>808</c:v>
                </c:pt>
                <c:pt idx="1269">
                  <c:v>747.90002400000003</c:v>
                </c:pt>
                <c:pt idx="1270">
                  <c:v>743.80999799999995</c:v>
                </c:pt>
                <c:pt idx="1271">
                  <c:v>632.89001499999995</c:v>
                </c:pt>
                <c:pt idx="1272">
                  <c:v>608.45001200000002</c:v>
                </c:pt>
                <c:pt idx="1273">
                  <c:v>587.40002400000003</c:v>
                </c:pt>
                <c:pt idx="1274">
                  <c:v>612.09997599999997</c:v>
                </c:pt>
                <c:pt idx="1275">
                  <c:v>657.17999299999997</c:v>
                </c:pt>
                <c:pt idx="1276">
                  <c:v>723.97997999999995</c:v>
                </c:pt>
                <c:pt idx="1277">
                  <c:v>756.57000700000003</c:v>
                </c:pt>
                <c:pt idx="1278">
                  <c:v>866.15002400000003</c:v>
                </c:pt>
                <c:pt idx="1279">
                  <c:v>993.13000499999998</c:v>
                </c:pt>
                <c:pt idx="1280">
                  <c:v>1125.630005</c:v>
                </c:pt>
                <c:pt idx="1281">
                  <c:v>940.60998500000005</c:v>
                </c:pt>
                <c:pt idx="1282">
                  <c:v>814.07000700000003</c:v>
                </c:pt>
                <c:pt idx="1283">
                  <c:v>770.03002900000001</c:v>
                </c:pt>
                <c:pt idx="1284">
                  <c:v>668.78002900000001</c:v>
                </c:pt>
                <c:pt idx="1285">
                  <c:v>668.78002900000001</c:v>
                </c:pt>
                <c:pt idx="1286">
                  <c:v>750.61999500000002</c:v>
                </c:pt>
                <c:pt idx="1287">
                  <c:v>812.35998500000005</c:v>
                </c:pt>
                <c:pt idx="1288">
                  <c:v>843.46002199999998</c:v>
                </c:pt>
                <c:pt idx="1289">
                  <c:v>859.15002400000003</c:v>
                </c:pt>
                <c:pt idx="1290">
                  <c:v>857.96002199999998</c:v>
                </c:pt>
                <c:pt idx="1291">
                  <c:v>829.61999500000002</c:v>
                </c:pt>
                <c:pt idx="1292">
                  <c:v>711.26000999999997</c:v>
                </c:pt>
                <c:pt idx="1293">
                  <c:v>786.77002000000005</c:v>
                </c:pt>
                <c:pt idx="1294">
                  <c:v>778.51000999999997</c:v>
                </c:pt>
                <c:pt idx="1295">
                  <c:v>677.55999799999995</c:v>
                </c:pt>
                <c:pt idx="1296">
                  <c:v>645.71997099999999</c:v>
                </c:pt>
                <c:pt idx="1297">
                  <c:v>502.16000400000001</c:v>
                </c:pt>
                <c:pt idx="1298">
                  <c:v>500.22000100000002</c:v>
                </c:pt>
                <c:pt idx="1299">
                  <c:v>500.82000699999998</c:v>
                </c:pt>
                <c:pt idx="1300">
                  <c:v>740.63000499999998</c:v>
                </c:pt>
                <c:pt idx="1301">
                  <c:v>810.46997099999999</c:v>
                </c:pt>
                <c:pt idx="1302">
                  <c:v>897.580017</c:v>
                </c:pt>
                <c:pt idx="1303">
                  <c:v>884.34002699999996</c:v>
                </c:pt>
                <c:pt idx="1304">
                  <c:v>892.59002699999996</c:v>
                </c:pt>
                <c:pt idx="1305">
                  <c:v>885.01000999999997</c:v>
                </c:pt>
                <c:pt idx="1306">
                  <c:v>873.77002000000005</c:v>
                </c:pt>
                <c:pt idx="1307">
                  <c:v>838.89001499999995</c:v>
                </c:pt>
                <c:pt idx="1308">
                  <c:v>800.21002199999998</c:v>
                </c:pt>
                <c:pt idx="1309">
                  <c:v>781.169983</c:v>
                </c:pt>
                <c:pt idx="1310">
                  <c:v>781.76000999999997</c:v>
                </c:pt>
                <c:pt idx="1311">
                  <c:v>836.05999799999995</c:v>
                </c:pt>
                <c:pt idx="1312">
                  <c:v>845.95001200000002</c:v>
                </c:pt>
                <c:pt idx="1313">
                  <c:v>1090.2299800000001</c:v>
                </c:pt>
                <c:pt idx="1314">
                  <c:v>1155.76001</c:v>
                </c:pt>
                <c:pt idx="1315">
                  <c:v>1002.22998</c:v>
                </c:pt>
                <c:pt idx="1316">
                  <c:v>818.72997999999995</c:v>
                </c:pt>
                <c:pt idx="1317">
                  <c:v>777.52002000000005</c:v>
                </c:pt>
                <c:pt idx="1318">
                  <c:v>817.84002699999996</c:v>
                </c:pt>
                <c:pt idx="1319">
                  <c:v>732.73999000000003</c:v>
                </c:pt>
                <c:pt idx="1320">
                  <c:v>705.19000200000005</c:v>
                </c:pt>
                <c:pt idx="1321">
                  <c:v>747.01000999999997</c:v>
                </c:pt>
                <c:pt idx="1322">
                  <c:v>734.13000499999998</c:v>
                </c:pt>
                <c:pt idx="1323">
                  <c:v>741.13000499999998</c:v>
                </c:pt>
                <c:pt idx="1324">
                  <c:v>745.89001499999995</c:v>
                </c:pt>
                <c:pt idx="1325">
                  <c:v>714.11999500000002</c:v>
                </c:pt>
                <c:pt idx="1326">
                  <c:v>870.44000200000005</c:v>
                </c:pt>
                <c:pt idx="1327">
                  <c:v>993.5</c:v>
                </c:pt>
                <c:pt idx="1328">
                  <c:v>930.19000200000005</c:v>
                </c:pt>
                <c:pt idx="1329">
                  <c:v>797.29998799999998</c:v>
                </c:pt>
                <c:pt idx="1330">
                  <c:v>731.97997999999995</c:v>
                </c:pt>
                <c:pt idx="1331">
                  <c:v>745.89001499999995</c:v>
                </c:pt>
                <c:pt idx="1332">
                  <c:v>669.10998500000005</c:v>
                </c:pt>
                <c:pt idx="1333">
                  <c:v>722.22997999999995</c:v>
                </c:pt>
                <c:pt idx="1334">
                  <c:v>696.92999299999997</c:v>
                </c:pt>
                <c:pt idx="1335">
                  <c:v>733.02002000000005</c:v>
                </c:pt>
                <c:pt idx="1336">
                  <c:v>889.40997300000004</c:v>
                </c:pt>
                <c:pt idx="1337">
                  <c:v>1049.3100589999999</c:v>
                </c:pt>
                <c:pt idx="1338">
                  <c:v>1003.919983</c:v>
                </c:pt>
                <c:pt idx="1339">
                  <c:v>990.82000700000003</c:v>
                </c:pt>
                <c:pt idx="1340">
                  <c:v>950.34997599999997</c:v>
                </c:pt>
                <c:pt idx="1341">
                  <c:v>944.77002000000005</c:v>
                </c:pt>
                <c:pt idx="1342">
                  <c:v>967.830017</c:v>
                </c:pt>
                <c:pt idx="1343">
                  <c:v>988.73999000000003</c:v>
                </c:pt>
                <c:pt idx="1344">
                  <c:v>1116.900024</c:v>
                </c:pt>
                <c:pt idx="1345">
                  <c:v>1123.0699460000001</c:v>
                </c:pt>
                <c:pt idx="1346">
                  <c:v>1195.1099850000001</c:v>
                </c:pt>
                <c:pt idx="1347">
                  <c:v>1398.410034</c:v>
                </c:pt>
                <c:pt idx="1348">
                  <c:v>1419.0200199999999</c:v>
                </c:pt>
                <c:pt idx="1349">
                  <c:v>1764.900024</c:v>
                </c:pt>
                <c:pt idx="1350">
                  <c:v>1860.2299800000001</c:v>
                </c:pt>
                <c:pt idx="1351">
                  <c:v>1960.540039</c:v>
                </c:pt>
                <c:pt idx="1352">
                  <c:v>2050.6599120000001</c:v>
                </c:pt>
                <c:pt idx="1353">
                  <c:v>1989.6400149999999</c:v>
                </c:pt>
                <c:pt idx="1354">
                  <c:v>1828.75</c:v>
                </c:pt>
                <c:pt idx="1355">
                  <c:v>1585.1899410000001</c:v>
                </c:pt>
                <c:pt idx="1356">
                  <c:v>1463.3000489999999</c:v>
                </c:pt>
                <c:pt idx="1357">
                  <c:v>1331.8100589999999</c:v>
                </c:pt>
                <c:pt idx="1358">
                  <c:v>1317.4399410000001</c:v>
                </c:pt>
                <c:pt idx="1359">
                  <c:v>1469.469971</c:v>
                </c:pt>
                <c:pt idx="1360">
                  <c:v>1674.9399410000001</c:v>
                </c:pt>
                <c:pt idx="1361">
                  <c:v>1934.0500489999999</c:v>
                </c:pt>
                <c:pt idx="1362">
                  <c:v>2225.01001</c:v>
                </c:pt>
                <c:pt idx="1363">
                  <c:v>2237.6599120000001</c:v>
                </c:pt>
                <c:pt idx="1364">
                  <c:v>2068.070068</c:v>
                </c:pt>
                <c:pt idx="1365">
                  <c:v>1754.709961</c:v>
                </c:pt>
                <c:pt idx="1366">
                  <c:v>1801.959961</c:v>
                </c:pt>
                <c:pt idx="1367">
                  <c:v>1578.2700199999999</c:v>
                </c:pt>
                <c:pt idx="1368">
                  <c:v>1455.829956</c:v>
                </c:pt>
                <c:pt idx="1369">
                  <c:v>1344.579956</c:v>
                </c:pt>
                <c:pt idx="1370">
                  <c:v>1298</c:v>
                </c:pt>
                <c:pt idx="1371">
                  <c:v>1282.150024</c:v>
                </c:pt>
                <c:pt idx="1372">
                  <c:v>1298.4499510000001</c:v>
                </c:pt>
                <c:pt idx="1373">
                  <c:v>1317.8000489999999</c:v>
                </c:pt>
                <c:pt idx="1374">
                  <c:v>1384.3900149999999</c:v>
                </c:pt>
                <c:pt idx="1375">
                  <c:v>1425.23999</c:v>
                </c:pt>
                <c:pt idx="1376">
                  <c:v>1409.099976</c:v>
                </c:pt>
                <c:pt idx="1377">
                  <c:v>1245.920044</c:v>
                </c:pt>
                <c:pt idx="1378">
                  <c:v>1133.9300539999999</c:v>
                </c:pt>
                <c:pt idx="1379">
                  <c:v>1077.150024</c:v>
                </c:pt>
                <c:pt idx="1380">
                  <c:v>867.09997599999997</c:v>
                </c:pt>
                <c:pt idx="1381">
                  <c:v>848.27002000000005</c:v>
                </c:pt>
                <c:pt idx="1382">
                  <c:v>831.01000999999997</c:v>
                </c:pt>
                <c:pt idx="1383">
                  <c:v>1127.599976</c:v>
                </c:pt>
                <c:pt idx="1384">
                  <c:v>1310.7299800000001</c:v>
                </c:pt>
                <c:pt idx="1385">
                  <c:v>1710.6800539999999</c:v>
                </c:pt>
                <c:pt idx="1386">
                  <c:v>2051.919922</c:v>
                </c:pt>
                <c:pt idx="1387">
                  <c:v>2042.5500489999999</c:v>
                </c:pt>
                <c:pt idx="1388">
                  <c:v>1642.219971</c:v>
                </c:pt>
                <c:pt idx="1389">
                  <c:v>1398.01001</c:v>
                </c:pt>
                <c:pt idx="1390">
                  <c:v>1283.719971</c:v>
                </c:pt>
                <c:pt idx="1391">
                  <c:v>1113.76001</c:v>
                </c:pt>
                <c:pt idx="1392">
                  <c:v>1214.219971</c:v>
                </c:pt>
                <c:pt idx="1393">
                  <c:v>1065.7700199999999</c:v>
                </c:pt>
                <c:pt idx="1394">
                  <c:v>1065.099976</c:v>
                </c:pt>
                <c:pt idx="1395">
                  <c:v>1065.7700199999999</c:v>
                </c:pt>
                <c:pt idx="1396">
                  <c:v>1427.329956</c:v>
                </c:pt>
                <c:pt idx="1397">
                  <c:v>1309.540039</c:v>
                </c:pt>
                <c:pt idx="1398">
                  <c:v>1903.400024</c:v>
                </c:pt>
                <c:pt idx="1399">
                  <c:v>2402.6899410000001</c:v>
                </c:pt>
                <c:pt idx="1400">
                  <c:v>2298.5200199999999</c:v>
                </c:pt>
                <c:pt idx="1401">
                  <c:v>1825.6400149999999</c:v>
                </c:pt>
                <c:pt idx="1402">
                  <c:v>1218.9799800000001</c:v>
                </c:pt>
                <c:pt idx="1403">
                  <c:v>1083.030029</c:v>
                </c:pt>
                <c:pt idx="1404">
                  <c:v>1020.080017</c:v>
                </c:pt>
                <c:pt idx="1405">
                  <c:v>1007.51001</c:v>
                </c:pt>
                <c:pt idx="1406">
                  <c:v>1050.4399410000001</c:v>
                </c:pt>
                <c:pt idx="1407">
                  <c:v>1100</c:v>
                </c:pt>
                <c:pt idx="1408">
                  <c:v>1092.329956</c:v>
                </c:pt>
                <c:pt idx="1409">
                  <c:v>1519.670044</c:v>
                </c:pt>
                <c:pt idx="1410">
                  <c:v>1519</c:v>
                </c:pt>
                <c:pt idx="1411">
                  <c:v>1487</c:v>
                </c:pt>
                <c:pt idx="1412">
                  <c:v>1245.469971</c:v>
                </c:pt>
                <c:pt idx="1413">
                  <c:v>910.10998500000005</c:v>
                </c:pt>
                <c:pt idx="1414">
                  <c:v>1066.73999</c:v>
                </c:pt>
                <c:pt idx="1415">
                  <c:v>987.11999500000002</c:v>
                </c:pt>
                <c:pt idx="1416">
                  <c:v>1002.330017</c:v>
                </c:pt>
                <c:pt idx="1417">
                  <c:v>1002.179993</c:v>
                </c:pt>
                <c:pt idx="1418">
                  <c:v>1016.169983</c:v>
                </c:pt>
                <c:pt idx="1419">
                  <c:v>1004.119995</c:v>
                </c:pt>
                <c:pt idx="1420">
                  <c:v>758.71997099999999</c:v>
                </c:pt>
                <c:pt idx="1421">
                  <c:v>908.79998799999998</c:v>
                </c:pt>
                <c:pt idx="1422">
                  <c:v>1467.589966</c:v>
                </c:pt>
                <c:pt idx="1423">
                  <c:v>1981.5200199999999</c:v>
                </c:pt>
                <c:pt idx="1424">
                  <c:v>2119.919922</c:v>
                </c:pt>
                <c:pt idx="1425">
                  <c:v>1618.9399410000001</c:v>
                </c:pt>
                <c:pt idx="1426">
                  <c:v>1334.329956</c:v>
                </c:pt>
                <c:pt idx="1427">
                  <c:v>1654.280029</c:v>
                </c:pt>
                <c:pt idx="1428">
                  <c:v>1636.9399410000001</c:v>
                </c:pt>
                <c:pt idx="1429">
                  <c:v>1648.099976</c:v>
                </c:pt>
                <c:pt idx="1430">
                  <c:v>1748.6999510000001</c:v>
                </c:pt>
                <c:pt idx="1431">
                  <c:v>1943.8000489999999</c:v>
                </c:pt>
                <c:pt idx="1432">
                  <c:v>2107.1899410000001</c:v>
                </c:pt>
                <c:pt idx="1433">
                  <c:v>2350.280029</c:v>
                </c:pt>
                <c:pt idx="1434">
                  <c:v>2699.1000979999999</c:v>
                </c:pt>
                <c:pt idx="1435">
                  <c:v>2634.8100589999999</c:v>
                </c:pt>
                <c:pt idx="1436">
                  <c:v>2350.280029</c:v>
                </c:pt>
                <c:pt idx="1437">
                  <c:v>2128.030029</c:v>
                </c:pt>
                <c:pt idx="1438">
                  <c:v>1986.209961</c:v>
                </c:pt>
                <c:pt idx="1439">
                  <c:v>1826.459961</c:v>
                </c:pt>
                <c:pt idx="1440">
                  <c:v>1867.040039</c:v>
                </c:pt>
                <c:pt idx="1441">
                  <c:v>1847.630005</c:v>
                </c:pt>
                <c:pt idx="1442">
                  <c:v>1800.26001</c:v>
                </c:pt>
                <c:pt idx="1443">
                  <c:v>1733.920044</c:v>
                </c:pt>
                <c:pt idx="1444">
                  <c:v>1737.48999</c:v>
                </c:pt>
                <c:pt idx="1445">
                  <c:v>1859.3100589999999</c:v>
                </c:pt>
                <c:pt idx="1446">
                  <c:v>2168.330078</c:v>
                </c:pt>
                <c:pt idx="1447">
                  <c:v>2447.3701169999999</c:v>
                </c:pt>
                <c:pt idx="1448">
                  <c:v>2507.0200199999999</c:v>
                </c:pt>
                <c:pt idx="1449">
                  <c:v>2217.040039</c:v>
                </c:pt>
                <c:pt idx="1450">
                  <c:v>1992.0600589999999</c:v>
                </c:pt>
                <c:pt idx="1451">
                  <c:v>1918.4399410000001</c:v>
                </c:pt>
                <c:pt idx="1452">
                  <c:v>1828.219971</c:v>
                </c:pt>
                <c:pt idx="1453">
                  <c:v>1747.6800539999999</c:v>
                </c:pt>
                <c:pt idx="1454">
                  <c:v>1757.349976</c:v>
                </c:pt>
                <c:pt idx="1455">
                  <c:v>1856.780029</c:v>
                </c:pt>
                <c:pt idx="1456">
                  <c:v>2027.23999</c:v>
                </c:pt>
                <c:pt idx="1457">
                  <c:v>2354.330078</c:v>
                </c:pt>
                <c:pt idx="1458">
                  <c:v>2862.070068</c:v>
                </c:pt>
                <c:pt idx="1459">
                  <c:v>2863.3400879999999</c:v>
                </c:pt>
                <c:pt idx="1460">
                  <c:v>2388.0200199999999</c:v>
                </c:pt>
                <c:pt idx="1461">
                  <c:v>2145.419922</c:v>
                </c:pt>
                <c:pt idx="1462">
                  <c:v>1976.670044</c:v>
                </c:pt>
                <c:pt idx="1463">
                  <c:v>1856.780029</c:v>
                </c:pt>
                <c:pt idx="1464">
                  <c:v>2463.3000489999999</c:v>
                </c:pt>
                <c:pt idx="1465">
                  <c:v>2399.1000979999999</c:v>
                </c:pt>
                <c:pt idx="1466">
                  <c:v>2350.530029</c:v>
                </c:pt>
                <c:pt idx="1467">
                  <c:v>2283.6599120000001</c:v>
                </c:pt>
                <c:pt idx="1468">
                  <c:v>2285.820068</c:v>
                </c:pt>
                <c:pt idx="1469">
                  <c:v>2471.5500489999999</c:v>
                </c:pt>
                <c:pt idx="1470">
                  <c:v>2762.6899410000001</c:v>
                </c:pt>
                <c:pt idx="1471">
                  <c:v>3012.5500489999999</c:v>
                </c:pt>
                <c:pt idx="1472">
                  <c:v>2975.360107</c:v>
                </c:pt>
                <c:pt idx="1473">
                  <c:v>2677.5200199999999</c:v>
                </c:pt>
                <c:pt idx="1474">
                  <c:v>2192.540039</c:v>
                </c:pt>
                <c:pt idx="1475">
                  <c:v>2059.98999</c:v>
                </c:pt>
                <c:pt idx="1476">
                  <c:v>1978.910034</c:v>
                </c:pt>
                <c:pt idx="1477">
                  <c:v>2007.7700199999999</c:v>
                </c:pt>
                <c:pt idx="1478">
                  <c:v>2179.6000979999999</c:v>
                </c:pt>
                <c:pt idx="1479">
                  <c:v>2377.1599120000001</c:v>
                </c:pt>
                <c:pt idx="1480">
                  <c:v>2503.23999</c:v>
                </c:pt>
                <c:pt idx="1481">
                  <c:v>2964.419922</c:v>
                </c:pt>
                <c:pt idx="1482">
                  <c:v>3049.73999</c:v>
                </c:pt>
                <c:pt idx="1483">
                  <c:v>3012.919922</c:v>
                </c:pt>
                <c:pt idx="1484">
                  <c:v>2900.969971</c:v>
                </c:pt>
                <c:pt idx="1485">
                  <c:v>2603.4399410000001</c:v>
                </c:pt>
                <c:pt idx="1486">
                  <c:v>2483.530029</c:v>
                </c:pt>
                <c:pt idx="1487">
                  <c:v>2379.540039</c:v>
                </c:pt>
                <c:pt idx="1488">
                  <c:v>2611.9399410000001</c:v>
                </c:pt>
                <c:pt idx="1489">
                  <c:v>2578.679932</c:v>
                </c:pt>
                <c:pt idx="1490">
                  <c:v>2450.709961</c:v>
                </c:pt>
                <c:pt idx="1491">
                  <c:v>2262.110107</c:v>
                </c:pt>
                <c:pt idx="1492">
                  <c:v>2343.580078</c:v>
                </c:pt>
                <c:pt idx="1493">
                  <c:v>2597.0600589999999</c:v>
                </c:pt>
                <c:pt idx="1494">
                  <c:v>2965.5600589999999</c:v>
                </c:pt>
                <c:pt idx="1495">
                  <c:v>3050.3701169999999</c:v>
                </c:pt>
                <c:pt idx="1496">
                  <c:v>3050.73999</c:v>
                </c:pt>
                <c:pt idx="1497">
                  <c:v>2865.5600589999999</c:v>
                </c:pt>
                <c:pt idx="1498">
                  <c:v>2700.320068</c:v>
                </c:pt>
                <c:pt idx="1499">
                  <c:v>2602.3400879999999</c:v>
                </c:pt>
                <c:pt idx="1500">
                  <c:v>2311.51001</c:v>
                </c:pt>
                <c:pt idx="1501">
                  <c:v>2173.6499020000001</c:v>
                </c:pt>
                <c:pt idx="1502">
                  <c:v>2287.26001</c:v>
                </c:pt>
                <c:pt idx="1503">
                  <c:v>2454.8000489999999</c:v>
                </c:pt>
                <c:pt idx="1504">
                  <c:v>2646.8999020000001</c:v>
                </c:pt>
                <c:pt idx="1505">
                  <c:v>2834.169922</c:v>
                </c:pt>
                <c:pt idx="1506">
                  <c:v>3050.3701169999999</c:v>
                </c:pt>
                <c:pt idx="1507">
                  <c:v>3050.3701169999999</c:v>
                </c:pt>
                <c:pt idx="1508">
                  <c:v>2976.570068</c:v>
                </c:pt>
                <c:pt idx="1509">
                  <c:v>2840.790039</c:v>
                </c:pt>
                <c:pt idx="1510">
                  <c:v>2671.459961</c:v>
                </c:pt>
                <c:pt idx="1511">
                  <c:v>2685.889893</c:v>
                </c:pt>
                <c:pt idx="1512">
                  <c:v>2545.419922</c:v>
                </c:pt>
                <c:pt idx="1513">
                  <c:v>2678.0600589999999</c:v>
                </c:pt>
                <c:pt idx="1514">
                  <c:v>2603.669922</c:v>
                </c:pt>
                <c:pt idx="1515">
                  <c:v>2454.889893</c:v>
                </c:pt>
                <c:pt idx="1516">
                  <c:v>2520.7299800000001</c:v>
                </c:pt>
                <c:pt idx="1517">
                  <c:v>2581.6499020000001</c:v>
                </c:pt>
                <c:pt idx="1518">
                  <c:v>2745.01001</c:v>
                </c:pt>
                <c:pt idx="1519">
                  <c:v>2812.709961</c:v>
                </c:pt>
                <c:pt idx="1520">
                  <c:v>2756.389893</c:v>
                </c:pt>
                <c:pt idx="1521">
                  <c:v>2397.9099120000001</c:v>
                </c:pt>
                <c:pt idx="1522">
                  <c:v>2185.669922</c:v>
                </c:pt>
                <c:pt idx="1523">
                  <c:v>2161.570068</c:v>
                </c:pt>
                <c:pt idx="1524">
                  <c:v>2077.7299800000001</c:v>
                </c:pt>
                <c:pt idx="1525">
                  <c:v>1936.76001</c:v>
                </c:pt>
                <c:pt idx="1526">
                  <c:v>1938.3199460000001</c:v>
                </c:pt>
                <c:pt idx="1527">
                  <c:v>2241.8400879999999</c:v>
                </c:pt>
                <c:pt idx="1528">
                  <c:v>2529.209961</c:v>
                </c:pt>
                <c:pt idx="1529">
                  <c:v>2868.719971</c:v>
                </c:pt>
                <c:pt idx="1530">
                  <c:v>3018.6201169999999</c:v>
                </c:pt>
                <c:pt idx="1531">
                  <c:v>3044.8100589999999</c:v>
                </c:pt>
                <c:pt idx="1532">
                  <c:v>2975.6201169999999</c:v>
                </c:pt>
                <c:pt idx="1533">
                  <c:v>2806.389893</c:v>
                </c:pt>
                <c:pt idx="1534">
                  <c:v>2749.6999510000001</c:v>
                </c:pt>
                <c:pt idx="1535">
                  <c:v>2695.919922</c:v>
                </c:pt>
                <c:pt idx="1536">
                  <c:v>2905.959961</c:v>
                </c:pt>
                <c:pt idx="1537">
                  <c:v>2626.1599120000001</c:v>
                </c:pt>
                <c:pt idx="1538">
                  <c:v>2567.8400879999999</c:v>
                </c:pt>
                <c:pt idx="1539">
                  <c:v>2486.3701169999999</c:v>
                </c:pt>
                <c:pt idx="1540">
                  <c:v>2525.280029</c:v>
                </c:pt>
                <c:pt idx="1541">
                  <c:v>2545</c:v>
                </c:pt>
                <c:pt idx="1542">
                  <c:v>2604.290039</c:v>
                </c:pt>
                <c:pt idx="1543">
                  <c:v>2532.719971</c:v>
                </c:pt>
                <c:pt idx="1544">
                  <c:v>2503.5600589999999</c:v>
                </c:pt>
                <c:pt idx="1545">
                  <c:v>1562.380005</c:v>
                </c:pt>
                <c:pt idx="1546">
                  <c:v>1926.98999</c:v>
                </c:pt>
                <c:pt idx="1547">
                  <c:v>1994.170044</c:v>
                </c:pt>
                <c:pt idx="1548">
                  <c:v>2045.3599850000001</c:v>
                </c:pt>
                <c:pt idx="1549">
                  <c:v>1721.660034</c:v>
                </c:pt>
                <c:pt idx="1550">
                  <c:v>1778.0500489999999</c:v>
                </c:pt>
                <c:pt idx="1551">
                  <c:v>2038.4399410000001</c:v>
                </c:pt>
                <c:pt idx="1552">
                  <c:v>2292.0500489999999</c:v>
                </c:pt>
                <c:pt idx="1553">
                  <c:v>2865.419922</c:v>
                </c:pt>
                <c:pt idx="1554">
                  <c:v>3236.8000489999999</c:v>
                </c:pt>
                <c:pt idx="1555">
                  <c:v>3379.639893</c:v>
                </c:pt>
                <c:pt idx="1556">
                  <c:v>3246.25</c:v>
                </c:pt>
                <c:pt idx="1557">
                  <c:v>3065.23999</c:v>
                </c:pt>
                <c:pt idx="1558">
                  <c:v>3065.23999</c:v>
                </c:pt>
                <c:pt idx="1559">
                  <c:v>3062.48999</c:v>
                </c:pt>
                <c:pt idx="1560">
                  <c:v>2808.8798830000001</c:v>
                </c:pt>
                <c:pt idx="1561">
                  <c:v>2751.3701169999999</c:v>
                </c:pt>
                <c:pt idx="1562">
                  <c:v>2744.75</c:v>
                </c:pt>
                <c:pt idx="1563">
                  <c:v>2672.360107</c:v>
                </c:pt>
                <c:pt idx="1564">
                  <c:v>2690.959961</c:v>
                </c:pt>
                <c:pt idx="1565">
                  <c:v>2955.209961</c:v>
                </c:pt>
                <c:pt idx="1566">
                  <c:v>3465.1201169999999</c:v>
                </c:pt>
                <c:pt idx="1567">
                  <c:v>3811.7299800000001</c:v>
                </c:pt>
                <c:pt idx="1568">
                  <c:v>3831.4399410000001</c:v>
                </c:pt>
                <c:pt idx="1569">
                  <c:v>3593.3000489999999</c:v>
                </c:pt>
                <c:pt idx="1570">
                  <c:v>2603.8400879999999</c:v>
                </c:pt>
                <c:pt idx="1571">
                  <c:v>2156.7299800000001</c:v>
                </c:pt>
                <c:pt idx="1572">
                  <c:v>1933.910034</c:v>
                </c:pt>
                <c:pt idx="1573">
                  <c:v>2008.6800539999999</c:v>
                </c:pt>
                <c:pt idx="1574">
                  <c:v>2105.389893</c:v>
                </c:pt>
                <c:pt idx="1575">
                  <c:v>2603.7700199999999</c:v>
                </c:pt>
                <c:pt idx="1576">
                  <c:v>2975.820068</c:v>
                </c:pt>
                <c:pt idx="1577">
                  <c:v>3332.919922</c:v>
                </c:pt>
                <c:pt idx="1578">
                  <c:v>3272.6599120000001</c:v>
                </c:pt>
                <c:pt idx="1579">
                  <c:v>3531.030029</c:v>
                </c:pt>
                <c:pt idx="1580">
                  <c:v>3533.790039</c:v>
                </c:pt>
                <c:pt idx="1581">
                  <c:v>3124.0900879999999</c:v>
                </c:pt>
                <c:pt idx="1582">
                  <c:v>2976.2700199999999</c:v>
                </c:pt>
                <c:pt idx="1583">
                  <c:v>2588.959961</c:v>
                </c:pt>
                <c:pt idx="1584">
                  <c:v>2974.9399410000001</c:v>
                </c:pt>
                <c:pt idx="1585">
                  <c:v>3343.919922</c:v>
                </c:pt>
                <c:pt idx="1586">
                  <c:v>3343.919922</c:v>
                </c:pt>
                <c:pt idx="1587">
                  <c:v>3160.7700199999999</c:v>
                </c:pt>
                <c:pt idx="1588">
                  <c:v>2782.26001</c:v>
                </c:pt>
                <c:pt idx="1589">
                  <c:v>2974.9399410000001</c:v>
                </c:pt>
                <c:pt idx="1590">
                  <c:v>3330.01001</c:v>
                </c:pt>
                <c:pt idx="1591">
                  <c:v>5133.0498049999997</c:v>
                </c:pt>
                <c:pt idx="1592">
                  <c:v>4835.4799800000001</c:v>
                </c:pt>
                <c:pt idx="1593">
                  <c:v>3693.790039</c:v>
                </c:pt>
                <c:pt idx="1594">
                  <c:v>1760.780029</c:v>
                </c:pt>
                <c:pt idx="1595">
                  <c:v>1632.829956</c:v>
                </c:pt>
                <c:pt idx="1596">
                  <c:v>1592.51001</c:v>
                </c:pt>
                <c:pt idx="1597">
                  <c:v>1582.540039</c:v>
                </c:pt>
                <c:pt idx="1598">
                  <c:v>1710.2700199999999</c:v>
                </c:pt>
                <c:pt idx="1599">
                  <c:v>2224.919922</c:v>
                </c:pt>
                <c:pt idx="1600">
                  <c:v>3826.0500489999999</c:v>
                </c:pt>
                <c:pt idx="1601">
                  <c:v>4486.4301759999998</c:v>
                </c:pt>
                <c:pt idx="1602">
                  <c:v>5020.9399409999996</c:v>
                </c:pt>
                <c:pt idx="1603">
                  <c:v>5207.4399409999996</c:v>
                </c:pt>
                <c:pt idx="1604">
                  <c:v>4463.2202150000003</c:v>
                </c:pt>
                <c:pt idx="1605">
                  <c:v>3799.0500489999999</c:v>
                </c:pt>
                <c:pt idx="1606">
                  <c:v>3660.459961</c:v>
                </c:pt>
                <c:pt idx="1607">
                  <c:v>2973.669922</c:v>
                </c:pt>
                <c:pt idx="1608">
                  <c:v>3198.3798830000001</c:v>
                </c:pt>
                <c:pt idx="1609">
                  <c:v>2990.709961</c:v>
                </c:pt>
                <c:pt idx="1610">
                  <c:v>3102.959961</c:v>
                </c:pt>
                <c:pt idx="1611">
                  <c:v>3126.4099120000001</c:v>
                </c:pt>
                <c:pt idx="1612">
                  <c:v>3126.4099120000001</c:v>
                </c:pt>
                <c:pt idx="1613">
                  <c:v>3275.0500489999999</c:v>
                </c:pt>
                <c:pt idx="1614">
                  <c:v>3898.5</c:v>
                </c:pt>
                <c:pt idx="1615">
                  <c:v>4313.0097660000001</c:v>
                </c:pt>
                <c:pt idx="1616">
                  <c:v>4129.2402339999999</c:v>
                </c:pt>
                <c:pt idx="1617">
                  <c:v>3349.4099120000001</c:v>
                </c:pt>
                <c:pt idx="1618">
                  <c:v>2895.4399410000001</c:v>
                </c:pt>
                <c:pt idx="1619">
                  <c:v>2611.330078</c:v>
                </c:pt>
                <c:pt idx="1620">
                  <c:v>2271.0200199999999</c:v>
                </c:pt>
                <c:pt idx="1621">
                  <c:v>2357.6599120000001</c:v>
                </c:pt>
                <c:pt idx="1622">
                  <c:v>2544.5600589999999</c:v>
                </c:pt>
                <c:pt idx="1623">
                  <c:v>2846.610107</c:v>
                </c:pt>
                <c:pt idx="1624">
                  <c:v>3164.070068</c:v>
                </c:pt>
                <c:pt idx="1625">
                  <c:v>3940.6999510000001</c:v>
                </c:pt>
                <c:pt idx="1626">
                  <c:v>4279.3701170000004</c:v>
                </c:pt>
                <c:pt idx="1627">
                  <c:v>4503.1899409999996</c:v>
                </c:pt>
                <c:pt idx="1628">
                  <c:v>3855.6201169999999</c:v>
                </c:pt>
                <c:pt idx="1629">
                  <c:v>3340.179932</c:v>
                </c:pt>
                <c:pt idx="1630">
                  <c:v>3342.4799800000001</c:v>
                </c:pt>
                <c:pt idx="1631">
                  <c:v>2805.8999020000001</c:v>
                </c:pt>
                <c:pt idx="1632">
                  <c:v>2312.48999</c:v>
                </c:pt>
                <c:pt idx="1633">
                  <c:v>1672.9399410000001</c:v>
                </c:pt>
                <c:pt idx="1634">
                  <c:v>2393.7700199999999</c:v>
                </c:pt>
                <c:pt idx="1635">
                  <c:v>2084.719971</c:v>
                </c:pt>
                <c:pt idx="1636">
                  <c:v>2308.0200199999999</c:v>
                </c:pt>
                <c:pt idx="1637">
                  <c:v>2493.6599120000001</c:v>
                </c:pt>
                <c:pt idx="1638">
                  <c:v>3086.540039</c:v>
                </c:pt>
                <c:pt idx="1639">
                  <c:v>3245.830078</c:v>
                </c:pt>
                <c:pt idx="1640">
                  <c:v>2954.8701169999999</c:v>
                </c:pt>
                <c:pt idx="1641">
                  <c:v>2317.7700199999999</c:v>
                </c:pt>
                <c:pt idx="1642">
                  <c:v>1788.910034</c:v>
                </c:pt>
                <c:pt idx="1643">
                  <c:v>1487.369995</c:v>
                </c:pt>
                <c:pt idx="1644">
                  <c:v>1278.0600589999999</c:v>
                </c:pt>
                <c:pt idx="1645">
                  <c:v>1116.6099850000001</c:v>
                </c:pt>
                <c:pt idx="1646">
                  <c:v>1210.7700199999999</c:v>
                </c:pt>
                <c:pt idx="1647">
                  <c:v>1487.589966</c:v>
                </c:pt>
                <c:pt idx="1648">
                  <c:v>1613.76001</c:v>
                </c:pt>
                <c:pt idx="1649">
                  <c:v>1693.780029</c:v>
                </c:pt>
                <c:pt idx="1650">
                  <c:v>1714.7700199999999</c:v>
                </c:pt>
                <c:pt idx="1651">
                  <c:v>2031.339966</c:v>
                </c:pt>
                <c:pt idx="1652">
                  <c:v>1332.469971</c:v>
                </c:pt>
                <c:pt idx="1653">
                  <c:v>1292.1999510000001</c:v>
                </c:pt>
                <c:pt idx="1654">
                  <c:v>1285.8000489999999</c:v>
                </c:pt>
                <c:pt idx="1655">
                  <c:v>922.47997999999995</c:v>
                </c:pt>
                <c:pt idx="1656">
                  <c:v>661.88000499999998</c:v>
                </c:pt>
                <c:pt idx="1657">
                  <c:v>677.21002199999998</c:v>
                </c:pt>
                <c:pt idx="1658">
                  <c:v>661.65997300000004</c:v>
                </c:pt>
                <c:pt idx="1659">
                  <c:v>721.919983</c:v>
                </c:pt>
                <c:pt idx="1660">
                  <c:v>678.169983</c:v>
                </c:pt>
                <c:pt idx="1661">
                  <c:v>817.830017</c:v>
                </c:pt>
                <c:pt idx="1662">
                  <c:v>1283.959961</c:v>
                </c:pt>
                <c:pt idx="1663">
                  <c:v>1376.880005</c:v>
                </c:pt>
                <c:pt idx="1664">
                  <c:v>835.90997300000004</c:v>
                </c:pt>
                <c:pt idx="1665">
                  <c:v>500.73001099999999</c:v>
                </c:pt>
                <c:pt idx="1666">
                  <c:v>171.64999399999999</c:v>
                </c:pt>
                <c:pt idx="1667">
                  <c:v>115.470001</c:v>
                </c:pt>
                <c:pt idx="1668">
                  <c:v>75.150002000000001</c:v>
                </c:pt>
                <c:pt idx="1669">
                  <c:v>0.74</c:v>
                </c:pt>
                <c:pt idx="1670">
                  <c:v>0.6</c:v>
                </c:pt>
                <c:pt idx="1671">
                  <c:v>74.699996999999996</c:v>
                </c:pt>
                <c:pt idx="1672">
                  <c:v>177.60000600000001</c:v>
                </c:pt>
                <c:pt idx="1673">
                  <c:v>863.14001499999995</c:v>
                </c:pt>
                <c:pt idx="1674">
                  <c:v>1265.280029</c:v>
                </c:pt>
                <c:pt idx="1675">
                  <c:v>1085.969971</c:v>
                </c:pt>
                <c:pt idx="1676">
                  <c:v>628.54998799999998</c:v>
                </c:pt>
                <c:pt idx="1677">
                  <c:v>519.09997599999997</c:v>
                </c:pt>
                <c:pt idx="1678">
                  <c:v>603.03002900000001</c:v>
                </c:pt>
                <c:pt idx="1679">
                  <c:v>500.5</c:v>
                </c:pt>
                <c:pt idx="1680">
                  <c:v>512.82000700000003</c:v>
                </c:pt>
                <c:pt idx="1681">
                  <c:v>513.85998500000005</c:v>
                </c:pt>
                <c:pt idx="1682">
                  <c:v>542.88000499999998</c:v>
                </c:pt>
                <c:pt idx="1683">
                  <c:v>543.02002000000005</c:v>
                </c:pt>
                <c:pt idx="1684">
                  <c:v>542.580017</c:v>
                </c:pt>
                <c:pt idx="1685">
                  <c:v>543.919983</c:v>
                </c:pt>
                <c:pt idx="1686">
                  <c:v>662.51000999999997</c:v>
                </c:pt>
                <c:pt idx="1687">
                  <c:v>651.11999500000002</c:v>
                </c:pt>
                <c:pt idx="1688">
                  <c:v>588.26000999999997</c:v>
                </c:pt>
                <c:pt idx="1689">
                  <c:v>586.98999000000003</c:v>
                </c:pt>
                <c:pt idx="1690">
                  <c:v>542.72997999999995</c:v>
                </c:pt>
                <c:pt idx="1691">
                  <c:v>504.709991</c:v>
                </c:pt>
                <c:pt idx="1692">
                  <c:v>542.42999299999997</c:v>
                </c:pt>
                <c:pt idx="1693">
                  <c:v>512.96997099999999</c:v>
                </c:pt>
                <c:pt idx="1694">
                  <c:v>595.70001200000002</c:v>
                </c:pt>
                <c:pt idx="1695">
                  <c:v>884.95001200000002</c:v>
                </c:pt>
                <c:pt idx="1696">
                  <c:v>1408.339966</c:v>
                </c:pt>
                <c:pt idx="1697">
                  <c:v>1518.8199460000001</c:v>
                </c:pt>
                <c:pt idx="1698">
                  <c:v>1564.1999510000001</c:v>
                </c:pt>
                <c:pt idx="1699">
                  <c:v>1518.670044</c:v>
                </c:pt>
                <c:pt idx="1700">
                  <c:v>1287.0699460000001</c:v>
                </c:pt>
                <c:pt idx="1701">
                  <c:v>1313.1099850000001</c:v>
                </c:pt>
                <c:pt idx="1702">
                  <c:v>1357.8199460000001</c:v>
                </c:pt>
                <c:pt idx="1703">
                  <c:v>1256.420044</c:v>
                </c:pt>
                <c:pt idx="1704">
                  <c:v>1191</c:v>
                </c:pt>
                <c:pt idx="1705">
                  <c:v>1115.9399410000001</c:v>
                </c:pt>
                <c:pt idx="1706">
                  <c:v>924.46002199999998</c:v>
                </c:pt>
                <c:pt idx="1707">
                  <c:v>762.80999799999995</c:v>
                </c:pt>
                <c:pt idx="1708">
                  <c:v>968.95001200000002</c:v>
                </c:pt>
                <c:pt idx="1709">
                  <c:v>897.90002400000003</c:v>
                </c:pt>
                <c:pt idx="1710">
                  <c:v>744.28002900000001</c:v>
                </c:pt>
                <c:pt idx="1711">
                  <c:v>676.36999500000002</c:v>
                </c:pt>
                <c:pt idx="1712">
                  <c:v>576.46002199999998</c:v>
                </c:pt>
                <c:pt idx="1713">
                  <c:v>541.71997099999999</c:v>
                </c:pt>
                <c:pt idx="1714">
                  <c:v>417.709991</c:v>
                </c:pt>
                <c:pt idx="1715">
                  <c:v>223.69000199999999</c:v>
                </c:pt>
                <c:pt idx="1716">
                  <c:v>184.19000199999999</c:v>
                </c:pt>
                <c:pt idx="1717">
                  <c:v>63.599997999999999</c:v>
                </c:pt>
                <c:pt idx="1718">
                  <c:v>74.760002</c:v>
                </c:pt>
                <c:pt idx="1719">
                  <c:v>223.69000199999999</c:v>
                </c:pt>
                <c:pt idx="1720">
                  <c:v>773.89001499999995</c:v>
                </c:pt>
                <c:pt idx="1721">
                  <c:v>1577.98999</c:v>
                </c:pt>
                <c:pt idx="1722">
                  <c:v>1339.420044</c:v>
                </c:pt>
                <c:pt idx="1723">
                  <c:v>1339.339966</c:v>
                </c:pt>
                <c:pt idx="1724">
                  <c:v>1265.25</c:v>
                </c:pt>
                <c:pt idx="1725">
                  <c:v>1213.469971</c:v>
                </c:pt>
                <c:pt idx="1726">
                  <c:v>1339.5600589999999</c:v>
                </c:pt>
                <c:pt idx="1727">
                  <c:v>1305.2700199999999</c:v>
                </c:pt>
                <c:pt idx="1728">
                  <c:v>1306.23999</c:v>
                </c:pt>
                <c:pt idx="1729">
                  <c:v>1302.0699460000001</c:v>
                </c:pt>
                <c:pt idx="1730">
                  <c:v>1304.01001</c:v>
                </c:pt>
                <c:pt idx="1731">
                  <c:v>1307.5</c:v>
                </c:pt>
                <c:pt idx="1732">
                  <c:v>1292.5500489999999</c:v>
                </c:pt>
                <c:pt idx="1733">
                  <c:v>1367.6800539999999</c:v>
                </c:pt>
                <c:pt idx="1734">
                  <c:v>1679.2299800000001</c:v>
                </c:pt>
                <c:pt idx="1735">
                  <c:v>1652.079956</c:v>
                </c:pt>
                <c:pt idx="1736">
                  <c:v>1758.910034</c:v>
                </c:pt>
                <c:pt idx="1737">
                  <c:v>1630.290039</c:v>
                </c:pt>
                <c:pt idx="1738">
                  <c:v>1595.469971</c:v>
                </c:pt>
                <c:pt idx="1739">
                  <c:v>1818.719971</c:v>
                </c:pt>
                <c:pt idx="1740">
                  <c:v>1595.400024</c:v>
                </c:pt>
                <c:pt idx="1741">
                  <c:v>1591.969971</c:v>
                </c:pt>
                <c:pt idx="1742">
                  <c:v>1547.26001</c:v>
                </c:pt>
                <c:pt idx="1743">
                  <c:v>1880.9799800000001</c:v>
                </c:pt>
                <c:pt idx="1744">
                  <c:v>1795.3599850000001</c:v>
                </c:pt>
                <c:pt idx="1745">
                  <c:v>2577.6599120000001</c:v>
                </c:pt>
                <c:pt idx="1746">
                  <c:v>2901.3400879999999</c:v>
                </c:pt>
                <c:pt idx="1747">
                  <c:v>3239.1499020000001</c:v>
                </c:pt>
                <c:pt idx="1748">
                  <c:v>2717.219971</c:v>
                </c:pt>
                <c:pt idx="1749">
                  <c:v>2400.610107</c:v>
                </c:pt>
                <c:pt idx="1750">
                  <c:v>2237.169922</c:v>
                </c:pt>
                <c:pt idx="1751">
                  <c:v>1948.01001</c:v>
                </c:pt>
                <c:pt idx="1752">
                  <c:v>1851.670044</c:v>
                </c:pt>
                <c:pt idx="1753">
                  <c:v>1822.7299800000001</c:v>
                </c:pt>
                <c:pt idx="1754">
                  <c:v>1798.630005</c:v>
                </c:pt>
                <c:pt idx="1755">
                  <c:v>1785.829956</c:v>
                </c:pt>
                <c:pt idx="1756">
                  <c:v>1805.3199460000001</c:v>
                </c:pt>
                <c:pt idx="1757">
                  <c:v>1951.9399410000001</c:v>
                </c:pt>
                <c:pt idx="1758">
                  <c:v>2215.2700199999999</c:v>
                </c:pt>
                <c:pt idx="1759">
                  <c:v>2331.320068</c:v>
                </c:pt>
                <c:pt idx="1760">
                  <c:v>2417.1599120000001</c:v>
                </c:pt>
                <c:pt idx="1761">
                  <c:v>1876.589966</c:v>
                </c:pt>
                <c:pt idx="1762">
                  <c:v>1791.26001</c:v>
                </c:pt>
                <c:pt idx="1763">
                  <c:v>2203.1499020000001</c:v>
                </c:pt>
                <c:pt idx="1764">
                  <c:v>1939.5200199999999</c:v>
                </c:pt>
                <c:pt idx="1765">
                  <c:v>1855.910034</c:v>
                </c:pt>
                <c:pt idx="1766">
                  <c:v>1870.5600589999999</c:v>
                </c:pt>
                <c:pt idx="1767">
                  <c:v>1816.4799800000001</c:v>
                </c:pt>
                <c:pt idx="1768">
                  <c:v>1870.339966</c:v>
                </c:pt>
                <c:pt idx="1769">
                  <c:v>1943.76001</c:v>
                </c:pt>
                <c:pt idx="1770">
                  <c:v>2355.8701169999999</c:v>
                </c:pt>
                <c:pt idx="1771">
                  <c:v>3012.860107</c:v>
                </c:pt>
                <c:pt idx="1772">
                  <c:v>2343.219971</c:v>
                </c:pt>
                <c:pt idx="1773">
                  <c:v>1818.790039</c:v>
                </c:pt>
                <c:pt idx="1774">
                  <c:v>1858.959961</c:v>
                </c:pt>
                <c:pt idx="1775">
                  <c:v>1864.910034</c:v>
                </c:pt>
                <c:pt idx="1776">
                  <c:v>1885.670044</c:v>
                </c:pt>
                <c:pt idx="1777">
                  <c:v>1870.709961</c:v>
                </c:pt>
                <c:pt idx="1778">
                  <c:v>1841.6899410000001</c:v>
                </c:pt>
                <c:pt idx="1779">
                  <c:v>1785.959961</c:v>
                </c:pt>
                <c:pt idx="1780">
                  <c:v>1774.719971</c:v>
                </c:pt>
                <c:pt idx="1781">
                  <c:v>1858.209961</c:v>
                </c:pt>
                <c:pt idx="1782">
                  <c:v>2209.7299800000001</c:v>
                </c:pt>
                <c:pt idx="1783">
                  <c:v>2364.0600589999999</c:v>
                </c:pt>
                <c:pt idx="1784">
                  <c:v>2336.530029</c:v>
                </c:pt>
                <c:pt idx="1785">
                  <c:v>2202.139893</c:v>
                </c:pt>
                <c:pt idx="1786">
                  <c:v>2058.2299800000001</c:v>
                </c:pt>
                <c:pt idx="1787">
                  <c:v>1935.75</c:v>
                </c:pt>
                <c:pt idx="1788">
                  <c:v>1491.579956</c:v>
                </c:pt>
                <c:pt idx="1789">
                  <c:v>1472.540039</c:v>
                </c:pt>
                <c:pt idx="1790">
                  <c:v>1462.119995</c:v>
                </c:pt>
                <c:pt idx="1791">
                  <c:v>1459.8100589999999</c:v>
                </c:pt>
                <c:pt idx="1792">
                  <c:v>1461.079956</c:v>
                </c:pt>
                <c:pt idx="1793">
                  <c:v>1510.339966</c:v>
                </c:pt>
                <c:pt idx="1794">
                  <c:v>1741.089966</c:v>
                </c:pt>
                <c:pt idx="1795">
                  <c:v>1645.7700199999999</c:v>
                </c:pt>
                <c:pt idx="1796">
                  <c:v>1472.23999</c:v>
                </c:pt>
                <c:pt idx="1797">
                  <c:v>1205.3199460000001</c:v>
                </c:pt>
                <c:pt idx="1798">
                  <c:v>1140.8100589999999</c:v>
                </c:pt>
                <c:pt idx="1799">
                  <c:v>948.15997300000004</c:v>
                </c:pt>
                <c:pt idx="1800">
                  <c:v>1170.219971</c:v>
                </c:pt>
                <c:pt idx="1801">
                  <c:v>952.30999799999995</c:v>
                </c:pt>
                <c:pt idx="1802">
                  <c:v>890.71002199999998</c:v>
                </c:pt>
                <c:pt idx="1803">
                  <c:v>941.82000700000003</c:v>
                </c:pt>
                <c:pt idx="1804">
                  <c:v>744.03997800000002</c:v>
                </c:pt>
                <c:pt idx="1805">
                  <c:v>884.86999500000002</c:v>
                </c:pt>
                <c:pt idx="1806">
                  <c:v>1089.4499510000001</c:v>
                </c:pt>
                <c:pt idx="1807">
                  <c:v>1321.0600589999999</c:v>
                </c:pt>
                <c:pt idx="1808">
                  <c:v>1325.7299800000001</c:v>
                </c:pt>
                <c:pt idx="1809">
                  <c:v>1089.400024</c:v>
                </c:pt>
                <c:pt idx="1810">
                  <c:v>1088.5600589999999</c:v>
                </c:pt>
                <c:pt idx="1811">
                  <c:v>1090.9499510000001</c:v>
                </c:pt>
                <c:pt idx="1812">
                  <c:v>1247.619995</c:v>
                </c:pt>
                <c:pt idx="1813">
                  <c:v>1255.280029</c:v>
                </c:pt>
                <c:pt idx="1814">
                  <c:v>988.02002000000005</c:v>
                </c:pt>
                <c:pt idx="1815">
                  <c:v>1089.3000489999999</c:v>
                </c:pt>
                <c:pt idx="1816">
                  <c:v>1089.540039</c:v>
                </c:pt>
                <c:pt idx="1817">
                  <c:v>1487.8100589999999</c:v>
                </c:pt>
                <c:pt idx="1818">
                  <c:v>2137.820068</c:v>
                </c:pt>
                <c:pt idx="1819">
                  <c:v>1693.380005</c:v>
                </c:pt>
                <c:pt idx="1820">
                  <c:v>1580.130005</c:v>
                </c:pt>
                <c:pt idx="1821">
                  <c:v>1460.26001</c:v>
                </c:pt>
                <c:pt idx="1822">
                  <c:v>1459.209961</c:v>
                </c:pt>
                <c:pt idx="1823">
                  <c:v>1397.540039</c:v>
                </c:pt>
                <c:pt idx="1824">
                  <c:v>873.15997300000004</c:v>
                </c:pt>
                <c:pt idx="1825">
                  <c:v>1305.0500489999999</c:v>
                </c:pt>
                <c:pt idx="1826">
                  <c:v>1327.76001</c:v>
                </c:pt>
                <c:pt idx="1827">
                  <c:v>1341.0699460000001</c:v>
                </c:pt>
                <c:pt idx="1828">
                  <c:v>1459.23999</c:v>
                </c:pt>
                <c:pt idx="1829">
                  <c:v>1568.3100589999999</c:v>
                </c:pt>
                <c:pt idx="1830">
                  <c:v>1957.410034</c:v>
                </c:pt>
                <c:pt idx="1831">
                  <c:v>2169.830078</c:v>
                </c:pt>
                <c:pt idx="1832">
                  <c:v>2142.26001</c:v>
                </c:pt>
                <c:pt idx="1833">
                  <c:v>1784.849976</c:v>
                </c:pt>
                <c:pt idx="1834">
                  <c:v>1487.540039</c:v>
                </c:pt>
                <c:pt idx="1835">
                  <c:v>1437.130005</c:v>
                </c:pt>
                <c:pt idx="1836">
                  <c:v>1426.380005</c:v>
                </c:pt>
                <c:pt idx="1837">
                  <c:v>1410.099976</c:v>
                </c:pt>
                <c:pt idx="1838">
                  <c:v>1404.9300539999999</c:v>
                </c:pt>
                <c:pt idx="1839">
                  <c:v>1358.469971</c:v>
                </c:pt>
                <c:pt idx="1840">
                  <c:v>1487.1400149999999</c:v>
                </c:pt>
                <c:pt idx="1841">
                  <c:v>1827.660034</c:v>
                </c:pt>
                <c:pt idx="1842">
                  <c:v>2049.25</c:v>
                </c:pt>
                <c:pt idx="1843">
                  <c:v>2132.6899410000001</c:v>
                </c:pt>
                <c:pt idx="1844">
                  <c:v>1860.1099850000001</c:v>
                </c:pt>
                <c:pt idx="1845">
                  <c:v>1614.8100589999999</c:v>
                </c:pt>
                <c:pt idx="1846">
                  <c:v>1700.8199460000001</c:v>
                </c:pt>
                <c:pt idx="1847">
                  <c:v>1391.420044</c:v>
                </c:pt>
                <c:pt idx="1848">
                  <c:v>1463.589966</c:v>
                </c:pt>
                <c:pt idx="1849">
                  <c:v>1413.1800539999999</c:v>
                </c:pt>
                <c:pt idx="1850">
                  <c:v>1380.9300539999999</c:v>
                </c:pt>
                <c:pt idx="1851">
                  <c:v>1374.150024</c:v>
                </c:pt>
                <c:pt idx="1852">
                  <c:v>1377.150024</c:v>
                </c:pt>
                <c:pt idx="1853">
                  <c:v>1419.869995</c:v>
                </c:pt>
                <c:pt idx="1854">
                  <c:v>1475.130005</c:v>
                </c:pt>
                <c:pt idx="1855">
                  <c:v>1519.119995</c:v>
                </c:pt>
                <c:pt idx="1856">
                  <c:v>1459.369995</c:v>
                </c:pt>
                <c:pt idx="1857">
                  <c:v>1005.119995</c:v>
                </c:pt>
                <c:pt idx="1858">
                  <c:v>740.80999799999995</c:v>
                </c:pt>
                <c:pt idx="1859">
                  <c:v>633.15997300000004</c:v>
                </c:pt>
                <c:pt idx="1860">
                  <c:v>518.78997800000002</c:v>
                </c:pt>
                <c:pt idx="1861">
                  <c:v>74.379997000000003</c:v>
                </c:pt>
                <c:pt idx="1862">
                  <c:v>65.790001000000004</c:v>
                </c:pt>
                <c:pt idx="1863">
                  <c:v>109.660004</c:v>
                </c:pt>
                <c:pt idx="1864">
                  <c:v>587.919983</c:v>
                </c:pt>
                <c:pt idx="1865">
                  <c:v>1123.7299800000001</c:v>
                </c:pt>
                <c:pt idx="1866">
                  <c:v>1434.780029</c:v>
                </c:pt>
                <c:pt idx="1867">
                  <c:v>1289.400024</c:v>
                </c:pt>
                <c:pt idx="1868">
                  <c:v>892.669983</c:v>
                </c:pt>
                <c:pt idx="1869">
                  <c:v>669.67999299999997</c:v>
                </c:pt>
                <c:pt idx="1870">
                  <c:v>678.13000499999998</c:v>
                </c:pt>
                <c:pt idx="1871">
                  <c:v>616.53997800000002</c:v>
                </c:pt>
                <c:pt idx="1872">
                  <c:v>625.36999500000002</c:v>
                </c:pt>
                <c:pt idx="1873">
                  <c:v>528.22997999999995</c:v>
                </c:pt>
                <c:pt idx="1874">
                  <c:v>556.44000200000005</c:v>
                </c:pt>
                <c:pt idx="1875">
                  <c:v>508.82000699999998</c:v>
                </c:pt>
                <c:pt idx="1876">
                  <c:v>564.79998799999998</c:v>
                </c:pt>
                <c:pt idx="1877">
                  <c:v>564.78002900000001</c:v>
                </c:pt>
                <c:pt idx="1878">
                  <c:v>509.95001200000002</c:v>
                </c:pt>
                <c:pt idx="1879">
                  <c:v>153</c:v>
                </c:pt>
                <c:pt idx="1880">
                  <c:v>65.559997999999993</c:v>
                </c:pt>
                <c:pt idx="1881">
                  <c:v>96.75</c:v>
                </c:pt>
                <c:pt idx="1882">
                  <c:v>-0.74</c:v>
                </c:pt>
                <c:pt idx="1883">
                  <c:v>-39.490001999999997</c:v>
                </c:pt>
                <c:pt idx="1884">
                  <c:v>-125.08000199999999</c:v>
                </c:pt>
                <c:pt idx="1885">
                  <c:v>-141.699997</c:v>
                </c:pt>
                <c:pt idx="1886">
                  <c:v>-99.339995999999999</c:v>
                </c:pt>
                <c:pt idx="1887">
                  <c:v>-7.9</c:v>
                </c:pt>
                <c:pt idx="1888">
                  <c:v>0.46</c:v>
                </c:pt>
                <c:pt idx="1889">
                  <c:v>520.38000499999998</c:v>
                </c:pt>
                <c:pt idx="1890">
                  <c:v>910.17999299999997</c:v>
                </c:pt>
                <c:pt idx="1891">
                  <c:v>914.84997599999997</c:v>
                </c:pt>
                <c:pt idx="1892">
                  <c:v>639.70001200000002</c:v>
                </c:pt>
                <c:pt idx="1893">
                  <c:v>595.85998500000005</c:v>
                </c:pt>
                <c:pt idx="1894">
                  <c:v>819.05999799999995</c:v>
                </c:pt>
                <c:pt idx="1895">
                  <c:v>694.69000200000005</c:v>
                </c:pt>
                <c:pt idx="1896">
                  <c:v>849.60998500000005</c:v>
                </c:pt>
                <c:pt idx="1897">
                  <c:v>884.11999500000002</c:v>
                </c:pt>
                <c:pt idx="1898">
                  <c:v>884.38000499999998</c:v>
                </c:pt>
                <c:pt idx="1899">
                  <c:v>885.5</c:v>
                </c:pt>
                <c:pt idx="1900">
                  <c:v>1019.659973</c:v>
                </c:pt>
                <c:pt idx="1901">
                  <c:v>1317.6899410000001</c:v>
                </c:pt>
                <c:pt idx="1902">
                  <c:v>1385.880005</c:v>
                </c:pt>
                <c:pt idx="1903">
                  <c:v>1405.880005</c:v>
                </c:pt>
                <c:pt idx="1904">
                  <c:v>1416.290039</c:v>
                </c:pt>
                <c:pt idx="1905">
                  <c:v>1386.469971</c:v>
                </c:pt>
                <c:pt idx="1906">
                  <c:v>1138.8900149999999</c:v>
                </c:pt>
                <c:pt idx="1907">
                  <c:v>1217.920044</c:v>
                </c:pt>
                <c:pt idx="1908">
                  <c:v>1168.150024</c:v>
                </c:pt>
                <c:pt idx="1909">
                  <c:v>1116.150024</c:v>
                </c:pt>
                <c:pt idx="1910">
                  <c:v>1119.0500489999999</c:v>
                </c:pt>
                <c:pt idx="1911">
                  <c:v>1571.619995</c:v>
                </c:pt>
                <c:pt idx="1912">
                  <c:v>1728.540039</c:v>
                </c:pt>
                <c:pt idx="1913">
                  <c:v>1921.2700199999999</c:v>
                </c:pt>
                <c:pt idx="1914">
                  <c:v>2303.6999510000001</c:v>
                </c:pt>
                <c:pt idx="1915">
                  <c:v>2507.5</c:v>
                </c:pt>
                <c:pt idx="1916">
                  <c:v>1922.829956</c:v>
                </c:pt>
                <c:pt idx="1917">
                  <c:v>1588.280029</c:v>
                </c:pt>
                <c:pt idx="1918">
                  <c:v>1487.459961</c:v>
                </c:pt>
                <c:pt idx="1919">
                  <c:v>1437.599976</c:v>
                </c:pt>
                <c:pt idx="1920">
                  <c:v>1659.290039</c:v>
                </c:pt>
                <c:pt idx="1921">
                  <c:v>1599.7700199999999</c:v>
                </c:pt>
                <c:pt idx="1922">
                  <c:v>1540.23999</c:v>
                </c:pt>
                <c:pt idx="1923">
                  <c:v>1535.459961</c:v>
                </c:pt>
                <c:pt idx="1924">
                  <c:v>1510.4799800000001</c:v>
                </c:pt>
                <c:pt idx="1925">
                  <c:v>1643.8100589999999</c:v>
                </c:pt>
                <c:pt idx="1926">
                  <c:v>2036.540039</c:v>
                </c:pt>
                <c:pt idx="1927">
                  <c:v>2138</c:v>
                </c:pt>
                <c:pt idx="1928">
                  <c:v>2091.6000979999999</c:v>
                </c:pt>
                <c:pt idx="1929">
                  <c:v>1786.8900149999999</c:v>
                </c:pt>
                <c:pt idx="1930">
                  <c:v>1487.410034</c:v>
                </c:pt>
                <c:pt idx="1931">
                  <c:v>1430.089966</c:v>
                </c:pt>
                <c:pt idx="1932">
                  <c:v>1366.5500489999999</c:v>
                </c:pt>
                <c:pt idx="1933">
                  <c:v>1378.099976</c:v>
                </c:pt>
                <c:pt idx="1934">
                  <c:v>1442.900024</c:v>
                </c:pt>
                <c:pt idx="1935">
                  <c:v>1487.1400149999999</c:v>
                </c:pt>
                <c:pt idx="1936">
                  <c:v>1711.4499510000001</c:v>
                </c:pt>
                <c:pt idx="1937">
                  <c:v>2008.8199460000001</c:v>
                </c:pt>
                <c:pt idx="1938">
                  <c:v>2239.929932</c:v>
                </c:pt>
                <c:pt idx="1939">
                  <c:v>2611.709961</c:v>
                </c:pt>
                <c:pt idx="1940">
                  <c:v>2164.070068</c:v>
                </c:pt>
                <c:pt idx="1941">
                  <c:v>1904.0699460000001</c:v>
                </c:pt>
                <c:pt idx="1942">
                  <c:v>1802.650024</c:v>
                </c:pt>
                <c:pt idx="1943">
                  <c:v>1654.6800539999999</c:v>
                </c:pt>
                <c:pt idx="1944">
                  <c:v>1602.369995</c:v>
                </c:pt>
                <c:pt idx="1945">
                  <c:v>1488.23999</c:v>
                </c:pt>
                <c:pt idx="1946">
                  <c:v>1492.469971</c:v>
                </c:pt>
                <c:pt idx="1947">
                  <c:v>1473.599976</c:v>
                </c:pt>
                <c:pt idx="1948">
                  <c:v>1518.3100589999999</c:v>
                </c:pt>
                <c:pt idx="1949">
                  <c:v>1682.420044</c:v>
                </c:pt>
                <c:pt idx="1950">
                  <c:v>2049.179932</c:v>
                </c:pt>
                <c:pt idx="1951">
                  <c:v>2226.1999510000001</c:v>
                </c:pt>
                <c:pt idx="1952">
                  <c:v>2088.360107</c:v>
                </c:pt>
                <c:pt idx="1953">
                  <c:v>1615.1899410000001</c:v>
                </c:pt>
                <c:pt idx="1954">
                  <c:v>1485.630005</c:v>
                </c:pt>
                <c:pt idx="1955">
                  <c:v>1424.9499510000001</c:v>
                </c:pt>
                <c:pt idx="1956">
                  <c:v>1347.0500489999999</c:v>
                </c:pt>
                <c:pt idx="1957">
                  <c:v>1353.410034</c:v>
                </c:pt>
                <c:pt idx="1958">
                  <c:v>1415.8000489999999</c:v>
                </c:pt>
                <c:pt idx="1959">
                  <c:v>1505.2700199999999</c:v>
                </c:pt>
                <c:pt idx="1960">
                  <c:v>1621.6999510000001</c:v>
                </c:pt>
                <c:pt idx="1961">
                  <c:v>1979.209961</c:v>
                </c:pt>
                <c:pt idx="1962">
                  <c:v>2323.169922</c:v>
                </c:pt>
                <c:pt idx="1963">
                  <c:v>2783.3400879999999</c:v>
                </c:pt>
                <c:pt idx="1964">
                  <c:v>2313.8798830000001</c:v>
                </c:pt>
                <c:pt idx="1965">
                  <c:v>2008.6099850000001</c:v>
                </c:pt>
                <c:pt idx="1966">
                  <c:v>1823.48999</c:v>
                </c:pt>
                <c:pt idx="1967">
                  <c:v>1609.8599850000001</c:v>
                </c:pt>
                <c:pt idx="1968">
                  <c:v>1584.23999</c:v>
                </c:pt>
                <c:pt idx="1969">
                  <c:v>1579.160034</c:v>
                </c:pt>
                <c:pt idx="1970">
                  <c:v>1572.9799800000001</c:v>
                </c:pt>
                <c:pt idx="1971">
                  <c:v>1575.23999</c:v>
                </c:pt>
                <c:pt idx="1972">
                  <c:v>1583.630005</c:v>
                </c:pt>
                <c:pt idx="1973">
                  <c:v>1660.900024</c:v>
                </c:pt>
                <c:pt idx="1974">
                  <c:v>2104.5600589999999</c:v>
                </c:pt>
                <c:pt idx="1975">
                  <c:v>2268.8999020000001</c:v>
                </c:pt>
                <c:pt idx="1976">
                  <c:v>1991.1800539999999</c:v>
                </c:pt>
                <c:pt idx="1977">
                  <c:v>1628.079956</c:v>
                </c:pt>
                <c:pt idx="1978">
                  <c:v>1449.6999510000001</c:v>
                </c:pt>
                <c:pt idx="1979">
                  <c:v>1449.8599850000001</c:v>
                </c:pt>
                <c:pt idx="1980">
                  <c:v>1383.089966</c:v>
                </c:pt>
                <c:pt idx="1981">
                  <c:v>1353.170044</c:v>
                </c:pt>
                <c:pt idx="1982">
                  <c:v>1433.170044</c:v>
                </c:pt>
                <c:pt idx="1983">
                  <c:v>1538.920044</c:v>
                </c:pt>
                <c:pt idx="1984">
                  <c:v>1729.7700199999999</c:v>
                </c:pt>
                <c:pt idx="1985">
                  <c:v>1985.6800539999999</c:v>
                </c:pt>
                <c:pt idx="1986">
                  <c:v>2311.179932</c:v>
                </c:pt>
                <c:pt idx="1987">
                  <c:v>2760.0600589999999</c:v>
                </c:pt>
                <c:pt idx="1988">
                  <c:v>2197</c:v>
                </c:pt>
                <c:pt idx="1989">
                  <c:v>1910.349976</c:v>
                </c:pt>
                <c:pt idx="1990">
                  <c:v>1785.25</c:v>
                </c:pt>
                <c:pt idx="1991">
                  <c:v>1509.7700199999999</c:v>
                </c:pt>
                <c:pt idx="1992">
                  <c:v>1952.8000489999999</c:v>
                </c:pt>
                <c:pt idx="1993">
                  <c:v>1800.4399410000001</c:v>
                </c:pt>
                <c:pt idx="1994">
                  <c:v>1743.079956</c:v>
                </c:pt>
                <c:pt idx="1995">
                  <c:v>1712.3100589999999</c:v>
                </c:pt>
                <c:pt idx="1996">
                  <c:v>1681.459961</c:v>
                </c:pt>
                <c:pt idx="1997">
                  <c:v>1896.4799800000001</c:v>
                </c:pt>
                <c:pt idx="1998">
                  <c:v>2343.5500489999999</c:v>
                </c:pt>
                <c:pt idx="1999">
                  <c:v>2483.830078</c:v>
                </c:pt>
                <c:pt idx="2000">
                  <c:v>1785.5600589999999</c:v>
                </c:pt>
                <c:pt idx="2001">
                  <c:v>1637.51001</c:v>
                </c:pt>
                <c:pt idx="2002">
                  <c:v>1380.8000489999999</c:v>
                </c:pt>
                <c:pt idx="2003">
                  <c:v>1382.8100589999999</c:v>
                </c:pt>
                <c:pt idx="2004">
                  <c:v>1283.920044</c:v>
                </c:pt>
                <c:pt idx="2005">
                  <c:v>1262.9399410000001</c:v>
                </c:pt>
                <c:pt idx="2006">
                  <c:v>1328.5600589999999</c:v>
                </c:pt>
                <c:pt idx="2007">
                  <c:v>1481.3199460000001</c:v>
                </c:pt>
                <c:pt idx="2008">
                  <c:v>1436.829956</c:v>
                </c:pt>
                <c:pt idx="2009">
                  <c:v>1444.75</c:v>
                </c:pt>
                <c:pt idx="2010">
                  <c:v>1462.099976</c:v>
                </c:pt>
                <c:pt idx="2011">
                  <c:v>1467.25</c:v>
                </c:pt>
                <c:pt idx="2012">
                  <c:v>1438.5</c:v>
                </c:pt>
                <c:pt idx="2013">
                  <c:v>1436.619995</c:v>
                </c:pt>
                <c:pt idx="2014">
                  <c:v>1432.579956</c:v>
                </c:pt>
                <c:pt idx="2015">
                  <c:v>1345.719971</c:v>
                </c:pt>
                <c:pt idx="2016">
                  <c:v>1222.76001</c:v>
                </c:pt>
                <c:pt idx="2017">
                  <c:v>1309.369995</c:v>
                </c:pt>
                <c:pt idx="2018">
                  <c:v>1295.660034</c:v>
                </c:pt>
                <c:pt idx="2019">
                  <c:v>1060.170044</c:v>
                </c:pt>
                <c:pt idx="2020">
                  <c:v>870.46997099999999</c:v>
                </c:pt>
                <c:pt idx="2021">
                  <c:v>1058.5500489999999</c:v>
                </c:pt>
                <c:pt idx="2022">
                  <c:v>1289.6400149999999</c:v>
                </c:pt>
                <c:pt idx="2023">
                  <c:v>1415.6999510000001</c:v>
                </c:pt>
                <c:pt idx="2024">
                  <c:v>1132.209961</c:v>
                </c:pt>
                <c:pt idx="2025">
                  <c:v>1185.6999510000001</c:v>
                </c:pt>
                <c:pt idx="2026">
                  <c:v>818.78002900000001</c:v>
                </c:pt>
                <c:pt idx="2027">
                  <c:v>639.40997300000004</c:v>
                </c:pt>
                <c:pt idx="2028">
                  <c:v>618.330017</c:v>
                </c:pt>
                <c:pt idx="2029">
                  <c:v>598.05999799999995</c:v>
                </c:pt>
                <c:pt idx="2030">
                  <c:v>664.75</c:v>
                </c:pt>
                <c:pt idx="2031">
                  <c:v>1173.410034</c:v>
                </c:pt>
                <c:pt idx="2032">
                  <c:v>1487.660034</c:v>
                </c:pt>
                <c:pt idx="2033">
                  <c:v>1729.2299800000001</c:v>
                </c:pt>
                <c:pt idx="2034">
                  <c:v>1953.030029</c:v>
                </c:pt>
                <c:pt idx="2035">
                  <c:v>2174.3000489999999</c:v>
                </c:pt>
                <c:pt idx="2036">
                  <c:v>2009.160034</c:v>
                </c:pt>
                <c:pt idx="2037">
                  <c:v>1822.660034</c:v>
                </c:pt>
                <c:pt idx="2038">
                  <c:v>1822.410034</c:v>
                </c:pt>
                <c:pt idx="2039">
                  <c:v>1768.8900149999999</c:v>
                </c:pt>
                <c:pt idx="2040">
                  <c:v>1748.280029</c:v>
                </c:pt>
                <c:pt idx="2041">
                  <c:v>1651.0500489999999</c:v>
                </c:pt>
                <c:pt idx="2042">
                  <c:v>1592.1899410000001</c:v>
                </c:pt>
                <c:pt idx="2043">
                  <c:v>1577.1899410000001</c:v>
                </c:pt>
                <c:pt idx="2044">
                  <c:v>1570.400024</c:v>
                </c:pt>
                <c:pt idx="2045">
                  <c:v>1564.599976</c:v>
                </c:pt>
                <c:pt idx="2046">
                  <c:v>1592.280029</c:v>
                </c:pt>
                <c:pt idx="2047">
                  <c:v>1592.660034</c:v>
                </c:pt>
                <c:pt idx="2048">
                  <c:v>1592.599976</c:v>
                </c:pt>
                <c:pt idx="2049">
                  <c:v>1525.23999</c:v>
                </c:pt>
                <c:pt idx="2050">
                  <c:v>1431.099976</c:v>
                </c:pt>
                <c:pt idx="2051">
                  <c:v>1201.4399410000001</c:v>
                </c:pt>
                <c:pt idx="2052">
                  <c:v>668.82000700000003</c:v>
                </c:pt>
                <c:pt idx="2053">
                  <c:v>580.09002699999996</c:v>
                </c:pt>
                <c:pt idx="2054">
                  <c:v>684.40002400000003</c:v>
                </c:pt>
                <c:pt idx="2055">
                  <c:v>1053.339966</c:v>
                </c:pt>
                <c:pt idx="2056">
                  <c:v>1449.4399410000001</c:v>
                </c:pt>
                <c:pt idx="2057">
                  <c:v>1636.6899410000001</c:v>
                </c:pt>
                <c:pt idx="2058">
                  <c:v>1487.790039</c:v>
                </c:pt>
                <c:pt idx="2059">
                  <c:v>1462.25</c:v>
                </c:pt>
                <c:pt idx="2060">
                  <c:v>1440.209961</c:v>
                </c:pt>
                <c:pt idx="2061">
                  <c:v>1418.099976</c:v>
                </c:pt>
                <c:pt idx="2062">
                  <c:v>1417.339966</c:v>
                </c:pt>
                <c:pt idx="2063">
                  <c:v>1417.119995</c:v>
                </c:pt>
                <c:pt idx="2064">
                  <c:v>1357.660034</c:v>
                </c:pt>
                <c:pt idx="2065">
                  <c:v>1326.089966</c:v>
                </c:pt>
                <c:pt idx="2066">
                  <c:v>1326.170044</c:v>
                </c:pt>
                <c:pt idx="2067">
                  <c:v>1326.5600589999999</c:v>
                </c:pt>
                <c:pt idx="2068">
                  <c:v>1355.0500489999999</c:v>
                </c:pt>
                <c:pt idx="2069">
                  <c:v>1045.4300539999999</c:v>
                </c:pt>
                <c:pt idx="2070">
                  <c:v>1379.369995</c:v>
                </c:pt>
                <c:pt idx="2071">
                  <c:v>1400.709961</c:v>
                </c:pt>
                <c:pt idx="2072">
                  <c:v>1357.540039</c:v>
                </c:pt>
                <c:pt idx="2073">
                  <c:v>1056.959961</c:v>
                </c:pt>
                <c:pt idx="2074">
                  <c:v>700.40002400000003</c:v>
                </c:pt>
                <c:pt idx="2075">
                  <c:v>282.26998900000001</c:v>
                </c:pt>
                <c:pt idx="2076">
                  <c:v>168.470001</c:v>
                </c:pt>
                <c:pt idx="2077">
                  <c:v>122.55999799999999</c:v>
                </c:pt>
                <c:pt idx="2078">
                  <c:v>104.449997</c:v>
                </c:pt>
                <c:pt idx="2079">
                  <c:v>107.69000200000001</c:v>
                </c:pt>
                <c:pt idx="2080">
                  <c:v>534.90002400000003</c:v>
                </c:pt>
                <c:pt idx="2081">
                  <c:v>970.40997300000004</c:v>
                </c:pt>
                <c:pt idx="2082">
                  <c:v>1061.8100589999999</c:v>
                </c:pt>
                <c:pt idx="2083">
                  <c:v>1064.369995</c:v>
                </c:pt>
                <c:pt idx="2084">
                  <c:v>1062.8199460000001</c:v>
                </c:pt>
                <c:pt idx="2085">
                  <c:v>1062.01001</c:v>
                </c:pt>
                <c:pt idx="2086">
                  <c:v>1060.1099850000001</c:v>
                </c:pt>
                <c:pt idx="2087">
                  <c:v>1352.2700199999999</c:v>
                </c:pt>
                <c:pt idx="2088">
                  <c:v>1351.76001</c:v>
                </c:pt>
                <c:pt idx="2089">
                  <c:v>1352.23999</c:v>
                </c:pt>
                <c:pt idx="2090">
                  <c:v>1354.410034</c:v>
                </c:pt>
                <c:pt idx="2091">
                  <c:v>1355.5200199999999</c:v>
                </c:pt>
                <c:pt idx="2092">
                  <c:v>1355.670044</c:v>
                </c:pt>
                <c:pt idx="2093">
                  <c:v>1546.7299800000001</c:v>
                </c:pt>
                <c:pt idx="2094">
                  <c:v>1835.209961</c:v>
                </c:pt>
                <c:pt idx="2095">
                  <c:v>2060.570068</c:v>
                </c:pt>
                <c:pt idx="2096">
                  <c:v>1687.0699460000001</c:v>
                </c:pt>
                <c:pt idx="2097">
                  <c:v>1596.5699460000001</c:v>
                </c:pt>
                <c:pt idx="2098">
                  <c:v>1562.829956</c:v>
                </c:pt>
                <c:pt idx="2099">
                  <c:v>1505.969971</c:v>
                </c:pt>
                <c:pt idx="2100">
                  <c:v>1481.829956</c:v>
                </c:pt>
                <c:pt idx="2101">
                  <c:v>1467.73999</c:v>
                </c:pt>
                <c:pt idx="2102">
                  <c:v>1441.9399410000001</c:v>
                </c:pt>
                <c:pt idx="2103">
                  <c:v>1453.290039</c:v>
                </c:pt>
                <c:pt idx="2104">
                  <c:v>1485.290039</c:v>
                </c:pt>
                <c:pt idx="2105">
                  <c:v>1637.209961</c:v>
                </c:pt>
                <c:pt idx="2106">
                  <c:v>2045.6099850000001</c:v>
                </c:pt>
                <c:pt idx="2107">
                  <c:v>1948.920044</c:v>
                </c:pt>
                <c:pt idx="2108">
                  <c:v>1748.079956</c:v>
                </c:pt>
                <c:pt idx="2109">
                  <c:v>1572.119995</c:v>
                </c:pt>
                <c:pt idx="2110">
                  <c:v>1425.459961</c:v>
                </c:pt>
                <c:pt idx="2111">
                  <c:v>1597.8199460000001</c:v>
                </c:pt>
                <c:pt idx="2112">
                  <c:v>1560.98999</c:v>
                </c:pt>
                <c:pt idx="2113">
                  <c:v>1673.3900149999999</c:v>
                </c:pt>
                <c:pt idx="2114">
                  <c:v>1703.76001</c:v>
                </c:pt>
                <c:pt idx="2115">
                  <c:v>1727.910034</c:v>
                </c:pt>
                <c:pt idx="2116">
                  <c:v>1799.829956</c:v>
                </c:pt>
                <c:pt idx="2117">
                  <c:v>2104.76001</c:v>
                </c:pt>
                <c:pt idx="2118">
                  <c:v>2274.330078</c:v>
                </c:pt>
                <c:pt idx="2119">
                  <c:v>2431.25</c:v>
                </c:pt>
                <c:pt idx="2120">
                  <c:v>2154.3100589999999</c:v>
                </c:pt>
                <c:pt idx="2121">
                  <c:v>1725.4499510000001</c:v>
                </c:pt>
                <c:pt idx="2122">
                  <c:v>1645.380005</c:v>
                </c:pt>
                <c:pt idx="2123">
                  <c:v>1612.8900149999999</c:v>
                </c:pt>
                <c:pt idx="2124">
                  <c:v>1568.579956</c:v>
                </c:pt>
                <c:pt idx="2125">
                  <c:v>1509.3000489999999</c:v>
                </c:pt>
                <c:pt idx="2126">
                  <c:v>1452.369995</c:v>
                </c:pt>
                <c:pt idx="2127">
                  <c:v>1777.1400149999999</c:v>
                </c:pt>
                <c:pt idx="2128">
                  <c:v>2006.660034</c:v>
                </c:pt>
                <c:pt idx="2129">
                  <c:v>2191.7700199999999</c:v>
                </c:pt>
                <c:pt idx="2130">
                  <c:v>2305.360107</c:v>
                </c:pt>
                <c:pt idx="2131">
                  <c:v>1859.3199460000001</c:v>
                </c:pt>
                <c:pt idx="2132">
                  <c:v>1742.630005</c:v>
                </c:pt>
                <c:pt idx="2133">
                  <c:v>1788.8100589999999</c:v>
                </c:pt>
                <c:pt idx="2134">
                  <c:v>1471.959961</c:v>
                </c:pt>
                <c:pt idx="2135">
                  <c:v>1492.3100589999999</c:v>
                </c:pt>
                <c:pt idx="2136">
                  <c:v>1519.3100589999999</c:v>
                </c:pt>
                <c:pt idx="2137">
                  <c:v>1450.369995</c:v>
                </c:pt>
                <c:pt idx="2138">
                  <c:v>1353.0200199999999</c:v>
                </c:pt>
                <c:pt idx="2139">
                  <c:v>1385.51001</c:v>
                </c:pt>
                <c:pt idx="2140">
                  <c:v>1492.530029</c:v>
                </c:pt>
                <c:pt idx="2141">
                  <c:v>1832.26001</c:v>
                </c:pt>
                <c:pt idx="2142">
                  <c:v>2186.4799800000001</c:v>
                </c:pt>
                <c:pt idx="2143">
                  <c:v>2406.320068</c:v>
                </c:pt>
                <c:pt idx="2144">
                  <c:v>1946.6400149999999</c:v>
                </c:pt>
                <c:pt idx="2145">
                  <c:v>1687.6800539999999</c:v>
                </c:pt>
                <c:pt idx="2146">
                  <c:v>1629.369995</c:v>
                </c:pt>
                <c:pt idx="2147">
                  <c:v>1516.5600589999999</c:v>
                </c:pt>
                <c:pt idx="2148">
                  <c:v>1438.540039</c:v>
                </c:pt>
                <c:pt idx="2149">
                  <c:v>1418.9799800000001</c:v>
                </c:pt>
                <c:pt idx="2150">
                  <c:v>1380.459961</c:v>
                </c:pt>
                <c:pt idx="2151">
                  <c:v>1375.5500489999999</c:v>
                </c:pt>
                <c:pt idx="2152">
                  <c:v>1398.2299800000001</c:v>
                </c:pt>
                <c:pt idx="2153">
                  <c:v>1487.4799800000001</c:v>
                </c:pt>
                <c:pt idx="2154">
                  <c:v>1706.719971</c:v>
                </c:pt>
                <c:pt idx="2155">
                  <c:v>1480.5600589999999</c:v>
                </c:pt>
                <c:pt idx="2156">
                  <c:v>1341.26001</c:v>
                </c:pt>
                <c:pt idx="2157">
                  <c:v>1341.26001</c:v>
                </c:pt>
                <c:pt idx="2158">
                  <c:v>1245.7700199999999</c:v>
                </c:pt>
                <c:pt idx="2159">
                  <c:v>1288.619995</c:v>
                </c:pt>
                <c:pt idx="2160">
                  <c:v>1132.7299800000001</c:v>
                </c:pt>
                <c:pt idx="2161">
                  <c:v>1189.25</c:v>
                </c:pt>
                <c:pt idx="2162">
                  <c:v>1123.0600589999999</c:v>
                </c:pt>
                <c:pt idx="2163">
                  <c:v>1115.619995</c:v>
                </c:pt>
                <c:pt idx="2164">
                  <c:v>1264.369995</c:v>
                </c:pt>
                <c:pt idx="2165">
                  <c:v>1349.2299800000001</c:v>
                </c:pt>
                <c:pt idx="2166">
                  <c:v>1487.719971</c:v>
                </c:pt>
                <c:pt idx="2167">
                  <c:v>1550.48999</c:v>
                </c:pt>
                <c:pt idx="2168">
                  <c:v>1490.099976</c:v>
                </c:pt>
                <c:pt idx="2169">
                  <c:v>1436.030029</c:v>
                </c:pt>
                <c:pt idx="2170">
                  <c:v>1347.219971</c:v>
                </c:pt>
                <c:pt idx="2171">
                  <c:v>1278.8000489999999</c:v>
                </c:pt>
                <c:pt idx="2172">
                  <c:v>1189.329956</c:v>
                </c:pt>
                <c:pt idx="2173">
                  <c:v>1094.0500489999999</c:v>
                </c:pt>
                <c:pt idx="2174">
                  <c:v>1047.339966</c:v>
                </c:pt>
                <c:pt idx="2175">
                  <c:v>1058.579956</c:v>
                </c:pt>
                <c:pt idx="2176">
                  <c:v>1282.219971</c:v>
                </c:pt>
                <c:pt idx="2177">
                  <c:v>1425.76001</c:v>
                </c:pt>
                <c:pt idx="2178">
                  <c:v>1531.8199460000001</c:v>
                </c:pt>
                <c:pt idx="2179">
                  <c:v>1488.910034</c:v>
                </c:pt>
                <c:pt idx="2180">
                  <c:v>1300.959961</c:v>
                </c:pt>
                <c:pt idx="2181">
                  <c:v>1248.380005</c:v>
                </c:pt>
                <c:pt idx="2182">
                  <c:v>1129.4499510000001</c:v>
                </c:pt>
                <c:pt idx="2183">
                  <c:v>833.15997300000004</c:v>
                </c:pt>
                <c:pt idx="2184">
                  <c:v>929.85998500000005</c:v>
                </c:pt>
                <c:pt idx="2185">
                  <c:v>979.77002000000005</c:v>
                </c:pt>
                <c:pt idx="2186">
                  <c:v>1045.380005</c:v>
                </c:pt>
                <c:pt idx="2187">
                  <c:v>980.28997800000002</c:v>
                </c:pt>
                <c:pt idx="2188">
                  <c:v>1079.0699460000001</c:v>
                </c:pt>
                <c:pt idx="2189">
                  <c:v>1010.419983</c:v>
                </c:pt>
                <c:pt idx="2190">
                  <c:v>1250.079956</c:v>
                </c:pt>
                <c:pt idx="2191">
                  <c:v>1415.5</c:v>
                </c:pt>
                <c:pt idx="2192">
                  <c:v>1429.2700199999999</c:v>
                </c:pt>
                <c:pt idx="2193">
                  <c:v>1262.8000489999999</c:v>
                </c:pt>
                <c:pt idx="2194">
                  <c:v>1241.75</c:v>
                </c:pt>
                <c:pt idx="2195">
                  <c:v>1194.8100589999999</c:v>
                </c:pt>
                <c:pt idx="2196">
                  <c:v>983.19000200000005</c:v>
                </c:pt>
                <c:pt idx="2197">
                  <c:v>897.05999799999995</c:v>
                </c:pt>
                <c:pt idx="2198">
                  <c:v>955.45001200000002</c:v>
                </c:pt>
                <c:pt idx="2199">
                  <c:v>1022.3900149999999</c:v>
                </c:pt>
                <c:pt idx="2200">
                  <c:v>1273.9499510000001</c:v>
                </c:pt>
                <c:pt idx="2201">
                  <c:v>1692.9499510000001</c:v>
                </c:pt>
                <c:pt idx="2202">
                  <c:v>1927.630005</c:v>
                </c:pt>
                <c:pt idx="2203">
                  <c:v>1797.3100589999999</c:v>
                </c:pt>
                <c:pt idx="2204">
                  <c:v>1562.040039</c:v>
                </c:pt>
                <c:pt idx="2205">
                  <c:v>1533.329956</c:v>
                </c:pt>
                <c:pt idx="2206">
                  <c:v>1408.660034</c:v>
                </c:pt>
                <c:pt idx="2207">
                  <c:v>1480.709961</c:v>
                </c:pt>
                <c:pt idx="2208">
                  <c:v>1436.079956</c:v>
                </c:pt>
                <c:pt idx="2209">
                  <c:v>1456.0200199999999</c:v>
                </c:pt>
                <c:pt idx="2210">
                  <c:v>1446.1999510000001</c:v>
                </c:pt>
                <c:pt idx="2211">
                  <c:v>1454.4499510000001</c:v>
                </c:pt>
                <c:pt idx="2212">
                  <c:v>1441.589966</c:v>
                </c:pt>
                <c:pt idx="2213">
                  <c:v>1419.719971</c:v>
                </c:pt>
                <c:pt idx="2214">
                  <c:v>1432.51001</c:v>
                </c:pt>
                <c:pt idx="2215">
                  <c:v>1467.0200199999999</c:v>
                </c:pt>
                <c:pt idx="2216">
                  <c:v>1354.1899410000001</c:v>
                </c:pt>
                <c:pt idx="2217">
                  <c:v>1344.4499510000001</c:v>
                </c:pt>
                <c:pt idx="2218">
                  <c:v>1332.329956</c:v>
                </c:pt>
                <c:pt idx="2219">
                  <c:v>1295.660034</c:v>
                </c:pt>
                <c:pt idx="2220">
                  <c:v>889.84997599999997</c:v>
                </c:pt>
                <c:pt idx="2221">
                  <c:v>721.97997999999995</c:v>
                </c:pt>
                <c:pt idx="2222">
                  <c:v>773.53002900000001</c:v>
                </c:pt>
                <c:pt idx="2223">
                  <c:v>902.86999500000002</c:v>
                </c:pt>
                <c:pt idx="2224">
                  <c:v>983.34997599999997</c:v>
                </c:pt>
                <c:pt idx="2225">
                  <c:v>1319.380005</c:v>
                </c:pt>
                <c:pt idx="2226">
                  <c:v>1373.079956</c:v>
                </c:pt>
                <c:pt idx="2227">
                  <c:v>1375.6099850000001</c:v>
                </c:pt>
                <c:pt idx="2228">
                  <c:v>1335.599976</c:v>
                </c:pt>
                <c:pt idx="2229">
                  <c:v>1319.829956</c:v>
                </c:pt>
                <c:pt idx="2230">
                  <c:v>1153.079956</c:v>
                </c:pt>
                <c:pt idx="2231">
                  <c:v>882.34002699999996</c:v>
                </c:pt>
                <c:pt idx="2232">
                  <c:v>682.85998500000005</c:v>
                </c:pt>
                <c:pt idx="2233">
                  <c:v>654.52002000000005</c:v>
                </c:pt>
                <c:pt idx="2234">
                  <c:v>606.61999500000002</c:v>
                </c:pt>
                <c:pt idx="2235">
                  <c:v>650.72997999999995</c:v>
                </c:pt>
                <c:pt idx="2236">
                  <c:v>681.29998799999998</c:v>
                </c:pt>
                <c:pt idx="2237">
                  <c:v>989.21997099999999</c:v>
                </c:pt>
                <c:pt idx="2238">
                  <c:v>896.98999000000003</c:v>
                </c:pt>
                <c:pt idx="2239">
                  <c:v>752.40002400000003</c:v>
                </c:pt>
                <c:pt idx="2240">
                  <c:v>651.54998799999998</c:v>
                </c:pt>
                <c:pt idx="2241">
                  <c:v>554.40997300000004</c:v>
                </c:pt>
                <c:pt idx="2242">
                  <c:v>507.77999899999998</c:v>
                </c:pt>
                <c:pt idx="2243">
                  <c:v>298.10998499999999</c:v>
                </c:pt>
                <c:pt idx="2244">
                  <c:v>230.41999799999999</c:v>
                </c:pt>
                <c:pt idx="2245">
                  <c:v>190.41000399999999</c:v>
                </c:pt>
                <c:pt idx="2246">
                  <c:v>279.35998499999999</c:v>
                </c:pt>
                <c:pt idx="2247">
                  <c:v>351.35998499999999</c:v>
                </c:pt>
                <c:pt idx="2248">
                  <c:v>519.01000999999997</c:v>
                </c:pt>
                <c:pt idx="2249">
                  <c:v>520.11999500000002</c:v>
                </c:pt>
                <c:pt idx="2250">
                  <c:v>556.78997800000002</c:v>
                </c:pt>
                <c:pt idx="2251">
                  <c:v>554.26000999999997</c:v>
                </c:pt>
                <c:pt idx="2252">
                  <c:v>520.34997599999997</c:v>
                </c:pt>
                <c:pt idx="2253">
                  <c:v>542.80999799999995</c:v>
                </c:pt>
                <c:pt idx="2254">
                  <c:v>372.55999800000001</c:v>
                </c:pt>
                <c:pt idx="2255">
                  <c:v>175.020004</c:v>
                </c:pt>
                <c:pt idx="2256">
                  <c:v>223.13999899999999</c:v>
                </c:pt>
                <c:pt idx="2257">
                  <c:v>261</c:v>
                </c:pt>
                <c:pt idx="2258">
                  <c:v>315</c:v>
                </c:pt>
                <c:pt idx="2259">
                  <c:v>554.34997599999997</c:v>
                </c:pt>
                <c:pt idx="2260">
                  <c:v>624.57000700000003</c:v>
                </c:pt>
                <c:pt idx="2261">
                  <c:v>1214.400024</c:v>
                </c:pt>
                <c:pt idx="2262">
                  <c:v>1636.880005</c:v>
                </c:pt>
                <c:pt idx="2263">
                  <c:v>1725.839966</c:v>
                </c:pt>
                <c:pt idx="2264">
                  <c:v>1368.589966</c:v>
                </c:pt>
                <c:pt idx="2265">
                  <c:v>1358.1800539999999</c:v>
                </c:pt>
                <c:pt idx="2266">
                  <c:v>1311.0200199999999</c:v>
                </c:pt>
                <c:pt idx="2267">
                  <c:v>1306.630005</c:v>
                </c:pt>
                <c:pt idx="2268">
                  <c:v>1307.2299800000001</c:v>
                </c:pt>
                <c:pt idx="2269">
                  <c:v>1306.849976</c:v>
                </c:pt>
                <c:pt idx="2270">
                  <c:v>1260.660034</c:v>
                </c:pt>
                <c:pt idx="2271">
                  <c:v>809.70001200000002</c:v>
                </c:pt>
                <c:pt idx="2272">
                  <c:v>1040.719971</c:v>
                </c:pt>
                <c:pt idx="2273">
                  <c:v>1487.150024</c:v>
                </c:pt>
                <c:pt idx="2274">
                  <c:v>1867.160034</c:v>
                </c:pt>
                <c:pt idx="2275">
                  <c:v>1945.4799800000001</c:v>
                </c:pt>
                <c:pt idx="2276">
                  <c:v>1684.4799800000001</c:v>
                </c:pt>
                <c:pt idx="2277">
                  <c:v>1410.6099850000001</c:v>
                </c:pt>
                <c:pt idx="2278">
                  <c:v>1217.150024</c:v>
                </c:pt>
                <c:pt idx="2279">
                  <c:v>839.42999299999997</c:v>
                </c:pt>
                <c:pt idx="2280">
                  <c:v>1041.1999510000001</c:v>
                </c:pt>
                <c:pt idx="2281">
                  <c:v>941.23999000000003</c:v>
                </c:pt>
                <c:pt idx="2282">
                  <c:v>904.88000499999998</c:v>
                </c:pt>
                <c:pt idx="2283">
                  <c:v>941.46997099999999</c:v>
                </c:pt>
                <c:pt idx="2284">
                  <c:v>881.15002400000003</c:v>
                </c:pt>
                <c:pt idx="2285">
                  <c:v>1231.589966</c:v>
                </c:pt>
                <c:pt idx="2286">
                  <c:v>1322.619995</c:v>
                </c:pt>
                <c:pt idx="2287">
                  <c:v>1303.7299800000001</c:v>
                </c:pt>
                <c:pt idx="2288">
                  <c:v>1185.1800539999999</c:v>
                </c:pt>
                <c:pt idx="2289">
                  <c:v>711.65997300000004</c:v>
                </c:pt>
                <c:pt idx="2290">
                  <c:v>556.73999000000003</c:v>
                </c:pt>
                <c:pt idx="2291">
                  <c:v>578.60998500000005</c:v>
                </c:pt>
                <c:pt idx="2292">
                  <c:v>555.78002900000001</c:v>
                </c:pt>
                <c:pt idx="2293">
                  <c:v>535.330017</c:v>
                </c:pt>
                <c:pt idx="2294">
                  <c:v>555.92999299999997</c:v>
                </c:pt>
                <c:pt idx="2295">
                  <c:v>556.36999500000002</c:v>
                </c:pt>
                <c:pt idx="2296">
                  <c:v>939.01000999999997</c:v>
                </c:pt>
                <c:pt idx="2297">
                  <c:v>1231.1400149999999</c:v>
                </c:pt>
                <c:pt idx="2298">
                  <c:v>1327.01001</c:v>
                </c:pt>
                <c:pt idx="2299">
                  <c:v>1271.75</c:v>
                </c:pt>
                <c:pt idx="2300">
                  <c:v>984.830017</c:v>
                </c:pt>
                <c:pt idx="2301">
                  <c:v>811.46997099999999</c:v>
                </c:pt>
                <c:pt idx="2302">
                  <c:v>448.98001099999999</c:v>
                </c:pt>
                <c:pt idx="2303">
                  <c:v>543.07000700000003</c:v>
                </c:pt>
                <c:pt idx="2304">
                  <c:v>503.79998799999998</c:v>
                </c:pt>
                <c:pt idx="2305">
                  <c:v>443.55999800000001</c:v>
                </c:pt>
                <c:pt idx="2306">
                  <c:v>502.60998499999999</c:v>
                </c:pt>
                <c:pt idx="2307">
                  <c:v>547.23999000000003</c:v>
                </c:pt>
                <c:pt idx="2308">
                  <c:v>551.330017</c:v>
                </c:pt>
                <c:pt idx="2309">
                  <c:v>647.57000700000003</c:v>
                </c:pt>
                <c:pt idx="2310">
                  <c:v>1016.01001</c:v>
                </c:pt>
                <c:pt idx="2311">
                  <c:v>842.13000499999998</c:v>
                </c:pt>
                <c:pt idx="2312">
                  <c:v>575.28002900000001</c:v>
                </c:pt>
                <c:pt idx="2313">
                  <c:v>534.96997099999999</c:v>
                </c:pt>
                <c:pt idx="2314">
                  <c:v>535.03997800000002</c:v>
                </c:pt>
                <c:pt idx="2315">
                  <c:v>575.5</c:v>
                </c:pt>
                <c:pt idx="2316">
                  <c:v>523.44000200000005</c:v>
                </c:pt>
                <c:pt idx="2317">
                  <c:v>521.72997999999995</c:v>
                </c:pt>
                <c:pt idx="2318">
                  <c:v>545.53002900000001</c:v>
                </c:pt>
                <c:pt idx="2319">
                  <c:v>556.46002199999998</c:v>
                </c:pt>
                <c:pt idx="2320">
                  <c:v>601.75</c:v>
                </c:pt>
                <c:pt idx="2321">
                  <c:v>610.30999799999995</c:v>
                </c:pt>
                <c:pt idx="2322">
                  <c:v>702.15997300000004</c:v>
                </c:pt>
                <c:pt idx="2323">
                  <c:v>591.71002199999998</c:v>
                </c:pt>
                <c:pt idx="2324">
                  <c:v>486.76998900000001</c:v>
                </c:pt>
                <c:pt idx="2325">
                  <c:v>514.59002699999996</c:v>
                </c:pt>
                <c:pt idx="2326">
                  <c:v>203.41000399999999</c:v>
                </c:pt>
                <c:pt idx="2327">
                  <c:v>15.02</c:v>
                </c:pt>
                <c:pt idx="2328">
                  <c:v>7.66</c:v>
                </c:pt>
                <c:pt idx="2329">
                  <c:v>7.59</c:v>
                </c:pt>
                <c:pt idx="2330">
                  <c:v>18.370000999999998</c:v>
                </c:pt>
                <c:pt idx="2331">
                  <c:v>63.810001</c:v>
                </c:pt>
                <c:pt idx="2332">
                  <c:v>331.02999899999998</c:v>
                </c:pt>
                <c:pt idx="2333">
                  <c:v>709.28997800000002</c:v>
                </c:pt>
                <c:pt idx="2334">
                  <c:v>1095.209961</c:v>
                </c:pt>
                <c:pt idx="2335">
                  <c:v>1115.589966</c:v>
                </c:pt>
                <c:pt idx="2336">
                  <c:v>647.03997800000002</c:v>
                </c:pt>
                <c:pt idx="2337">
                  <c:v>608.73999000000003</c:v>
                </c:pt>
                <c:pt idx="2338">
                  <c:v>643.61999500000002</c:v>
                </c:pt>
                <c:pt idx="2339">
                  <c:v>655.89001499999995</c:v>
                </c:pt>
                <c:pt idx="2340">
                  <c:v>679.84002699999996</c:v>
                </c:pt>
                <c:pt idx="2341">
                  <c:v>972.57000700000003</c:v>
                </c:pt>
                <c:pt idx="2342">
                  <c:v>1235.400024</c:v>
                </c:pt>
                <c:pt idx="2343">
                  <c:v>1260.6899410000001</c:v>
                </c:pt>
                <c:pt idx="2344">
                  <c:v>1271.98999</c:v>
                </c:pt>
                <c:pt idx="2345">
                  <c:v>1284.1899410000001</c:v>
                </c:pt>
                <c:pt idx="2346">
                  <c:v>1291.26001</c:v>
                </c:pt>
                <c:pt idx="2347">
                  <c:v>1312.530029</c:v>
                </c:pt>
                <c:pt idx="2348">
                  <c:v>1317.0600589999999</c:v>
                </c:pt>
                <c:pt idx="2349">
                  <c:v>1401.849976</c:v>
                </c:pt>
                <c:pt idx="2350">
                  <c:v>1189.8100589999999</c:v>
                </c:pt>
                <c:pt idx="2351">
                  <c:v>886.84002699999996</c:v>
                </c:pt>
                <c:pt idx="2352">
                  <c:v>822.51000999999997</c:v>
                </c:pt>
                <c:pt idx="2353">
                  <c:v>687.97997999999995</c:v>
                </c:pt>
                <c:pt idx="2354">
                  <c:v>618.89001499999995</c:v>
                </c:pt>
                <c:pt idx="2355">
                  <c:v>588.40002400000003</c:v>
                </c:pt>
                <c:pt idx="2356">
                  <c:v>566.23999000000003</c:v>
                </c:pt>
                <c:pt idx="2357">
                  <c:v>569.35998500000005</c:v>
                </c:pt>
                <c:pt idx="2358">
                  <c:v>655.55999799999995</c:v>
                </c:pt>
                <c:pt idx="2359">
                  <c:v>616.51000999999997</c:v>
                </c:pt>
                <c:pt idx="2360">
                  <c:v>518.5</c:v>
                </c:pt>
                <c:pt idx="2361">
                  <c:v>186.96000699999999</c:v>
                </c:pt>
                <c:pt idx="2362">
                  <c:v>37.479999999999997</c:v>
                </c:pt>
                <c:pt idx="2363">
                  <c:v>-7.0000000000000007E-2</c:v>
                </c:pt>
                <c:pt idx="2364">
                  <c:v>-2.08</c:v>
                </c:pt>
                <c:pt idx="2365">
                  <c:v>-18.52</c:v>
                </c:pt>
                <c:pt idx="2366">
                  <c:v>-0.74</c:v>
                </c:pt>
                <c:pt idx="2367">
                  <c:v>-0.22</c:v>
                </c:pt>
                <c:pt idx="2368">
                  <c:v>14.72</c:v>
                </c:pt>
                <c:pt idx="2369">
                  <c:v>563.78997800000002</c:v>
                </c:pt>
                <c:pt idx="2370">
                  <c:v>721.15002400000003</c:v>
                </c:pt>
                <c:pt idx="2371">
                  <c:v>780.86999500000002</c:v>
                </c:pt>
                <c:pt idx="2372">
                  <c:v>676.38000499999998</c:v>
                </c:pt>
                <c:pt idx="2373">
                  <c:v>667.60998500000005</c:v>
                </c:pt>
                <c:pt idx="2374">
                  <c:v>519.69000200000005</c:v>
                </c:pt>
                <c:pt idx="2375">
                  <c:v>527.73999000000003</c:v>
                </c:pt>
                <c:pt idx="2376">
                  <c:v>194.479996</c:v>
                </c:pt>
                <c:pt idx="2377">
                  <c:v>182.88000500000001</c:v>
                </c:pt>
                <c:pt idx="2378">
                  <c:v>190.91000399999999</c:v>
                </c:pt>
                <c:pt idx="2379">
                  <c:v>297.77999899999998</c:v>
                </c:pt>
                <c:pt idx="2380">
                  <c:v>274.05999800000001</c:v>
                </c:pt>
                <c:pt idx="2381">
                  <c:v>192.990005</c:v>
                </c:pt>
                <c:pt idx="2382">
                  <c:v>334.82000699999998</c:v>
                </c:pt>
                <c:pt idx="2383">
                  <c:v>265.95001200000002</c:v>
                </c:pt>
                <c:pt idx="2384">
                  <c:v>165.33000200000001</c:v>
                </c:pt>
                <c:pt idx="2385">
                  <c:v>91.400002000000001</c:v>
                </c:pt>
                <c:pt idx="2386">
                  <c:v>96.68</c:v>
                </c:pt>
                <c:pt idx="2387">
                  <c:v>39.490001999999997</c:v>
                </c:pt>
                <c:pt idx="2388">
                  <c:v>0.74</c:v>
                </c:pt>
                <c:pt idx="2389">
                  <c:v>0.67</c:v>
                </c:pt>
                <c:pt idx="2390">
                  <c:v>3.12</c:v>
                </c:pt>
                <c:pt idx="2391">
                  <c:v>63.360000999999997</c:v>
                </c:pt>
                <c:pt idx="2392">
                  <c:v>528.26000999999997</c:v>
                </c:pt>
                <c:pt idx="2393">
                  <c:v>1040.4499510000001</c:v>
                </c:pt>
                <c:pt idx="2394">
                  <c:v>1488.3100589999999</c:v>
                </c:pt>
                <c:pt idx="2395">
                  <c:v>1301.1899410000001</c:v>
                </c:pt>
                <c:pt idx="2396">
                  <c:v>1314.3599850000001</c:v>
                </c:pt>
                <c:pt idx="2397">
                  <c:v>1313.089966</c:v>
                </c:pt>
                <c:pt idx="2398">
                  <c:v>1305.51001</c:v>
                </c:pt>
                <c:pt idx="2399">
                  <c:v>1356.369995</c:v>
                </c:pt>
                <c:pt idx="2400">
                  <c:v>1370.8000489999999</c:v>
                </c:pt>
                <c:pt idx="2401">
                  <c:v>1370.0600589999999</c:v>
                </c:pt>
                <c:pt idx="2402">
                  <c:v>1378.0200199999999</c:v>
                </c:pt>
                <c:pt idx="2403">
                  <c:v>1388.5</c:v>
                </c:pt>
                <c:pt idx="2404">
                  <c:v>1355.410034</c:v>
                </c:pt>
                <c:pt idx="2405">
                  <c:v>1487.8599850000001</c:v>
                </c:pt>
                <c:pt idx="2406">
                  <c:v>2230.6000979999999</c:v>
                </c:pt>
                <c:pt idx="2407">
                  <c:v>2119.790039</c:v>
                </c:pt>
                <c:pt idx="2408">
                  <c:v>1896.459961</c:v>
                </c:pt>
                <c:pt idx="2409">
                  <c:v>1598.380005</c:v>
                </c:pt>
                <c:pt idx="2410">
                  <c:v>1418.329956</c:v>
                </c:pt>
                <c:pt idx="2411">
                  <c:v>1397.0600589999999</c:v>
                </c:pt>
                <c:pt idx="2412">
                  <c:v>1352.3599850000001</c:v>
                </c:pt>
                <c:pt idx="2413">
                  <c:v>1338.530029</c:v>
                </c:pt>
                <c:pt idx="2414">
                  <c:v>1336.959961</c:v>
                </c:pt>
                <c:pt idx="2415">
                  <c:v>1359.9399410000001</c:v>
                </c:pt>
                <c:pt idx="2416">
                  <c:v>1631.619995</c:v>
                </c:pt>
                <c:pt idx="2417">
                  <c:v>1958.329956</c:v>
                </c:pt>
                <c:pt idx="2418">
                  <c:v>2208.73999</c:v>
                </c:pt>
                <c:pt idx="2419">
                  <c:v>2159.5</c:v>
                </c:pt>
                <c:pt idx="2420">
                  <c:v>1991.719971</c:v>
                </c:pt>
                <c:pt idx="2421">
                  <c:v>1844.3199460000001</c:v>
                </c:pt>
                <c:pt idx="2422">
                  <c:v>1520.1400149999999</c:v>
                </c:pt>
                <c:pt idx="2423">
                  <c:v>1434.6400149999999</c:v>
                </c:pt>
                <c:pt idx="2424">
                  <c:v>1403.4799800000001</c:v>
                </c:pt>
                <c:pt idx="2425">
                  <c:v>1369.410034</c:v>
                </c:pt>
                <c:pt idx="2426">
                  <c:v>1361.01001</c:v>
                </c:pt>
                <c:pt idx="2427">
                  <c:v>1379.969971</c:v>
                </c:pt>
                <c:pt idx="2428">
                  <c:v>1424.4499510000001</c:v>
                </c:pt>
                <c:pt idx="2429">
                  <c:v>1707.1400149999999</c:v>
                </c:pt>
                <c:pt idx="2430">
                  <c:v>1998.969971</c:v>
                </c:pt>
                <c:pt idx="2431">
                  <c:v>1936.130005</c:v>
                </c:pt>
                <c:pt idx="2432">
                  <c:v>1628.900024</c:v>
                </c:pt>
                <c:pt idx="2433">
                  <c:v>1357.369995</c:v>
                </c:pt>
                <c:pt idx="2434">
                  <c:v>1281.579956</c:v>
                </c:pt>
                <c:pt idx="2435">
                  <c:v>1012.349976</c:v>
                </c:pt>
                <c:pt idx="2436">
                  <c:v>818.23999000000003</c:v>
                </c:pt>
                <c:pt idx="2437">
                  <c:v>743.79998799999998</c:v>
                </c:pt>
                <c:pt idx="2438">
                  <c:v>878.63000499999998</c:v>
                </c:pt>
                <c:pt idx="2439">
                  <c:v>1040.469971</c:v>
                </c:pt>
                <c:pt idx="2440">
                  <c:v>1334.23999</c:v>
                </c:pt>
                <c:pt idx="2441">
                  <c:v>1602.5</c:v>
                </c:pt>
                <c:pt idx="2442">
                  <c:v>1449.880005</c:v>
                </c:pt>
                <c:pt idx="2443">
                  <c:v>1487.670044</c:v>
                </c:pt>
                <c:pt idx="2444">
                  <c:v>1406.2299800000001</c:v>
                </c:pt>
                <c:pt idx="2445">
                  <c:v>1319.8100589999999</c:v>
                </c:pt>
                <c:pt idx="2446">
                  <c:v>1024.400024</c:v>
                </c:pt>
                <c:pt idx="2447">
                  <c:v>1202.420044</c:v>
                </c:pt>
                <c:pt idx="2448">
                  <c:v>1233.209961</c:v>
                </c:pt>
                <c:pt idx="2449">
                  <c:v>1214.619995</c:v>
                </c:pt>
                <c:pt idx="2450">
                  <c:v>1246.75</c:v>
                </c:pt>
                <c:pt idx="2451">
                  <c:v>1344.1800539999999</c:v>
                </c:pt>
                <c:pt idx="2452">
                  <c:v>1213.8000489999999</c:v>
                </c:pt>
                <c:pt idx="2453">
                  <c:v>1487.0500489999999</c:v>
                </c:pt>
                <c:pt idx="2454">
                  <c:v>1405.829956</c:v>
                </c:pt>
                <c:pt idx="2455">
                  <c:v>1468.6800539999999</c:v>
                </c:pt>
                <c:pt idx="2456">
                  <c:v>1446.4399410000001</c:v>
                </c:pt>
                <c:pt idx="2457">
                  <c:v>1438.780029</c:v>
                </c:pt>
                <c:pt idx="2458">
                  <c:v>1428.73999</c:v>
                </c:pt>
                <c:pt idx="2459">
                  <c:v>1403.599976</c:v>
                </c:pt>
                <c:pt idx="2460">
                  <c:v>1444.7299800000001</c:v>
                </c:pt>
                <c:pt idx="2461">
                  <c:v>1458.8599850000001</c:v>
                </c:pt>
                <c:pt idx="2462">
                  <c:v>1457.75</c:v>
                </c:pt>
                <c:pt idx="2463">
                  <c:v>1486.9799800000001</c:v>
                </c:pt>
                <c:pt idx="2464">
                  <c:v>1794.290039</c:v>
                </c:pt>
                <c:pt idx="2465">
                  <c:v>1979.8599850000001</c:v>
                </c:pt>
                <c:pt idx="2466">
                  <c:v>2223.4399410000001</c:v>
                </c:pt>
                <c:pt idx="2467">
                  <c:v>2243.3701169999999</c:v>
                </c:pt>
                <c:pt idx="2468">
                  <c:v>2000.910034</c:v>
                </c:pt>
                <c:pt idx="2469">
                  <c:v>1859.369995</c:v>
                </c:pt>
                <c:pt idx="2470">
                  <c:v>1725.0500489999999</c:v>
                </c:pt>
                <c:pt idx="2471">
                  <c:v>1728.900024</c:v>
                </c:pt>
                <c:pt idx="2472">
                  <c:v>1544.3000489999999</c:v>
                </c:pt>
                <c:pt idx="2473">
                  <c:v>1488.589966</c:v>
                </c:pt>
                <c:pt idx="2474">
                  <c:v>1473.0500489999999</c:v>
                </c:pt>
                <c:pt idx="2475">
                  <c:v>1487.329956</c:v>
                </c:pt>
                <c:pt idx="2476">
                  <c:v>1520.719971</c:v>
                </c:pt>
                <c:pt idx="2477">
                  <c:v>1889.1899410000001</c:v>
                </c:pt>
                <c:pt idx="2478">
                  <c:v>2025.5200199999999</c:v>
                </c:pt>
                <c:pt idx="2479">
                  <c:v>2098.26001</c:v>
                </c:pt>
                <c:pt idx="2480">
                  <c:v>1880.1099850000001</c:v>
                </c:pt>
                <c:pt idx="2481">
                  <c:v>1529.349976</c:v>
                </c:pt>
                <c:pt idx="2482">
                  <c:v>1486.880005</c:v>
                </c:pt>
                <c:pt idx="2483">
                  <c:v>1468.51001</c:v>
                </c:pt>
                <c:pt idx="2484">
                  <c:v>1447.23999</c:v>
                </c:pt>
                <c:pt idx="2485">
                  <c:v>1437.2700199999999</c:v>
                </c:pt>
                <c:pt idx="2486">
                  <c:v>1425.0699460000001</c:v>
                </c:pt>
                <c:pt idx="2487">
                  <c:v>1442.400024</c:v>
                </c:pt>
                <c:pt idx="2488">
                  <c:v>1487.4799800000001</c:v>
                </c:pt>
                <c:pt idx="2489">
                  <c:v>1692.3100589999999</c:v>
                </c:pt>
                <c:pt idx="2490">
                  <c:v>2016.150024</c:v>
                </c:pt>
                <c:pt idx="2491">
                  <c:v>2025.369995</c:v>
                </c:pt>
                <c:pt idx="2492">
                  <c:v>1830.7299800000001</c:v>
                </c:pt>
                <c:pt idx="2493">
                  <c:v>1692.6099850000001</c:v>
                </c:pt>
                <c:pt idx="2494">
                  <c:v>1506.670044</c:v>
                </c:pt>
                <c:pt idx="2495">
                  <c:v>1492.380005</c:v>
                </c:pt>
                <c:pt idx="2496">
                  <c:v>1470.1400149999999</c:v>
                </c:pt>
                <c:pt idx="2497">
                  <c:v>1445.1400149999999</c:v>
                </c:pt>
                <c:pt idx="2498">
                  <c:v>1416.9499510000001</c:v>
                </c:pt>
                <c:pt idx="2499">
                  <c:v>1427.1400149999999</c:v>
                </c:pt>
                <c:pt idx="2500">
                  <c:v>1459.869995</c:v>
                </c:pt>
                <c:pt idx="2501">
                  <c:v>1514.540039</c:v>
                </c:pt>
                <c:pt idx="2502">
                  <c:v>1553.219971</c:v>
                </c:pt>
                <c:pt idx="2503">
                  <c:v>1561.1800539999999</c:v>
                </c:pt>
                <c:pt idx="2504">
                  <c:v>1412.709961</c:v>
                </c:pt>
                <c:pt idx="2505">
                  <c:v>1417.920044</c:v>
                </c:pt>
                <c:pt idx="2506">
                  <c:v>1387.6400149999999</c:v>
                </c:pt>
                <c:pt idx="2507">
                  <c:v>1190.380005</c:v>
                </c:pt>
                <c:pt idx="2508">
                  <c:v>1247.0600589999999</c:v>
                </c:pt>
                <c:pt idx="2509">
                  <c:v>1170.660034</c:v>
                </c:pt>
                <c:pt idx="2510">
                  <c:v>1124.0200199999999</c:v>
                </c:pt>
                <c:pt idx="2511">
                  <c:v>1153.030029</c:v>
                </c:pt>
                <c:pt idx="2512">
                  <c:v>1333.8599850000001</c:v>
                </c:pt>
                <c:pt idx="2513">
                  <c:v>1459.5</c:v>
                </c:pt>
                <c:pt idx="2514">
                  <c:v>1698.5699460000001</c:v>
                </c:pt>
                <c:pt idx="2515">
                  <c:v>1755.400024</c:v>
                </c:pt>
                <c:pt idx="2516">
                  <c:v>1553.4499510000001</c:v>
                </c:pt>
                <c:pt idx="2517">
                  <c:v>1525.5500489999999</c:v>
                </c:pt>
                <c:pt idx="2518">
                  <c:v>1459.719971</c:v>
                </c:pt>
                <c:pt idx="2519">
                  <c:v>1421.9300539999999</c:v>
                </c:pt>
                <c:pt idx="2520">
                  <c:v>1363.98999</c:v>
                </c:pt>
                <c:pt idx="2521">
                  <c:v>1324.040039</c:v>
                </c:pt>
                <c:pt idx="2522">
                  <c:v>1295.849976</c:v>
                </c:pt>
                <c:pt idx="2523">
                  <c:v>1278</c:v>
                </c:pt>
                <c:pt idx="2524">
                  <c:v>1335.5</c:v>
                </c:pt>
                <c:pt idx="2525">
                  <c:v>1405.719971</c:v>
                </c:pt>
                <c:pt idx="2526">
                  <c:v>1421.6400149999999</c:v>
                </c:pt>
                <c:pt idx="2527">
                  <c:v>1410.329956</c:v>
                </c:pt>
                <c:pt idx="2528">
                  <c:v>1284.030029</c:v>
                </c:pt>
                <c:pt idx="2529">
                  <c:v>1090.329956</c:v>
                </c:pt>
                <c:pt idx="2530">
                  <c:v>907.419983</c:v>
                </c:pt>
                <c:pt idx="2531">
                  <c:v>612.63000499999998</c:v>
                </c:pt>
                <c:pt idx="2532">
                  <c:v>393.48998999999998</c:v>
                </c:pt>
                <c:pt idx="2533">
                  <c:v>251.270004</c:v>
                </c:pt>
                <c:pt idx="2534">
                  <c:v>299.92001299999998</c:v>
                </c:pt>
                <c:pt idx="2535">
                  <c:v>489.75</c:v>
                </c:pt>
                <c:pt idx="2536">
                  <c:v>801.20001200000002</c:v>
                </c:pt>
                <c:pt idx="2537">
                  <c:v>1273.3900149999999</c:v>
                </c:pt>
                <c:pt idx="2538">
                  <c:v>1451.089966</c:v>
                </c:pt>
                <c:pt idx="2539">
                  <c:v>1530.910034</c:v>
                </c:pt>
                <c:pt idx="2540">
                  <c:v>1446.5600589999999</c:v>
                </c:pt>
                <c:pt idx="2541">
                  <c:v>1307.9799800000001</c:v>
                </c:pt>
                <c:pt idx="2542">
                  <c:v>1241.329956</c:v>
                </c:pt>
                <c:pt idx="2543">
                  <c:v>1191.790039</c:v>
                </c:pt>
                <c:pt idx="2544">
                  <c:v>1041.160034</c:v>
                </c:pt>
                <c:pt idx="2545">
                  <c:v>1056.780029</c:v>
                </c:pt>
                <c:pt idx="2546">
                  <c:v>917.76000999999997</c:v>
                </c:pt>
                <c:pt idx="2547">
                  <c:v>996.45001200000002</c:v>
                </c:pt>
                <c:pt idx="2548">
                  <c:v>1041.089966</c:v>
                </c:pt>
                <c:pt idx="2549">
                  <c:v>1086.76001</c:v>
                </c:pt>
                <c:pt idx="2550">
                  <c:v>1071.209961</c:v>
                </c:pt>
                <c:pt idx="2551">
                  <c:v>993.40002400000003</c:v>
                </c:pt>
                <c:pt idx="2552">
                  <c:v>743.84002699999996</c:v>
                </c:pt>
                <c:pt idx="2553">
                  <c:v>564.72997999999995</c:v>
                </c:pt>
                <c:pt idx="2554">
                  <c:v>307.13000499999998</c:v>
                </c:pt>
                <c:pt idx="2555">
                  <c:v>178.08000200000001</c:v>
                </c:pt>
                <c:pt idx="2556">
                  <c:v>97.889999000000003</c:v>
                </c:pt>
                <c:pt idx="2557">
                  <c:v>97.739998</c:v>
                </c:pt>
                <c:pt idx="2558">
                  <c:v>98.040001000000004</c:v>
                </c:pt>
                <c:pt idx="2559">
                  <c:v>135.08000200000001</c:v>
                </c:pt>
                <c:pt idx="2560">
                  <c:v>492.42999300000002</c:v>
                </c:pt>
                <c:pt idx="2561">
                  <c:v>1175.420044</c:v>
                </c:pt>
                <c:pt idx="2562">
                  <c:v>1357.8900149999999</c:v>
                </c:pt>
                <c:pt idx="2563">
                  <c:v>1424.76001</c:v>
                </c:pt>
                <c:pt idx="2564">
                  <c:v>1397.540039</c:v>
                </c:pt>
                <c:pt idx="2565">
                  <c:v>1275.400024</c:v>
                </c:pt>
                <c:pt idx="2566">
                  <c:v>1175.8000489999999</c:v>
                </c:pt>
                <c:pt idx="2567">
                  <c:v>713.34997599999997</c:v>
                </c:pt>
                <c:pt idx="2568">
                  <c:v>602.51000999999997</c:v>
                </c:pt>
                <c:pt idx="2569">
                  <c:v>624.830017</c:v>
                </c:pt>
                <c:pt idx="2570">
                  <c:v>602.51000999999997</c:v>
                </c:pt>
                <c:pt idx="2571">
                  <c:v>634.13000499999998</c:v>
                </c:pt>
                <c:pt idx="2572">
                  <c:v>686.64001499999995</c:v>
                </c:pt>
                <c:pt idx="2573">
                  <c:v>946.25</c:v>
                </c:pt>
                <c:pt idx="2574">
                  <c:v>1075.530029</c:v>
                </c:pt>
                <c:pt idx="2575">
                  <c:v>1041.160034</c:v>
                </c:pt>
                <c:pt idx="2576">
                  <c:v>1085.119995</c:v>
                </c:pt>
                <c:pt idx="2577">
                  <c:v>710.45001200000002</c:v>
                </c:pt>
                <c:pt idx="2578">
                  <c:v>616.79998799999998</c:v>
                </c:pt>
                <c:pt idx="2579">
                  <c:v>565.169983</c:v>
                </c:pt>
                <c:pt idx="2580">
                  <c:v>455.01001000000002</c:v>
                </c:pt>
                <c:pt idx="2581">
                  <c:v>334.73001099999999</c:v>
                </c:pt>
                <c:pt idx="2582">
                  <c:v>450.61999500000002</c:v>
                </c:pt>
                <c:pt idx="2583">
                  <c:v>616.79998799999998</c:v>
                </c:pt>
                <c:pt idx="2584">
                  <c:v>901.90997300000004</c:v>
                </c:pt>
                <c:pt idx="2585">
                  <c:v>1412.119995</c:v>
                </c:pt>
                <c:pt idx="2586">
                  <c:v>1787.459961</c:v>
                </c:pt>
                <c:pt idx="2587">
                  <c:v>1865.040039</c:v>
                </c:pt>
                <c:pt idx="2588">
                  <c:v>1685.5500489999999</c:v>
                </c:pt>
                <c:pt idx="2589">
                  <c:v>1645.6099850000001</c:v>
                </c:pt>
                <c:pt idx="2590">
                  <c:v>1502.5699460000001</c:v>
                </c:pt>
                <c:pt idx="2591">
                  <c:v>1524.880005</c:v>
                </c:pt>
                <c:pt idx="2592">
                  <c:v>1435.469971</c:v>
                </c:pt>
                <c:pt idx="2593">
                  <c:v>1421.790039</c:v>
                </c:pt>
                <c:pt idx="2594">
                  <c:v>1420.369995</c:v>
                </c:pt>
                <c:pt idx="2595">
                  <c:v>1413.3100589999999</c:v>
                </c:pt>
                <c:pt idx="2596">
                  <c:v>1492.2299800000001</c:v>
                </c:pt>
                <c:pt idx="2597">
                  <c:v>1869.0600589999999</c:v>
                </c:pt>
                <c:pt idx="2598">
                  <c:v>2167.790039</c:v>
                </c:pt>
                <c:pt idx="2599">
                  <c:v>2197.540039</c:v>
                </c:pt>
                <c:pt idx="2600">
                  <c:v>1902.089966</c:v>
                </c:pt>
                <c:pt idx="2601">
                  <c:v>1657.290039</c:v>
                </c:pt>
                <c:pt idx="2602">
                  <c:v>1502.8599850000001</c:v>
                </c:pt>
                <c:pt idx="2603">
                  <c:v>1439.790039</c:v>
                </c:pt>
                <c:pt idx="2604">
                  <c:v>1391.4399410000001</c:v>
                </c:pt>
                <c:pt idx="2605">
                  <c:v>1313.410034</c:v>
                </c:pt>
                <c:pt idx="2606">
                  <c:v>1309.98999</c:v>
                </c:pt>
                <c:pt idx="2607">
                  <c:v>1256.650024</c:v>
                </c:pt>
                <c:pt idx="2608">
                  <c:v>1438.079956</c:v>
                </c:pt>
                <c:pt idx="2609">
                  <c:v>1673.130005</c:v>
                </c:pt>
                <c:pt idx="2610">
                  <c:v>1778.01001</c:v>
                </c:pt>
                <c:pt idx="2611">
                  <c:v>1785.3000489999999</c:v>
                </c:pt>
                <c:pt idx="2612">
                  <c:v>1663.23999</c:v>
                </c:pt>
                <c:pt idx="2613">
                  <c:v>1487.6899410000001</c:v>
                </c:pt>
                <c:pt idx="2614">
                  <c:v>1370.160034</c:v>
                </c:pt>
                <c:pt idx="2615">
                  <c:v>1420.780029</c:v>
                </c:pt>
                <c:pt idx="2616">
                  <c:v>1410</c:v>
                </c:pt>
                <c:pt idx="2617">
                  <c:v>1362.0200199999999</c:v>
                </c:pt>
                <c:pt idx="2618">
                  <c:v>1363.3599850000001</c:v>
                </c:pt>
                <c:pt idx="2619">
                  <c:v>1364.099976</c:v>
                </c:pt>
                <c:pt idx="2620">
                  <c:v>1472.5600589999999</c:v>
                </c:pt>
                <c:pt idx="2621">
                  <c:v>1690.3599850000001</c:v>
                </c:pt>
                <c:pt idx="2622">
                  <c:v>1859.0699460000001</c:v>
                </c:pt>
                <c:pt idx="2623">
                  <c:v>1858.920044</c:v>
                </c:pt>
                <c:pt idx="2624">
                  <c:v>1561.8199460000001</c:v>
                </c:pt>
                <c:pt idx="2625">
                  <c:v>1439.380005</c:v>
                </c:pt>
                <c:pt idx="2626">
                  <c:v>1405.23999</c:v>
                </c:pt>
                <c:pt idx="2627">
                  <c:v>1308.23999</c:v>
                </c:pt>
                <c:pt idx="2628">
                  <c:v>1252.4499510000001</c:v>
                </c:pt>
                <c:pt idx="2629">
                  <c:v>1182</c:v>
                </c:pt>
                <c:pt idx="2630">
                  <c:v>1279.079956</c:v>
                </c:pt>
                <c:pt idx="2631">
                  <c:v>1308.089966</c:v>
                </c:pt>
                <c:pt idx="2632">
                  <c:v>1459.089966</c:v>
                </c:pt>
                <c:pt idx="2633">
                  <c:v>1658.4499510000001</c:v>
                </c:pt>
                <c:pt idx="2634">
                  <c:v>1852.2299800000001</c:v>
                </c:pt>
                <c:pt idx="2635">
                  <c:v>1859.660034</c:v>
                </c:pt>
                <c:pt idx="2636">
                  <c:v>1779.1800539999999</c:v>
                </c:pt>
                <c:pt idx="2637">
                  <c:v>1637.25</c:v>
                </c:pt>
                <c:pt idx="2638">
                  <c:v>1502.3900149999999</c:v>
                </c:pt>
                <c:pt idx="2639">
                  <c:v>1402.8599850000001</c:v>
                </c:pt>
                <c:pt idx="2640">
                  <c:v>1338.650024</c:v>
                </c:pt>
                <c:pt idx="2641">
                  <c:v>1347.280029</c:v>
                </c:pt>
                <c:pt idx="2642">
                  <c:v>1331.209961</c:v>
                </c:pt>
                <c:pt idx="2643">
                  <c:v>1342.959961</c:v>
                </c:pt>
                <c:pt idx="2644">
                  <c:v>1487.4499510000001</c:v>
                </c:pt>
                <c:pt idx="2645">
                  <c:v>1709.469971</c:v>
                </c:pt>
                <c:pt idx="2646">
                  <c:v>1904.849976</c:v>
                </c:pt>
                <c:pt idx="2647">
                  <c:v>1906.5600589999999</c:v>
                </c:pt>
                <c:pt idx="2648">
                  <c:v>1728.0699460000001</c:v>
                </c:pt>
                <c:pt idx="2649">
                  <c:v>1543.400024</c:v>
                </c:pt>
                <c:pt idx="2650">
                  <c:v>1416.469971</c:v>
                </c:pt>
                <c:pt idx="2651">
                  <c:v>1358.51001</c:v>
                </c:pt>
                <c:pt idx="2652">
                  <c:v>1311.339966</c:v>
                </c:pt>
                <c:pt idx="2653">
                  <c:v>1249.4399410000001</c:v>
                </c:pt>
                <c:pt idx="2654">
                  <c:v>1250.329956</c:v>
                </c:pt>
                <c:pt idx="2655">
                  <c:v>1279.790039</c:v>
                </c:pt>
                <c:pt idx="2656">
                  <c:v>1378.969971</c:v>
                </c:pt>
                <c:pt idx="2657">
                  <c:v>1524.9499510000001</c:v>
                </c:pt>
                <c:pt idx="2658">
                  <c:v>1641.459961</c:v>
                </c:pt>
                <c:pt idx="2659">
                  <c:v>1663.709961</c:v>
                </c:pt>
                <c:pt idx="2660">
                  <c:v>1519.150024</c:v>
                </c:pt>
                <c:pt idx="2661">
                  <c:v>1485.8900149999999</c:v>
                </c:pt>
                <c:pt idx="2662">
                  <c:v>1299.209961</c:v>
                </c:pt>
                <c:pt idx="2663">
                  <c:v>1421.51001</c:v>
                </c:pt>
                <c:pt idx="2664">
                  <c:v>1368.3900149999999</c:v>
                </c:pt>
                <c:pt idx="2665">
                  <c:v>1391.3000489999999</c:v>
                </c:pt>
                <c:pt idx="2666">
                  <c:v>1334.76001</c:v>
                </c:pt>
                <c:pt idx="2667">
                  <c:v>1310.0600589999999</c:v>
                </c:pt>
                <c:pt idx="2668">
                  <c:v>1410.420044</c:v>
                </c:pt>
                <c:pt idx="2669">
                  <c:v>1530.420044</c:v>
                </c:pt>
                <c:pt idx="2670">
                  <c:v>1785.160034</c:v>
                </c:pt>
                <c:pt idx="2671">
                  <c:v>1816.040039</c:v>
                </c:pt>
                <c:pt idx="2672">
                  <c:v>1644.5500489999999</c:v>
                </c:pt>
                <c:pt idx="2673">
                  <c:v>1462.349976</c:v>
                </c:pt>
                <c:pt idx="2674">
                  <c:v>1165.880005</c:v>
                </c:pt>
                <c:pt idx="2675">
                  <c:v>910.84002699999996</c:v>
                </c:pt>
                <c:pt idx="2676">
                  <c:v>732.96002199999998</c:v>
                </c:pt>
                <c:pt idx="2677">
                  <c:v>645.53997800000002</c:v>
                </c:pt>
                <c:pt idx="2678">
                  <c:v>645.53997800000002</c:v>
                </c:pt>
                <c:pt idx="2679">
                  <c:v>761.38000499999998</c:v>
                </c:pt>
                <c:pt idx="2680">
                  <c:v>1019.23999</c:v>
                </c:pt>
                <c:pt idx="2681">
                  <c:v>1341.079956</c:v>
                </c:pt>
                <c:pt idx="2682">
                  <c:v>1559.4399410000001</c:v>
                </c:pt>
                <c:pt idx="2683">
                  <c:v>1562.119995</c:v>
                </c:pt>
                <c:pt idx="2684">
                  <c:v>1376.349976</c:v>
                </c:pt>
                <c:pt idx="2685">
                  <c:v>1414.8100589999999</c:v>
                </c:pt>
                <c:pt idx="2686">
                  <c:v>1096.0200199999999</c:v>
                </c:pt>
                <c:pt idx="2687">
                  <c:v>1255.5699460000001</c:v>
                </c:pt>
                <c:pt idx="2688">
                  <c:v>1251.7700199999999</c:v>
                </c:pt>
                <c:pt idx="2689">
                  <c:v>1244.1099850000001</c:v>
                </c:pt>
                <c:pt idx="2690">
                  <c:v>1144.780029</c:v>
                </c:pt>
                <c:pt idx="2691">
                  <c:v>966.51000999999997</c:v>
                </c:pt>
                <c:pt idx="2692">
                  <c:v>911.96997099999999</c:v>
                </c:pt>
                <c:pt idx="2693">
                  <c:v>1047.380005</c:v>
                </c:pt>
                <c:pt idx="2694">
                  <c:v>1145.8900149999999</c:v>
                </c:pt>
                <c:pt idx="2695">
                  <c:v>1191.579956</c:v>
                </c:pt>
                <c:pt idx="2696">
                  <c:v>615.25</c:v>
                </c:pt>
                <c:pt idx="2697">
                  <c:v>412.42001299999998</c:v>
                </c:pt>
                <c:pt idx="2698">
                  <c:v>118.449997</c:v>
                </c:pt>
                <c:pt idx="2699">
                  <c:v>67.779999000000004</c:v>
                </c:pt>
                <c:pt idx="2700">
                  <c:v>33.630001</c:v>
                </c:pt>
                <c:pt idx="2701">
                  <c:v>0.82</c:v>
                </c:pt>
                <c:pt idx="2702">
                  <c:v>37.720001000000003</c:v>
                </c:pt>
                <c:pt idx="2703">
                  <c:v>152.16000399999999</c:v>
                </c:pt>
                <c:pt idx="2704">
                  <c:v>705.71997099999999</c:v>
                </c:pt>
                <c:pt idx="2705">
                  <c:v>1033.25</c:v>
                </c:pt>
                <c:pt idx="2706">
                  <c:v>1251.400024</c:v>
                </c:pt>
                <c:pt idx="2707">
                  <c:v>1274.98999</c:v>
                </c:pt>
                <c:pt idx="2708">
                  <c:v>1144.5600589999999</c:v>
                </c:pt>
                <c:pt idx="2709">
                  <c:v>993.73999000000003</c:v>
                </c:pt>
                <c:pt idx="2710">
                  <c:v>728.78997800000002</c:v>
                </c:pt>
                <c:pt idx="2711">
                  <c:v>748.27002000000005</c:v>
                </c:pt>
                <c:pt idx="2712">
                  <c:v>692.919983</c:v>
                </c:pt>
                <c:pt idx="2713">
                  <c:v>683.84002699999996</c:v>
                </c:pt>
                <c:pt idx="2714">
                  <c:v>653.78997800000002</c:v>
                </c:pt>
                <c:pt idx="2715">
                  <c:v>625.36999500000002</c:v>
                </c:pt>
                <c:pt idx="2716">
                  <c:v>653.48999000000003</c:v>
                </c:pt>
                <c:pt idx="2717">
                  <c:v>653.27002000000005</c:v>
                </c:pt>
                <c:pt idx="2718">
                  <c:v>707.5</c:v>
                </c:pt>
                <c:pt idx="2719">
                  <c:v>717.98999000000003</c:v>
                </c:pt>
                <c:pt idx="2720">
                  <c:v>609.15002400000003</c:v>
                </c:pt>
                <c:pt idx="2721">
                  <c:v>557.21997099999999</c:v>
                </c:pt>
                <c:pt idx="2722">
                  <c:v>543.30999799999995</c:v>
                </c:pt>
                <c:pt idx="2723">
                  <c:v>408.13000499999998</c:v>
                </c:pt>
                <c:pt idx="2724">
                  <c:v>256.73998999999998</c:v>
                </c:pt>
                <c:pt idx="2725">
                  <c:v>254.429993</c:v>
                </c:pt>
                <c:pt idx="2726">
                  <c:v>328.01001000000002</c:v>
                </c:pt>
                <c:pt idx="2727">
                  <c:v>541.669983</c:v>
                </c:pt>
                <c:pt idx="2728">
                  <c:v>831.21997099999999</c:v>
                </c:pt>
                <c:pt idx="2729">
                  <c:v>1227.599976</c:v>
                </c:pt>
                <c:pt idx="2730">
                  <c:v>1477.8599850000001</c:v>
                </c:pt>
                <c:pt idx="2731">
                  <c:v>1673.5200199999999</c:v>
                </c:pt>
                <c:pt idx="2732">
                  <c:v>1611.849976</c:v>
                </c:pt>
                <c:pt idx="2733">
                  <c:v>1486.1999510000001</c:v>
                </c:pt>
                <c:pt idx="2734">
                  <c:v>1391.119995</c:v>
                </c:pt>
                <c:pt idx="2735">
                  <c:v>1376.0200199999999</c:v>
                </c:pt>
                <c:pt idx="2736">
                  <c:v>1367.23999</c:v>
                </c:pt>
                <c:pt idx="2737">
                  <c:v>1381</c:v>
                </c:pt>
                <c:pt idx="2738">
                  <c:v>1384.5</c:v>
                </c:pt>
                <c:pt idx="2739">
                  <c:v>1399.530029</c:v>
                </c:pt>
                <c:pt idx="2740">
                  <c:v>1488.349976</c:v>
                </c:pt>
                <c:pt idx="2741">
                  <c:v>1764.880005</c:v>
                </c:pt>
                <c:pt idx="2742">
                  <c:v>1948.1899410000001</c:v>
                </c:pt>
                <c:pt idx="2743">
                  <c:v>2027.0500489999999</c:v>
                </c:pt>
                <c:pt idx="2744">
                  <c:v>1852.8900149999999</c:v>
                </c:pt>
                <c:pt idx="2745">
                  <c:v>1730.3599850000001</c:v>
                </c:pt>
                <c:pt idx="2746">
                  <c:v>1695.98999</c:v>
                </c:pt>
                <c:pt idx="2747">
                  <c:v>1569.73999</c:v>
                </c:pt>
                <c:pt idx="2748">
                  <c:v>1487.910034</c:v>
                </c:pt>
                <c:pt idx="2749">
                  <c:v>1449.969971</c:v>
                </c:pt>
                <c:pt idx="2750">
                  <c:v>1428.3199460000001</c:v>
                </c:pt>
                <c:pt idx="2751">
                  <c:v>1409.790039</c:v>
                </c:pt>
                <c:pt idx="2752">
                  <c:v>1487.910034</c:v>
                </c:pt>
                <c:pt idx="2753">
                  <c:v>1677.619995</c:v>
                </c:pt>
                <c:pt idx="2754">
                  <c:v>2037.540039</c:v>
                </c:pt>
                <c:pt idx="2755">
                  <c:v>2051.1599120000001</c:v>
                </c:pt>
                <c:pt idx="2756">
                  <c:v>1970.959961</c:v>
                </c:pt>
                <c:pt idx="2757">
                  <c:v>1889.6400149999999</c:v>
                </c:pt>
                <c:pt idx="2758">
                  <c:v>1622.5600589999999</c:v>
                </c:pt>
                <c:pt idx="2759">
                  <c:v>1581.030029</c:v>
                </c:pt>
                <c:pt idx="2760">
                  <c:v>1525.0200199999999</c:v>
                </c:pt>
                <c:pt idx="2761">
                  <c:v>1521.8900149999999</c:v>
                </c:pt>
                <c:pt idx="2762">
                  <c:v>1495.709961</c:v>
                </c:pt>
                <c:pt idx="2763">
                  <c:v>1518.6999510000001</c:v>
                </c:pt>
                <c:pt idx="2764">
                  <c:v>1732.8599850000001</c:v>
                </c:pt>
                <c:pt idx="2765">
                  <c:v>1982.579956</c:v>
                </c:pt>
                <c:pt idx="2766">
                  <c:v>2157.23999</c:v>
                </c:pt>
                <c:pt idx="2767">
                  <c:v>2157.23999</c:v>
                </c:pt>
                <c:pt idx="2768">
                  <c:v>1937.650024</c:v>
                </c:pt>
                <c:pt idx="2769">
                  <c:v>1686.4399410000001</c:v>
                </c:pt>
                <c:pt idx="2770">
                  <c:v>1566.3000489999999</c:v>
                </c:pt>
                <c:pt idx="2771">
                  <c:v>1540.8599850000001</c:v>
                </c:pt>
                <c:pt idx="2772">
                  <c:v>1497.5699460000001</c:v>
                </c:pt>
                <c:pt idx="2773">
                  <c:v>1506.420044</c:v>
                </c:pt>
                <c:pt idx="2774">
                  <c:v>1487.150024</c:v>
                </c:pt>
                <c:pt idx="2775">
                  <c:v>1484.25</c:v>
                </c:pt>
                <c:pt idx="2776">
                  <c:v>1603.790039</c:v>
                </c:pt>
                <c:pt idx="2777">
                  <c:v>1784.5600589999999</c:v>
                </c:pt>
                <c:pt idx="2778">
                  <c:v>2090.290039</c:v>
                </c:pt>
                <c:pt idx="2779">
                  <c:v>2133.139893</c:v>
                </c:pt>
                <c:pt idx="2780">
                  <c:v>2008.540039</c:v>
                </c:pt>
                <c:pt idx="2781">
                  <c:v>1896.880005</c:v>
                </c:pt>
                <c:pt idx="2782">
                  <c:v>1630.4300539999999</c:v>
                </c:pt>
                <c:pt idx="2783">
                  <c:v>1537.73999</c:v>
                </c:pt>
                <c:pt idx="2784">
                  <c:v>1472.9499510000001</c:v>
                </c:pt>
                <c:pt idx="2785">
                  <c:v>1460.670044</c:v>
                </c:pt>
                <c:pt idx="2786">
                  <c:v>1447.0600589999999</c:v>
                </c:pt>
                <c:pt idx="2787">
                  <c:v>1469.2299800000001</c:v>
                </c:pt>
                <c:pt idx="2788">
                  <c:v>1561.6899410000001</c:v>
                </c:pt>
                <c:pt idx="2789">
                  <c:v>1816.540039</c:v>
                </c:pt>
                <c:pt idx="2790">
                  <c:v>2015.9799800000001</c:v>
                </c:pt>
                <c:pt idx="2791">
                  <c:v>1978.5600589999999</c:v>
                </c:pt>
                <c:pt idx="2792">
                  <c:v>1880.0699460000001</c:v>
                </c:pt>
                <c:pt idx="2793">
                  <c:v>1671.9300539999999</c:v>
                </c:pt>
                <c:pt idx="2794">
                  <c:v>1586.3900149999999</c:v>
                </c:pt>
                <c:pt idx="2795">
                  <c:v>1544.7299800000001</c:v>
                </c:pt>
                <c:pt idx="2796">
                  <c:v>1492.3599850000001</c:v>
                </c:pt>
                <c:pt idx="2797">
                  <c:v>1437.3199460000001</c:v>
                </c:pt>
                <c:pt idx="2798">
                  <c:v>1420.5</c:v>
                </c:pt>
                <c:pt idx="2799">
                  <c:v>1423.400024</c:v>
                </c:pt>
                <c:pt idx="2800">
                  <c:v>1536.030029</c:v>
                </c:pt>
                <c:pt idx="2801">
                  <c:v>1780.170044</c:v>
                </c:pt>
                <c:pt idx="2802">
                  <c:v>1992.839966</c:v>
                </c:pt>
                <c:pt idx="2803">
                  <c:v>1981.160034</c:v>
                </c:pt>
                <c:pt idx="2804">
                  <c:v>1896.4300539999999</c:v>
                </c:pt>
                <c:pt idx="2805">
                  <c:v>1750.5600589999999</c:v>
                </c:pt>
                <c:pt idx="2806">
                  <c:v>1506.869995</c:v>
                </c:pt>
                <c:pt idx="2807">
                  <c:v>1597.01001</c:v>
                </c:pt>
                <c:pt idx="2808">
                  <c:v>1502.579956</c:v>
                </c:pt>
                <c:pt idx="2809">
                  <c:v>1473.2700199999999</c:v>
                </c:pt>
                <c:pt idx="2810">
                  <c:v>1498.339966</c:v>
                </c:pt>
                <c:pt idx="2811">
                  <c:v>1499.3100589999999</c:v>
                </c:pt>
                <c:pt idx="2812">
                  <c:v>1624.6899410000001</c:v>
                </c:pt>
                <c:pt idx="2813">
                  <c:v>1897.3900149999999</c:v>
                </c:pt>
                <c:pt idx="2814">
                  <c:v>2108.4799800000001</c:v>
                </c:pt>
                <c:pt idx="2815">
                  <c:v>2078.1201169999999</c:v>
                </c:pt>
                <c:pt idx="2816">
                  <c:v>1869.5600589999999</c:v>
                </c:pt>
                <c:pt idx="2817">
                  <c:v>1668.4399410000001</c:v>
                </c:pt>
                <c:pt idx="2818">
                  <c:v>1577.880005</c:v>
                </c:pt>
                <c:pt idx="2819">
                  <c:v>1547.670044</c:v>
                </c:pt>
                <c:pt idx="2820">
                  <c:v>1488.8199460000001</c:v>
                </c:pt>
                <c:pt idx="2821">
                  <c:v>1466.1999510000001</c:v>
                </c:pt>
                <c:pt idx="2822">
                  <c:v>1460.619995</c:v>
                </c:pt>
                <c:pt idx="2823">
                  <c:v>1466.790039</c:v>
                </c:pt>
                <c:pt idx="2824">
                  <c:v>1617.23999</c:v>
                </c:pt>
                <c:pt idx="2825">
                  <c:v>1587.1099850000001</c:v>
                </c:pt>
                <c:pt idx="2826">
                  <c:v>2076.639893</c:v>
                </c:pt>
                <c:pt idx="2827">
                  <c:v>2119.9399410000001</c:v>
                </c:pt>
                <c:pt idx="2828">
                  <c:v>2000.8900149999999</c:v>
                </c:pt>
                <c:pt idx="2829">
                  <c:v>1886.670044</c:v>
                </c:pt>
                <c:pt idx="2830">
                  <c:v>1657.650024</c:v>
                </c:pt>
                <c:pt idx="2831">
                  <c:v>1533.329956</c:v>
                </c:pt>
                <c:pt idx="2832">
                  <c:v>1510.1800539999999</c:v>
                </c:pt>
                <c:pt idx="2833">
                  <c:v>1503.9300539999999</c:v>
                </c:pt>
                <c:pt idx="2834">
                  <c:v>1509.209961</c:v>
                </c:pt>
                <c:pt idx="2835">
                  <c:v>1526.1800539999999</c:v>
                </c:pt>
                <c:pt idx="2836">
                  <c:v>1583.329956</c:v>
                </c:pt>
                <c:pt idx="2837">
                  <c:v>1903.3199460000001</c:v>
                </c:pt>
                <c:pt idx="2838">
                  <c:v>2084.070068</c:v>
                </c:pt>
                <c:pt idx="2839">
                  <c:v>2167.1201169999999</c:v>
                </c:pt>
                <c:pt idx="2840">
                  <c:v>1907.5600589999999</c:v>
                </c:pt>
                <c:pt idx="2841">
                  <c:v>1714.01001</c:v>
                </c:pt>
                <c:pt idx="2842">
                  <c:v>1617.790039</c:v>
                </c:pt>
                <c:pt idx="2843">
                  <c:v>1550.589966</c:v>
                </c:pt>
                <c:pt idx="2844">
                  <c:v>1467.839966</c:v>
                </c:pt>
                <c:pt idx="2845">
                  <c:v>1452.880005</c:v>
                </c:pt>
                <c:pt idx="2846">
                  <c:v>1451.3900149999999</c:v>
                </c:pt>
                <c:pt idx="2847">
                  <c:v>1532.9499510000001</c:v>
                </c:pt>
                <c:pt idx="2848">
                  <c:v>1609.599976</c:v>
                </c:pt>
                <c:pt idx="2849">
                  <c:v>1837.910034</c:v>
                </c:pt>
                <c:pt idx="2850">
                  <c:v>1950.2700199999999</c:v>
                </c:pt>
                <c:pt idx="2851">
                  <c:v>1978.4799800000001</c:v>
                </c:pt>
                <c:pt idx="2852">
                  <c:v>1897.3599850000001</c:v>
                </c:pt>
                <c:pt idx="2853">
                  <c:v>1797.5699460000001</c:v>
                </c:pt>
                <c:pt idx="2854">
                  <c:v>1603.1999510000001</c:v>
                </c:pt>
                <c:pt idx="2855">
                  <c:v>1523.8599850000001</c:v>
                </c:pt>
                <c:pt idx="2856">
                  <c:v>1407.1800539999999</c:v>
                </c:pt>
                <c:pt idx="2857">
                  <c:v>1413.1999510000001</c:v>
                </c:pt>
                <c:pt idx="2858">
                  <c:v>1395.0500489999999</c:v>
                </c:pt>
                <c:pt idx="2859">
                  <c:v>1413.579956</c:v>
                </c:pt>
                <c:pt idx="2860">
                  <c:v>1449.670044</c:v>
                </c:pt>
                <c:pt idx="2861">
                  <c:v>1495.7299800000001</c:v>
                </c:pt>
                <c:pt idx="2862">
                  <c:v>1537.329956</c:v>
                </c:pt>
                <c:pt idx="2863">
                  <c:v>1562.780029</c:v>
                </c:pt>
                <c:pt idx="2864">
                  <c:v>1531.8199460000001</c:v>
                </c:pt>
                <c:pt idx="2865">
                  <c:v>1458.150024</c:v>
                </c:pt>
                <c:pt idx="2866">
                  <c:v>1388.420044</c:v>
                </c:pt>
                <c:pt idx="2867">
                  <c:v>1339.76001</c:v>
                </c:pt>
                <c:pt idx="2868">
                  <c:v>1286.920044</c:v>
                </c:pt>
                <c:pt idx="2869">
                  <c:v>1237.880005</c:v>
                </c:pt>
                <c:pt idx="2870">
                  <c:v>1188.3199460000001</c:v>
                </c:pt>
                <c:pt idx="2871">
                  <c:v>1240.119995</c:v>
                </c:pt>
                <c:pt idx="2872">
                  <c:v>1428.910034</c:v>
                </c:pt>
                <c:pt idx="2873">
                  <c:v>1682.4399410000001</c:v>
                </c:pt>
                <c:pt idx="2874">
                  <c:v>1837.8100589999999</c:v>
                </c:pt>
                <c:pt idx="2875">
                  <c:v>1880.01001</c:v>
                </c:pt>
                <c:pt idx="2876">
                  <c:v>1838.849976</c:v>
                </c:pt>
                <c:pt idx="2877">
                  <c:v>1779.170044</c:v>
                </c:pt>
                <c:pt idx="2878">
                  <c:v>1629.6800539999999</c:v>
                </c:pt>
                <c:pt idx="2879">
                  <c:v>1532.619995</c:v>
                </c:pt>
                <c:pt idx="2880">
                  <c:v>1485.75</c:v>
                </c:pt>
                <c:pt idx="2881">
                  <c:v>1469.829956</c:v>
                </c:pt>
                <c:pt idx="2882">
                  <c:v>1429.9499510000001</c:v>
                </c:pt>
                <c:pt idx="2883">
                  <c:v>1468.8599850000001</c:v>
                </c:pt>
                <c:pt idx="2884">
                  <c:v>1497.8000489999999</c:v>
                </c:pt>
                <c:pt idx="2885">
                  <c:v>1450.780029</c:v>
                </c:pt>
                <c:pt idx="2886">
                  <c:v>1450.410034</c:v>
                </c:pt>
                <c:pt idx="2887">
                  <c:v>1390.8199460000001</c:v>
                </c:pt>
                <c:pt idx="2888">
                  <c:v>1354.3599850000001</c:v>
                </c:pt>
                <c:pt idx="2889">
                  <c:v>1319.170044</c:v>
                </c:pt>
                <c:pt idx="2890">
                  <c:v>1313.1400149999999</c:v>
                </c:pt>
                <c:pt idx="2891">
                  <c:v>1301.3900149999999</c:v>
                </c:pt>
                <c:pt idx="2892">
                  <c:v>1121.48999</c:v>
                </c:pt>
                <c:pt idx="2893">
                  <c:v>1044.5600589999999</c:v>
                </c:pt>
                <c:pt idx="2894">
                  <c:v>1033.400024</c:v>
                </c:pt>
                <c:pt idx="2895">
                  <c:v>1159.880005</c:v>
                </c:pt>
                <c:pt idx="2896">
                  <c:v>1391.5600589999999</c:v>
                </c:pt>
                <c:pt idx="2897">
                  <c:v>1605.900024</c:v>
                </c:pt>
                <c:pt idx="2898">
                  <c:v>1855.73999</c:v>
                </c:pt>
                <c:pt idx="2899">
                  <c:v>1896.7299800000001</c:v>
                </c:pt>
                <c:pt idx="2900">
                  <c:v>1808.119995</c:v>
                </c:pt>
                <c:pt idx="2901">
                  <c:v>1783.5</c:v>
                </c:pt>
                <c:pt idx="2902">
                  <c:v>1606.8000489999999</c:v>
                </c:pt>
                <c:pt idx="2903">
                  <c:v>1536.040039</c:v>
                </c:pt>
                <c:pt idx="2904">
                  <c:v>1487.01001</c:v>
                </c:pt>
                <c:pt idx="2905">
                  <c:v>1448.4799800000001</c:v>
                </c:pt>
                <c:pt idx="2906">
                  <c:v>1441.5600589999999</c:v>
                </c:pt>
                <c:pt idx="2907">
                  <c:v>1460.75</c:v>
                </c:pt>
                <c:pt idx="2908">
                  <c:v>1562.079956</c:v>
                </c:pt>
                <c:pt idx="2909">
                  <c:v>1851.6400149999999</c:v>
                </c:pt>
                <c:pt idx="2910">
                  <c:v>2008.780029</c:v>
                </c:pt>
                <c:pt idx="2911">
                  <c:v>1968.380005</c:v>
                </c:pt>
                <c:pt idx="2912">
                  <c:v>1777.98999</c:v>
                </c:pt>
                <c:pt idx="2913">
                  <c:v>1445.349976</c:v>
                </c:pt>
                <c:pt idx="2914">
                  <c:v>1413.3599850000001</c:v>
                </c:pt>
                <c:pt idx="2915">
                  <c:v>1418.6400149999999</c:v>
                </c:pt>
                <c:pt idx="2916">
                  <c:v>1416.9300539999999</c:v>
                </c:pt>
                <c:pt idx="2917">
                  <c:v>1396.099976</c:v>
                </c:pt>
                <c:pt idx="2918">
                  <c:v>1376.76001</c:v>
                </c:pt>
                <c:pt idx="2919">
                  <c:v>1400.1899410000001</c:v>
                </c:pt>
                <c:pt idx="2920">
                  <c:v>1627.26001</c:v>
                </c:pt>
                <c:pt idx="2921">
                  <c:v>1632.839966</c:v>
                </c:pt>
                <c:pt idx="2922">
                  <c:v>1659.5500489999999</c:v>
                </c:pt>
                <c:pt idx="2923">
                  <c:v>1663.420044</c:v>
                </c:pt>
                <c:pt idx="2924">
                  <c:v>1682.910034</c:v>
                </c:pt>
                <c:pt idx="2925">
                  <c:v>1627.410034</c:v>
                </c:pt>
                <c:pt idx="2926">
                  <c:v>1598.23999</c:v>
                </c:pt>
                <c:pt idx="2927">
                  <c:v>1372.4399410000001</c:v>
                </c:pt>
                <c:pt idx="2928">
                  <c:v>1354.5200199999999</c:v>
                </c:pt>
                <c:pt idx="2929">
                  <c:v>1369.3199460000001</c:v>
                </c:pt>
                <c:pt idx="2930">
                  <c:v>1377.0600589999999</c:v>
                </c:pt>
                <c:pt idx="2931">
                  <c:v>1391.339966</c:v>
                </c:pt>
                <c:pt idx="2932">
                  <c:v>1422.209961</c:v>
                </c:pt>
                <c:pt idx="2933">
                  <c:v>1757.469971</c:v>
                </c:pt>
                <c:pt idx="2934">
                  <c:v>1904.01001</c:v>
                </c:pt>
                <c:pt idx="2935">
                  <c:v>1904.01001</c:v>
                </c:pt>
                <c:pt idx="2936">
                  <c:v>1730.98999</c:v>
                </c:pt>
                <c:pt idx="2937">
                  <c:v>1532.900024</c:v>
                </c:pt>
                <c:pt idx="2938">
                  <c:v>1489.530029</c:v>
                </c:pt>
                <c:pt idx="2939">
                  <c:v>1456.4300539999999</c:v>
                </c:pt>
                <c:pt idx="2940">
                  <c:v>1467.589966</c:v>
                </c:pt>
                <c:pt idx="2941">
                  <c:v>1449.7299800000001</c:v>
                </c:pt>
                <c:pt idx="2942">
                  <c:v>1454.5699460000001</c:v>
                </c:pt>
                <c:pt idx="2943">
                  <c:v>1472.790039</c:v>
                </c:pt>
                <c:pt idx="2944">
                  <c:v>1629.01001</c:v>
                </c:pt>
                <c:pt idx="2945">
                  <c:v>1859.380005</c:v>
                </c:pt>
                <c:pt idx="2946">
                  <c:v>2008.01001</c:v>
                </c:pt>
                <c:pt idx="2947">
                  <c:v>2010.170044</c:v>
                </c:pt>
                <c:pt idx="2948">
                  <c:v>1947.2299800000001</c:v>
                </c:pt>
                <c:pt idx="2949">
                  <c:v>1883.5600589999999</c:v>
                </c:pt>
                <c:pt idx="2950">
                  <c:v>1703.0200199999999</c:v>
                </c:pt>
                <c:pt idx="2951">
                  <c:v>1532.76001</c:v>
                </c:pt>
                <c:pt idx="2952">
                  <c:v>1488.119995</c:v>
                </c:pt>
                <c:pt idx="2953">
                  <c:v>1490.650024</c:v>
                </c:pt>
                <c:pt idx="2954">
                  <c:v>1496.4499510000001</c:v>
                </c:pt>
                <c:pt idx="2955">
                  <c:v>1496.599976</c:v>
                </c:pt>
                <c:pt idx="2956">
                  <c:v>1669.0699460000001</c:v>
                </c:pt>
                <c:pt idx="2957">
                  <c:v>1909.1099850000001</c:v>
                </c:pt>
                <c:pt idx="2958">
                  <c:v>2209.110107</c:v>
                </c:pt>
                <c:pt idx="2959">
                  <c:v>2084.110107</c:v>
                </c:pt>
                <c:pt idx="2960">
                  <c:v>1898.0200199999999</c:v>
                </c:pt>
                <c:pt idx="2961">
                  <c:v>1681.650024</c:v>
                </c:pt>
                <c:pt idx="2962">
                  <c:v>1558.130005</c:v>
                </c:pt>
                <c:pt idx="2963">
                  <c:v>1522.6400149999999</c:v>
                </c:pt>
                <c:pt idx="2964">
                  <c:v>1504.119995</c:v>
                </c:pt>
                <c:pt idx="2965">
                  <c:v>1484.469971</c:v>
                </c:pt>
                <c:pt idx="2966">
                  <c:v>1492.579956</c:v>
                </c:pt>
                <c:pt idx="2967">
                  <c:v>1534.5500489999999</c:v>
                </c:pt>
                <c:pt idx="2968">
                  <c:v>1719.969971</c:v>
                </c:pt>
                <c:pt idx="2969">
                  <c:v>1860</c:v>
                </c:pt>
                <c:pt idx="2970">
                  <c:v>2049.4399410000001</c:v>
                </c:pt>
                <c:pt idx="2971">
                  <c:v>2094.4499510000001</c:v>
                </c:pt>
                <c:pt idx="2972">
                  <c:v>1959.630005</c:v>
                </c:pt>
                <c:pt idx="2973">
                  <c:v>1837.079956</c:v>
                </c:pt>
                <c:pt idx="2974">
                  <c:v>1729.709961</c:v>
                </c:pt>
                <c:pt idx="2975">
                  <c:v>1675.780029</c:v>
                </c:pt>
                <c:pt idx="2976">
                  <c:v>1551.0600589999999</c:v>
                </c:pt>
                <c:pt idx="2977">
                  <c:v>1548.6800539999999</c:v>
                </c:pt>
                <c:pt idx="2978">
                  <c:v>1526.1400149999999</c:v>
                </c:pt>
                <c:pt idx="2979">
                  <c:v>1524.719971</c:v>
                </c:pt>
                <c:pt idx="2980">
                  <c:v>1642.8199460000001</c:v>
                </c:pt>
                <c:pt idx="2981">
                  <c:v>1897.2299800000001</c:v>
                </c:pt>
                <c:pt idx="2982">
                  <c:v>2046.8000489999999</c:v>
                </c:pt>
                <c:pt idx="2983">
                  <c:v>1994.420044</c:v>
                </c:pt>
                <c:pt idx="2984">
                  <c:v>1882.349976</c:v>
                </c:pt>
                <c:pt idx="2985">
                  <c:v>1748.9300539999999</c:v>
                </c:pt>
                <c:pt idx="2986">
                  <c:v>1727.0500489999999</c:v>
                </c:pt>
                <c:pt idx="2987">
                  <c:v>1666.6999510000001</c:v>
                </c:pt>
                <c:pt idx="2988">
                  <c:v>1600.1800539999999</c:v>
                </c:pt>
                <c:pt idx="2989">
                  <c:v>1569.369995</c:v>
                </c:pt>
                <c:pt idx="2990">
                  <c:v>1562.670044</c:v>
                </c:pt>
                <c:pt idx="2991">
                  <c:v>1537.8900149999999</c:v>
                </c:pt>
                <c:pt idx="2992">
                  <c:v>1704.0600589999999</c:v>
                </c:pt>
                <c:pt idx="2993">
                  <c:v>1809.4300539999999</c:v>
                </c:pt>
                <c:pt idx="2994">
                  <c:v>1957.0600589999999</c:v>
                </c:pt>
                <c:pt idx="2995">
                  <c:v>2058.3400879999999</c:v>
                </c:pt>
                <c:pt idx="2996">
                  <c:v>1934.4399410000001</c:v>
                </c:pt>
                <c:pt idx="2997">
                  <c:v>1874.0200199999999</c:v>
                </c:pt>
                <c:pt idx="2998">
                  <c:v>1774.900024</c:v>
                </c:pt>
                <c:pt idx="2999">
                  <c:v>1641.959961</c:v>
                </c:pt>
                <c:pt idx="3000">
                  <c:v>1590.26001</c:v>
                </c:pt>
                <c:pt idx="3001">
                  <c:v>1544.280029</c:v>
                </c:pt>
                <c:pt idx="3002">
                  <c:v>1517.9399410000001</c:v>
                </c:pt>
                <c:pt idx="3003">
                  <c:v>1536.910034</c:v>
                </c:pt>
                <c:pt idx="3004">
                  <c:v>1629.910034</c:v>
                </c:pt>
                <c:pt idx="3005">
                  <c:v>1904.01001</c:v>
                </c:pt>
                <c:pt idx="3006">
                  <c:v>2045.4399410000001</c:v>
                </c:pt>
                <c:pt idx="3007">
                  <c:v>1956.530029</c:v>
                </c:pt>
                <c:pt idx="3008">
                  <c:v>1761.829956</c:v>
                </c:pt>
                <c:pt idx="3009">
                  <c:v>1636.829956</c:v>
                </c:pt>
                <c:pt idx="3010">
                  <c:v>1548.5200199999999</c:v>
                </c:pt>
                <c:pt idx="3011">
                  <c:v>1543.089966</c:v>
                </c:pt>
                <c:pt idx="3012">
                  <c:v>1427.089966</c:v>
                </c:pt>
                <c:pt idx="3013">
                  <c:v>1413.6999510000001</c:v>
                </c:pt>
                <c:pt idx="3014">
                  <c:v>1391.380005</c:v>
                </c:pt>
                <c:pt idx="3015">
                  <c:v>1433.709961</c:v>
                </c:pt>
                <c:pt idx="3016">
                  <c:v>1574.26001</c:v>
                </c:pt>
                <c:pt idx="3017">
                  <c:v>1778.8599850000001</c:v>
                </c:pt>
                <c:pt idx="3018">
                  <c:v>1789.8000489999999</c:v>
                </c:pt>
                <c:pt idx="3019">
                  <c:v>1954.4499510000001</c:v>
                </c:pt>
                <c:pt idx="3020">
                  <c:v>1904.01001</c:v>
                </c:pt>
                <c:pt idx="3021">
                  <c:v>1799.25</c:v>
                </c:pt>
                <c:pt idx="3022">
                  <c:v>1623.8100589999999</c:v>
                </c:pt>
                <c:pt idx="3023">
                  <c:v>1566.380005</c:v>
                </c:pt>
                <c:pt idx="3024">
                  <c:v>1532.6800539999999</c:v>
                </c:pt>
                <c:pt idx="3025">
                  <c:v>1533.420044</c:v>
                </c:pt>
                <c:pt idx="3026">
                  <c:v>1488.040039</c:v>
                </c:pt>
                <c:pt idx="3027">
                  <c:v>1484.23999</c:v>
                </c:pt>
                <c:pt idx="3028">
                  <c:v>1485.660034</c:v>
                </c:pt>
                <c:pt idx="3029">
                  <c:v>1501.1999510000001</c:v>
                </c:pt>
                <c:pt idx="3030">
                  <c:v>1540.780029</c:v>
                </c:pt>
                <c:pt idx="3031">
                  <c:v>1575.969971</c:v>
                </c:pt>
                <c:pt idx="3032">
                  <c:v>1551.719971</c:v>
                </c:pt>
                <c:pt idx="3033">
                  <c:v>1444.589966</c:v>
                </c:pt>
                <c:pt idx="3034">
                  <c:v>1418.5500489999999</c:v>
                </c:pt>
                <c:pt idx="3035">
                  <c:v>1387.900024</c:v>
                </c:pt>
                <c:pt idx="3036">
                  <c:v>1297.280029</c:v>
                </c:pt>
                <c:pt idx="3037">
                  <c:v>1240.219971</c:v>
                </c:pt>
                <c:pt idx="3038">
                  <c:v>1184.1899410000001</c:v>
                </c:pt>
                <c:pt idx="3039">
                  <c:v>1251.5200199999999</c:v>
                </c:pt>
                <c:pt idx="3040">
                  <c:v>1378.599976</c:v>
                </c:pt>
                <c:pt idx="3041">
                  <c:v>1500.01001</c:v>
                </c:pt>
                <c:pt idx="3042">
                  <c:v>1593.900024</c:v>
                </c:pt>
                <c:pt idx="3043">
                  <c:v>1576.9399410000001</c:v>
                </c:pt>
                <c:pt idx="3044">
                  <c:v>1576.119995</c:v>
                </c:pt>
                <c:pt idx="3045">
                  <c:v>1573.8900149999999</c:v>
                </c:pt>
                <c:pt idx="3046">
                  <c:v>1532.599976</c:v>
                </c:pt>
                <c:pt idx="3047">
                  <c:v>1547.4399410000001</c:v>
                </c:pt>
                <c:pt idx="3048">
                  <c:v>1437.869995</c:v>
                </c:pt>
                <c:pt idx="3049">
                  <c:v>1427.6099850000001</c:v>
                </c:pt>
                <c:pt idx="3050">
                  <c:v>1383.650024</c:v>
                </c:pt>
                <c:pt idx="3051">
                  <c:v>1361.1099850000001</c:v>
                </c:pt>
                <c:pt idx="3052">
                  <c:v>1384.0200199999999</c:v>
                </c:pt>
                <c:pt idx="3053">
                  <c:v>1375.910034</c:v>
                </c:pt>
                <c:pt idx="3054">
                  <c:v>1383.0500489999999</c:v>
                </c:pt>
                <c:pt idx="3055">
                  <c:v>1365.869995</c:v>
                </c:pt>
                <c:pt idx="3056">
                  <c:v>1215.829956</c:v>
                </c:pt>
                <c:pt idx="3057">
                  <c:v>1043.849976</c:v>
                </c:pt>
                <c:pt idx="3058">
                  <c:v>916.21002199999998</c:v>
                </c:pt>
                <c:pt idx="3059">
                  <c:v>852.830017</c:v>
                </c:pt>
                <c:pt idx="3060">
                  <c:v>641.05999799999995</c:v>
                </c:pt>
                <c:pt idx="3061">
                  <c:v>583.92999299999997</c:v>
                </c:pt>
                <c:pt idx="3062">
                  <c:v>693.71997099999999</c:v>
                </c:pt>
                <c:pt idx="3063">
                  <c:v>845.02002000000005</c:v>
                </c:pt>
                <c:pt idx="3064">
                  <c:v>1158.9300539999999</c:v>
                </c:pt>
                <c:pt idx="3065">
                  <c:v>1458.26001</c:v>
                </c:pt>
                <c:pt idx="3066">
                  <c:v>1745.089966</c:v>
                </c:pt>
                <c:pt idx="3067">
                  <c:v>1777.73999</c:v>
                </c:pt>
                <c:pt idx="3068">
                  <c:v>1772.9799800000001</c:v>
                </c:pt>
                <c:pt idx="3069">
                  <c:v>1680.4499510000001</c:v>
                </c:pt>
                <c:pt idx="3070">
                  <c:v>1620.8599850000001</c:v>
                </c:pt>
                <c:pt idx="3071">
                  <c:v>1555.25</c:v>
                </c:pt>
                <c:pt idx="3072">
                  <c:v>1481.839966</c:v>
                </c:pt>
                <c:pt idx="3073">
                  <c:v>1458.4799800000001</c:v>
                </c:pt>
                <c:pt idx="3074">
                  <c:v>1421.579956</c:v>
                </c:pt>
                <c:pt idx="3075">
                  <c:v>1440.6999510000001</c:v>
                </c:pt>
                <c:pt idx="3076">
                  <c:v>1567.4499510000001</c:v>
                </c:pt>
                <c:pt idx="3077">
                  <c:v>1785.25</c:v>
                </c:pt>
                <c:pt idx="3078">
                  <c:v>1905.9799800000001</c:v>
                </c:pt>
                <c:pt idx="3079">
                  <c:v>1859.9399410000001</c:v>
                </c:pt>
                <c:pt idx="3080">
                  <c:v>1630.6099850000001</c:v>
                </c:pt>
                <c:pt idx="3081">
                  <c:v>1487.339966</c:v>
                </c:pt>
                <c:pt idx="3082">
                  <c:v>1445.9799800000001</c:v>
                </c:pt>
                <c:pt idx="3083">
                  <c:v>1379.9300539999999</c:v>
                </c:pt>
                <c:pt idx="3084">
                  <c:v>1364.6800539999999</c:v>
                </c:pt>
                <c:pt idx="3085">
                  <c:v>1335.589966</c:v>
                </c:pt>
                <c:pt idx="3086">
                  <c:v>1368.25</c:v>
                </c:pt>
                <c:pt idx="3087">
                  <c:v>1418.01001</c:v>
                </c:pt>
                <c:pt idx="3088">
                  <c:v>1643.400024</c:v>
                </c:pt>
                <c:pt idx="3089">
                  <c:v>1844.540039</c:v>
                </c:pt>
                <c:pt idx="3090">
                  <c:v>2082.8000489999999</c:v>
                </c:pt>
                <c:pt idx="3091">
                  <c:v>2082.8000489999999</c:v>
                </c:pt>
                <c:pt idx="3092">
                  <c:v>1862.910034</c:v>
                </c:pt>
                <c:pt idx="3093">
                  <c:v>1627.329956</c:v>
                </c:pt>
                <c:pt idx="3094">
                  <c:v>1409.01001</c:v>
                </c:pt>
                <c:pt idx="3095">
                  <c:v>1401.9799800000001</c:v>
                </c:pt>
                <c:pt idx="3096">
                  <c:v>1368.7299800000001</c:v>
                </c:pt>
                <c:pt idx="3097">
                  <c:v>1331.3900149999999</c:v>
                </c:pt>
                <c:pt idx="3098">
                  <c:v>1264.369995</c:v>
                </c:pt>
                <c:pt idx="3099">
                  <c:v>1234.540039</c:v>
                </c:pt>
                <c:pt idx="3100">
                  <c:v>1315.25</c:v>
                </c:pt>
                <c:pt idx="3101">
                  <c:v>1377.130005</c:v>
                </c:pt>
                <c:pt idx="3102">
                  <c:v>1501.650024</c:v>
                </c:pt>
                <c:pt idx="3103">
                  <c:v>1719.73999</c:v>
                </c:pt>
                <c:pt idx="3104">
                  <c:v>1516.01001</c:v>
                </c:pt>
                <c:pt idx="3105">
                  <c:v>1349.6899410000001</c:v>
                </c:pt>
                <c:pt idx="3106">
                  <c:v>1230.75</c:v>
                </c:pt>
                <c:pt idx="3107">
                  <c:v>795.15997300000004</c:v>
                </c:pt>
                <c:pt idx="3108">
                  <c:v>657.84997599999997</c:v>
                </c:pt>
                <c:pt idx="3109">
                  <c:v>585.03002900000001</c:v>
                </c:pt>
                <c:pt idx="3110">
                  <c:v>658.21997099999999</c:v>
                </c:pt>
                <c:pt idx="3111">
                  <c:v>844.84997599999997</c:v>
                </c:pt>
                <c:pt idx="3112">
                  <c:v>1347.75</c:v>
                </c:pt>
                <c:pt idx="3113">
                  <c:v>1560.410034</c:v>
                </c:pt>
                <c:pt idx="3114">
                  <c:v>1706.579956</c:v>
                </c:pt>
                <c:pt idx="3115">
                  <c:v>1447.0500489999999</c:v>
                </c:pt>
                <c:pt idx="3116">
                  <c:v>1459.400024</c:v>
                </c:pt>
                <c:pt idx="3117">
                  <c:v>1499.5699460000001</c:v>
                </c:pt>
                <c:pt idx="3118">
                  <c:v>1426.75</c:v>
                </c:pt>
                <c:pt idx="3119">
                  <c:v>1389.1400149999999</c:v>
                </c:pt>
                <c:pt idx="3120">
                  <c:v>1382.4499510000001</c:v>
                </c:pt>
                <c:pt idx="3121">
                  <c:v>1376.9399410000001</c:v>
                </c:pt>
                <c:pt idx="3122">
                  <c:v>1331.420044</c:v>
                </c:pt>
                <c:pt idx="3123">
                  <c:v>1334.849976</c:v>
                </c:pt>
                <c:pt idx="3124">
                  <c:v>1381.410034</c:v>
                </c:pt>
                <c:pt idx="3125">
                  <c:v>1447.160034</c:v>
                </c:pt>
                <c:pt idx="3126">
                  <c:v>1734.719971</c:v>
                </c:pt>
                <c:pt idx="3127">
                  <c:v>1666.1400149999999</c:v>
                </c:pt>
                <c:pt idx="3128">
                  <c:v>1487.619995</c:v>
                </c:pt>
                <c:pt idx="3129">
                  <c:v>1104.26001</c:v>
                </c:pt>
                <c:pt idx="3130">
                  <c:v>708.03002900000001</c:v>
                </c:pt>
                <c:pt idx="3131">
                  <c:v>521.40997300000004</c:v>
                </c:pt>
                <c:pt idx="3132">
                  <c:v>187.66000399999999</c:v>
                </c:pt>
                <c:pt idx="3133">
                  <c:v>27.82</c:v>
                </c:pt>
                <c:pt idx="3134">
                  <c:v>232.520004</c:v>
                </c:pt>
                <c:pt idx="3135">
                  <c:v>587.97997999999995</c:v>
                </c:pt>
                <c:pt idx="3136">
                  <c:v>874.71997099999999</c:v>
                </c:pt>
                <c:pt idx="3137">
                  <c:v>1369.9499510000001</c:v>
                </c:pt>
                <c:pt idx="3138">
                  <c:v>1631.1800539999999</c:v>
                </c:pt>
                <c:pt idx="3139">
                  <c:v>1650.73999</c:v>
                </c:pt>
                <c:pt idx="3140">
                  <c:v>1636.3900149999999</c:v>
                </c:pt>
                <c:pt idx="3141">
                  <c:v>1454.900024</c:v>
                </c:pt>
                <c:pt idx="3142">
                  <c:v>1435.040039</c:v>
                </c:pt>
                <c:pt idx="3143">
                  <c:v>1114.9799800000001</c:v>
                </c:pt>
                <c:pt idx="3144">
                  <c:v>1078.6099850000001</c:v>
                </c:pt>
                <c:pt idx="3145">
                  <c:v>1041.420044</c:v>
                </c:pt>
                <c:pt idx="3146">
                  <c:v>1083.4499510000001</c:v>
                </c:pt>
                <c:pt idx="3147">
                  <c:v>1107.619995</c:v>
                </c:pt>
                <c:pt idx="3148">
                  <c:v>1282.48999</c:v>
                </c:pt>
                <c:pt idx="3149">
                  <c:v>1350.1800539999999</c:v>
                </c:pt>
                <c:pt idx="3150">
                  <c:v>1400.910034</c:v>
                </c:pt>
                <c:pt idx="3151">
                  <c:v>1643.170044</c:v>
                </c:pt>
                <c:pt idx="3152">
                  <c:v>1354.420044</c:v>
                </c:pt>
                <c:pt idx="3153">
                  <c:v>1031.969971</c:v>
                </c:pt>
                <c:pt idx="3154">
                  <c:v>909.02002000000005</c:v>
                </c:pt>
                <c:pt idx="3155">
                  <c:v>732.35998500000005</c:v>
                </c:pt>
                <c:pt idx="3156">
                  <c:v>612.76000999999997</c:v>
                </c:pt>
                <c:pt idx="3157">
                  <c:v>612.15997300000004</c:v>
                </c:pt>
                <c:pt idx="3158">
                  <c:v>700.38000499999998</c:v>
                </c:pt>
                <c:pt idx="3159">
                  <c:v>974.47997999999995</c:v>
                </c:pt>
                <c:pt idx="3160">
                  <c:v>1350.099976</c:v>
                </c:pt>
                <c:pt idx="3161">
                  <c:v>1264.8599850000001</c:v>
                </c:pt>
                <c:pt idx="3162">
                  <c:v>1080.839966</c:v>
                </c:pt>
                <c:pt idx="3163">
                  <c:v>1506.9799800000001</c:v>
                </c:pt>
                <c:pt idx="3164">
                  <c:v>1491.579956</c:v>
                </c:pt>
                <c:pt idx="3165">
                  <c:v>1394.8100589999999</c:v>
                </c:pt>
                <c:pt idx="3166">
                  <c:v>1379.709961</c:v>
                </c:pt>
                <c:pt idx="3167">
                  <c:v>1359.0600589999999</c:v>
                </c:pt>
                <c:pt idx="3168">
                  <c:v>1351.920044</c:v>
                </c:pt>
                <c:pt idx="3169">
                  <c:v>1342.469971</c:v>
                </c:pt>
                <c:pt idx="3170">
                  <c:v>1297.530029</c:v>
                </c:pt>
                <c:pt idx="3171">
                  <c:v>1308.839966</c:v>
                </c:pt>
                <c:pt idx="3172">
                  <c:v>1326.469971</c:v>
                </c:pt>
                <c:pt idx="3173">
                  <c:v>1368.880005</c:v>
                </c:pt>
                <c:pt idx="3174">
                  <c:v>1390.6899410000001</c:v>
                </c:pt>
                <c:pt idx="3175">
                  <c:v>1698.660034</c:v>
                </c:pt>
                <c:pt idx="3176">
                  <c:v>1674.920044</c:v>
                </c:pt>
                <c:pt idx="3177">
                  <c:v>1255.8599850000001</c:v>
                </c:pt>
                <c:pt idx="3178">
                  <c:v>892.90002400000003</c:v>
                </c:pt>
                <c:pt idx="3179">
                  <c:v>668.26000999999997</c:v>
                </c:pt>
                <c:pt idx="3180">
                  <c:v>450.17001299999998</c:v>
                </c:pt>
                <c:pt idx="3181">
                  <c:v>190.929993</c:v>
                </c:pt>
                <c:pt idx="3182">
                  <c:v>221.740005</c:v>
                </c:pt>
                <c:pt idx="3183">
                  <c:v>365.33999599999999</c:v>
                </c:pt>
                <c:pt idx="3184">
                  <c:v>829.5</c:v>
                </c:pt>
                <c:pt idx="3185">
                  <c:v>1089.1800539999999</c:v>
                </c:pt>
                <c:pt idx="3186">
                  <c:v>1182.48999</c:v>
                </c:pt>
                <c:pt idx="3187">
                  <c:v>1130.780029</c:v>
                </c:pt>
                <c:pt idx="3188">
                  <c:v>1113.290039</c:v>
                </c:pt>
                <c:pt idx="3189">
                  <c:v>1084.349976</c:v>
                </c:pt>
                <c:pt idx="3190">
                  <c:v>1059.9399410000001</c:v>
                </c:pt>
                <c:pt idx="3191">
                  <c:v>1071.51001</c:v>
                </c:pt>
                <c:pt idx="3192">
                  <c:v>1068.9799800000001</c:v>
                </c:pt>
                <c:pt idx="3193">
                  <c:v>1081.5500489999999</c:v>
                </c:pt>
                <c:pt idx="3194">
                  <c:v>965.40002400000003</c:v>
                </c:pt>
                <c:pt idx="3195">
                  <c:v>1118.829956</c:v>
                </c:pt>
                <c:pt idx="3196">
                  <c:v>1144.719971</c:v>
                </c:pt>
                <c:pt idx="3197">
                  <c:v>1201.119995</c:v>
                </c:pt>
                <c:pt idx="3198">
                  <c:v>1238.400024</c:v>
                </c:pt>
                <c:pt idx="3199">
                  <c:v>1357.150024</c:v>
                </c:pt>
                <c:pt idx="3200">
                  <c:v>1190.4799800000001</c:v>
                </c:pt>
                <c:pt idx="3201">
                  <c:v>892.40997300000004</c:v>
                </c:pt>
                <c:pt idx="3202">
                  <c:v>567.26000999999997</c:v>
                </c:pt>
                <c:pt idx="3203">
                  <c:v>568.90002400000003</c:v>
                </c:pt>
                <c:pt idx="3204">
                  <c:v>149.63000500000001</c:v>
                </c:pt>
                <c:pt idx="3205">
                  <c:v>46.73</c:v>
                </c:pt>
                <c:pt idx="3206">
                  <c:v>339.14001500000001</c:v>
                </c:pt>
                <c:pt idx="3207">
                  <c:v>542.34002699999996</c:v>
                </c:pt>
                <c:pt idx="3208">
                  <c:v>1205.51001</c:v>
                </c:pt>
                <c:pt idx="3209">
                  <c:v>1535.5699460000001</c:v>
                </c:pt>
                <c:pt idx="3210">
                  <c:v>1674.1099850000001</c:v>
                </c:pt>
                <c:pt idx="3211">
                  <c:v>1786.0200199999999</c:v>
                </c:pt>
                <c:pt idx="3212">
                  <c:v>1799.630005</c:v>
                </c:pt>
                <c:pt idx="3213">
                  <c:v>1778.280029</c:v>
                </c:pt>
                <c:pt idx="3214">
                  <c:v>1667.790039</c:v>
                </c:pt>
                <c:pt idx="3215">
                  <c:v>1599.0699460000001</c:v>
                </c:pt>
                <c:pt idx="3216">
                  <c:v>1460.969971</c:v>
                </c:pt>
                <c:pt idx="3217">
                  <c:v>1379.719971</c:v>
                </c:pt>
                <c:pt idx="3218">
                  <c:v>1295.790039</c:v>
                </c:pt>
                <c:pt idx="3219">
                  <c:v>1266.170044</c:v>
                </c:pt>
                <c:pt idx="3220">
                  <c:v>1266.7700199999999</c:v>
                </c:pt>
                <c:pt idx="3221">
                  <c:v>1212.2299800000001</c:v>
                </c:pt>
                <c:pt idx="3222">
                  <c:v>1179.8599850000001</c:v>
                </c:pt>
                <c:pt idx="3223">
                  <c:v>1153.150024</c:v>
                </c:pt>
                <c:pt idx="3224">
                  <c:v>822.92999299999997</c:v>
                </c:pt>
                <c:pt idx="3225">
                  <c:v>714.15002400000003</c:v>
                </c:pt>
                <c:pt idx="3226">
                  <c:v>669.65997300000004</c:v>
                </c:pt>
                <c:pt idx="3227">
                  <c:v>558.04998799999998</c:v>
                </c:pt>
                <c:pt idx="3228">
                  <c:v>337.42999300000002</c:v>
                </c:pt>
                <c:pt idx="3229">
                  <c:v>149.929993</c:v>
                </c:pt>
                <c:pt idx="3230">
                  <c:v>294.5</c:v>
                </c:pt>
                <c:pt idx="3231">
                  <c:v>567.04998799999998</c:v>
                </c:pt>
                <c:pt idx="3232">
                  <c:v>992.05999799999995</c:v>
                </c:pt>
                <c:pt idx="3233">
                  <c:v>1486.1899410000001</c:v>
                </c:pt>
                <c:pt idx="3234">
                  <c:v>1682.400024</c:v>
                </c:pt>
                <c:pt idx="3235">
                  <c:v>1715.589966</c:v>
                </c:pt>
                <c:pt idx="3236">
                  <c:v>1682.920044</c:v>
                </c:pt>
                <c:pt idx="3237">
                  <c:v>1633.73999</c:v>
                </c:pt>
                <c:pt idx="3238">
                  <c:v>1491.849976</c:v>
                </c:pt>
                <c:pt idx="3239">
                  <c:v>1340.650024</c:v>
                </c:pt>
                <c:pt idx="3240">
                  <c:v>1257.910034</c:v>
                </c:pt>
                <c:pt idx="3241">
                  <c:v>1258.4399410000001</c:v>
                </c:pt>
                <c:pt idx="3242">
                  <c:v>1264.089966</c:v>
                </c:pt>
                <c:pt idx="3243">
                  <c:v>1261.410034</c:v>
                </c:pt>
                <c:pt idx="3244">
                  <c:v>1354.48999</c:v>
                </c:pt>
                <c:pt idx="3245">
                  <c:v>1710.9799800000001</c:v>
                </c:pt>
                <c:pt idx="3246">
                  <c:v>1845.869995</c:v>
                </c:pt>
                <c:pt idx="3247">
                  <c:v>1868.2700199999999</c:v>
                </c:pt>
                <c:pt idx="3248">
                  <c:v>1719.380005</c:v>
                </c:pt>
                <c:pt idx="3249">
                  <c:v>1567.150024</c:v>
                </c:pt>
                <c:pt idx="3250">
                  <c:v>1485.75</c:v>
                </c:pt>
                <c:pt idx="3251">
                  <c:v>1379.0500489999999</c:v>
                </c:pt>
                <c:pt idx="3252">
                  <c:v>1356.650024</c:v>
                </c:pt>
                <c:pt idx="3253">
                  <c:v>1379.420044</c:v>
                </c:pt>
                <c:pt idx="3254">
                  <c:v>1385.8900149999999</c:v>
                </c:pt>
                <c:pt idx="3255">
                  <c:v>1376.8900149999999</c:v>
                </c:pt>
                <c:pt idx="3256">
                  <c:v>1462.380005</c:v>
                </c:pt>
                <c:pt idx="3257">
                  <c:v>1828.459961</c:v>
                </c:pt>
                <c:pt idx="3258">
                  <c:v>1949.369995</c:v>
                </c:pt>
                <c:pt idx="3259">
                  <c:v>2041.2700199999999</c:v>
                </c:pt>
                <c:pt idx="3260">
                  <c:v>1933.8199460000001</c:v>
                </c:pt>
                <c:pt idx="3261">
                  <c:v>1787.23999</c:v>
                </c:pt>
                <c:pt idx="3262">
                  <c:v>1398.7700199999999</c:v>
                </c:pt>
                <c:pt idx="3263">
                  <c:v>1513.5500489999999</c:v>
                </c:pt>
                <c:pt idx="3264">
                  <c:v>1458.1099850000001</c:v>
                </c:pt>
                <c:pt idx="3265">
                  <c:v>1407.209961</c:v>
                </c:pt>
                <c:pt idx="3266">
                  <c:v>1377.0699460000001</c:v>
                </c:pt>
                <c:pt idx="3267">
                  <c:v>1407.9499510000001</c:v>
                </c:pt>
                <c:pt idx="3268">
                  <c:v>1504.98999</c:v>
                </c:pt>
                <c:pt idx="3269">
                  <c:v>1761.4300539999999</c:v>
                </c:pt>
                <c:pt idx="3270">
                  <c:v>1971.209961</c:v>
                </c:pt>
                <c:pt idx="3271">
                  <c:v>2040.26001</c:v>
                </c:pt>
                <c:pt idx="3272">
                  <c:v>1822.5200199999999</c:v>
                </c:pt>
                <c:pt idx="3273">
                  <c:v>1726.380005</c:v>
                </c:pt>
                <c:pt idx="3274">
                  <c:v>1609.540039</c:v>
                </c:pt>
                <c:pt idx="3275">
                  <c:v>1548.5200199999999</c:v>
                </c:pt>
                <c:pt idx="3276">
                  <c:v>1469.420044</c:v>
                </c:pt>
                <c:pt idx="3277">
                  <c:v>1408.25</c:v>
                </c:pt>
                <c:pt idx="3278">
                  <c:v>1398.8000489999999</c:v>
                </c:pt>
                <c:pt idx="3279">
                  <c:v>1518.9799800000001</c:v>
                </c:pt>
                <c:pt idx="3280">
                  <c:v>1764.630005</c:v>
                </c:pt>
                <c:pt idx="3281">
                  <c:v>1873.9399410000001</c:v>
                </c:pt>
                <c:pt idx="3282">
                  <c:v>2158.0600589999999</c:v>
                </c:pt>
                <c:pt idx="3283">
                  <c:v>2219.1599120000001</c:v>
                </c:pt>
                <c:pt idx="3284">
                  <c:v>1978.5699460000001</c:v>
                </c:pt>
                <c:pt idx="3285">
                  <c:v>1826.619995</c:v>
                </c:pt>
                <c:pt idx="3286">
                  <c:v>1428.790039</c:v>
                </c:pt>
                <c:pt idx="3287">
                  <c:v>744.78997800000002</c:v>
                </c:pt>
                <c:pt idx="3288">
                  <c:v>1279.8199460000001</c:v>
                </c:pt>
                <c:pt idx="3289">
                  <c:v>1249.3100589999999</c:v>
                </c:pt>
                <c:pt idx="3290">
                  <c:v>1232.869995</c:v>
                </c:pt>
                <c:pt idx="3291">
                  <c:v>1246.780029</c:v>
                </c:pt>
                <c:pt idx="3292">
                  <c:v>1066.630005</c:v>
                </c:pt>
                <c:pt idx="3293">
                  <c:v>1482.150024</c:v>
                </c:pt>
                <c:pt idx="3294">
                  <c:v>1499.339966</c:v>
                </c:pt>
                <c:pt idx="3295">
                  <c:v>1519.349976</c:v>
                </c:pt>
                <c:pt idx="3296">
                  <c:v>1395.160034</c:v>
                </c:pt>
                <c:pt idx="3297">
                  <c:v>1333.25</c:v>
                </c:pt>
                <c:pt idx="3298">
                  <c:v>1276.920044</c:v>
                </c:pt>
                <c:pt idx="3299">
                  <c:v>1299.6899410000001</c:v>
                </c:pt>
                <c:pt idx="3300">
                  <c:v>1317.3199460000001</c:v>
                </c:pt>
                <c:pt idx="3301">
                  <c:v>1283.3900149999999</c:v>
                </c:pt>
                <c:pt idx="3302">
                  <c:v>1299.3199460000001</c:v>
                </c:pt>
                <c:pt idx="3303">
                  <c:v>1436.910034</c:v>
                </c:pt>
                <c:pt idx="3304">
                  <c:v>1613.5600589999999</c:v>
                </c:pt>
                <c:pt idx="3305">
                  <c:v>1794.829956</c:v>
                </c:pt>
                <c:pt idx="3306">
                  <c:v>2135.5600589999999</c:v>
                </c:pt>
                <c:pt idx="3307">
                  <c:v>2083.5500489999999</c:v>
                </c:pt>
                <c:pt idx="3308">
                  <c:v>1829.650024</c:v>
                </c:pt>
                <c:pt idx="3309">
                  <c:v>1679.709961</c:v>
                </c:pt>
                <c:pt idx="3310">
                  <c:v>1447.099976</c:v>
                </c:pt>
                <c:pt idx="3311">
                  <c:v>1465.630005</c:v>
                </c:pt>
                <c:pt idx="3312">
                  <c:v>1376.6999510000001</c:v>
                </c:pt>
                <c:pt idx="3313">
                  <c:v>1338.9799800000001</c:v>
                </c:pt>
                <c:pt idx="3314">
                  <c:v>1311.670044</c:v>
                </c:pt>
                <c:pt idx="3315">
                  <c:v>1324.3900149999999</c:v>
                </c:pt>
                <c:pt idx="3316">
                  <c:v>1377.079956</c:v>
                </c:pt>
                <c:pt idx="3317">
                  <c:v>1654.410034</c:v>
                </c:pt>
                <c:pt idx="3318">
                  <c:v>1860.6099850000001</c:v>
                </c:pt>
                <c:pt idx="3319">
                  <c:v>1855.1800539999999</c:v>
                </c:pt>
                <c:pt idx="3320">
                  <c:v>1710.959961</c:v>
                </c:pt>
                <c:pt idx="3321">
                  <c:v>1475</c:v>
                </c:pt>
                <c:pt idx="3322">
                  <c:v>1369.1099850000001</c:v>
                </c:pt>
                <c:pt idx="3323">
                  <c:v>1361.4499510000001</c:v>
                </c:pt>
                <c:pt idx="3324">
                  <c:v>1345.380005</c:v>
                </c:pt>
                <c:pt idx="3325">
                  <c:v>1311.150024</c:v>
                </c:pt>
                <c:pt idx="3326">
                  <c:v>1377.3000489999999</c:v>
                </c:pt>
                <c:pt idx="3327">
                  <c:v>1480.51001</c:v>
                </c:pt>
                <c:pt idx="3328">
                  <c:v>1666.98999</c:v>
                </c:pt>
                <c:pt idx="3329">
                  <c:v>1733.7299800000001</c:v>
                </c:pt>
                <c:pt idx="3330">
                  <c:v>2003.6999510000001</c:v>
                </c:pt>
                <c:pt idx="3331">
                  <c:v>2034.4399410000001</c:v>
                </c:pt>
                <c:pt idx="3332">
                  <c:v>1882.630005</c:v>
                </c:pt>
                <c:pt idx="3333">
                  <c:v>1744.079956</c:v>
                </c:pt>
                <c:pt idx="3334">
                  <c:v>1587.290039</c:v>
                </c:pt>
                <c:pt idx="3335">
                  <c:v>1391.1400149999999</c:v>
                </c:pt>
                <c:pt idx="3336">
                  <c:v>1270.209961</c:v>
                </c:pt>
                <c:pt idx="3337">
                  <c:v>1294.0200199999999</c:v>
                </c:pt>
                <c:pt idx="3338">
                  <c:v>1299.6800539999999</c:v>
                </c:pt>
                <c:pt idx="3339">
                  <c:v>1314.1899410000001</c:v>
                </c:pt>
                <c:pt idx="3340">
                  <c:v>1271.7700199999999</c:v>
                </c:pt>
                <c:pt idx="3341">
                  <c:v>1473.219971</c:v>
                </c:pt>
                <c:pt idx="3342">
                  <c:v>1912.599976</c:v>
                </c:pt>
                <c:pt idx="3343">
                  <c:v>1860.51001</c:v>
                </c:pt>
                <c:pt idx="3344">
                  <c:v>1667.01001</c:v>
                </c:pt>
                <c:pt idx="3345">
                  <c:v>1525.3900149999999</c:v>
                </c:pt>
                <c:pt idx="3346">
                  <c:v>1495.329956</c:v>
                </c:pt>
                <c:pt idx="3347">
                  <c:v>1466.01001</c:v>
                </c:pt>
                <c:pt idx="3348">
                  <c:v>1411.599976</c:v>
                </c:pt>
                <c:pt idx="3349">
                  <c:v>1379.2299800000001</c:v>
                </c:pt>
                <c:pt idx="3350">
                  <c:v>1408.4799800000001</c:v>
                </c:pt>
                <c:pt idx="3351">
                  <c:v>1413.98999</c:v>
                </c:pt>
                <c:pt idx="3352">
                  <c:v>1609.709961</c:v>
                </c:pt>
                <c:pt idx="3353">
                  <c:v>1694.5500489999999</c:v>
                </c:pt>
                <c:pt idx="3354">
                  <c:v>1719.030029</c:v>
                </c:pt>
                <c:pt idx="3355">
                  <c:v>1719.329956</c:v>
                </c:pt>
                <c:pt idx="3356">
                  <c:v>1622.589966</c:v>
                </c:pt>
                <c:pt idx="3357">
                  <c:v>1527.630005</c:v>
                </c:pt>
                <c:pt idx="3358">
                  <c:v>1312.030029</c:v>
                </c:pt>
                <c:pt idx="3359">
                  <c:v>998.46997099999999</c:v>
                </c:pt>
                <c:pt idx="3360">
                  <c:v>932.59997599999997</c:v>
                </c:pt>
                <c:pt idx="3361">
                  <c:v>716.67999299999997</c:v>
                </c:pt>
                <c:pt idx="3362">
                  <c:v>704.54998799999998</c:v>
                </c:pt>
                <c:pt idx="3363">
                  <c:v>682.96002199999998</c:v>
                </c:pt>
                <c:pt idx="3364">
                  <c:v>669.94000200000005</c:v>
                </c:pt>
                <c:pt idx="3365">
                  <c:v>782.54998799999998</c:v>
                </c:pt>
                <c:pt idx="3366">
                  <c:v>886.82000700000003</c:v>
                </c:pt>
                <c:pt idx="3367">
                  <c:v>826.39001499999995</c:v>
                </c:pt>
                <c:pt idx="3368">
                  <c:v>905.72997999999995</c:v>
                </c:pt>
                <c:pt idx="3369">
                  <c:v>1019.679993</c:v>
                </c:pt>
                <c:pt idx="3370">
                  <c:v>669.48999000000003</c:v>
                </c:pt>
                <c:pt idx="3371">
                  <c:v>401.17001299999998</c:v>
                </c:pt>
                <c:pt idx="3372">
                  <c:v>255.96000699999999</c:v>
                </c:pt>
                <c:pt idx="3373">
                  <c:v>240.699997</c:v>
                </c:pt>
                <c:pt idx="3374">
                  <c:v>242.41999799999999</c:v>
                </c:pt>
                <c:pt idx="3375">
                  <c:v>229.08999600000001</c:v>
                </c:pt>
                <c:pt idx="3376">
                  <c:v>606.52002000000005</c:v>
                </c:pt>
                <c:pt idx="3377">
                  <c:v>1200.3199460000001</c:v>
                </c:pt>
                <c:pt idx="3378">
                  <c:v>1496.0200199999999</c:v>
                </c:pt>
                <c:pt idx="3379">
                  <c:v>1632.380005</c:v>
                </c:pt>
                <c:pt idx="3380">
                  <c:v>1697.8000489999999</c:v>
                </c:pt>
                <c:pt idx="3381">
                  <c:v>1626.130005</c:v>
                </c:pt>
                <c:pt idx="3382">
                  <c:v>1434.6999510000001</c:v>
                </c:pt>
                <c:pt idx="3383">
                  <c:v>1388.4499510000001</c:v>
                </c:pt>
                <c:pt idx="3384">
                  <c:v>1329.670044</c:v>
                </c:pt>
                <c:pt idx="3385">
                  <c:v>1283.6800539999999</c:v>
                </c:pt>
                <c:pt idx="3386">
                  <c:v>1265.0699460000001</c:v>
                </c:pt>
                <c:pt idx="3387">
                  <c:v>1272.51001</c:v>
                </c:pt>
                <c:pt idx="3388">
                  <c:v>1264.400024</c:v>
                </c:pt>
                <c:pt idx="3389">
                  <c:v>1242.4499510000001</c:v>
                </c:pt>
                <c:pt idx="3390">
                  <c:v>1241.849976</c:v>
                </c:pt>
                <c:pt idx="3391">
                  <c:v>1190.660034</c:v>
                </c:pt>
                <c:pt idx="3392">
                  <c:v>1115.9399410000001</c:v>
                </c:pt>
                <c:pt idx="3393">
                  <c:v>1029.099976</c:v>
                </c:pt>
                <c:pt idx="3394">
                  <c:v>1028.8000489999999</c:v>
                </c:pt>
                <c:pt idx="3395">
                  <c:v>1019.130005</c:v>
                </c:pt>
                <c:pt idx="3396">
                  <c:v>817.97997999999995</c:v>
                </c:pt>
                <c:pt idx="3397">
                  <c:v>754.580017</c:v>
                </c:pt>
                <c:pt idx="3398">
                  <c:v>771.69000200000005</c:v>
                </c:pt>
                <c:pt idx="3399">
                  <c:v>991.15002400000003</c:v>
                </c:pt>
                <c:pt idx="3400">
                  <c:v>1165.5</c:v>
                </c:pt>
                <c:pt idx="3401">
                  <c:v>1453.2700199999999</c:v>
                </c:pt>
                <c:pt idx="3402">
                  <c:v>1587.8100589999999</c:v>
                </c:pt>
                <c:pt idx="3403">
                  <c:v>1678.4499510000001</c:v>
                </c:pt>
                <c:pt idx="3404">
                  <c:v>1695.9399410000001</c:v>
                </c:pt>
                <c:pt idx="3405">
                  <c:v>1636.4799800000001</c:v>
                </c:pt>
                <c:pt idx="3406">
                  <c:v>1423.130005</c:v>
                </c:pt>
                <c:pt idx="3407">
                  <c:v>1308.900024</c:v>
                </c:pt>
                <c:pt idx="3408">
                  <c:v>1224.660034</c:v>
                </c:pt>
                <c:pt idx="3409">
                  <c:v>1181.349976</c:v>
                </c:pt>
                <c:pt idx="3410">
                  <c:v>1153.969971</c:v>
                </c:pt>
                <c:pt idx="3411">
                  <c:v>1177.26001</c:v>
                </c:pt>
                <c:pt idx="3412">
                  <c:v>1283.969971</c:v>
                </c:pt>
                <c:pt idx="3413">
                  <c:v>1508.410034</c:v>
                </c:pt>
                <c:pt idx="3414">
                  <c:v>1674.0600589999999</c:v>
                </c:pt>
                <c:pt idx="3415">
                  <c:v>1711.719971</c:v>
                </c:pt>
                <c:pt idx="3416">
                  <c:v>1644.369995</c:v>
                </c:pt>
                <c:pt idx="3417">
                  <c:v>1577.469971</c:v>
                </c:pt>
                <c:pt idx="3418">
                  <c:v>1431.3900149999999</c:v>
                </c:pt>
                <c:pt idx="3419">
                  <c:v>1371.8599850000001</c:v>
                </c:pt>
                <c:pt idx="3420">
                  <c:v>1277.9499510000001</c:v>
                </c:pt>
                <c:pt idx="3421">
                  <c:v>1277.1999510000001</c:v>
                </c:pt>
                <c:pt idx="3422">
                  <c:v>1264.5500489999999</c:v>
                </c:pt>
                <c:pt idx="3423">
                  <c:v>1272.8100589999999</c:v>
                </c:pt>
                <c:pt idx="3424">
                  <c:v>1351.619995</c:v>
                </c:pt>
                <c:pt idx="3425">
                  <c:v>1356.01001</c:v>
                </c:pt>
                <c:pt idx="3426">
                  <c:v>1299.150024</c:v>
                </c:pt>
                <c:pt idx="3427">
                  <c:v>1278.089966</c:v>
                </c:pt>
                <c:pt idx="3428">
                  <c:v>1257.4799800000001</c:v>
                </c:pt>
                <c:pt idx="3429">
                  <c:v>1217.219971</c:v>
                </c:pt>
                <c:pt idx="3430">
                  <c:v>1047.6999510000001</c:v>
                </c:pt>
                <c:pt idx="3431">
                  <c:v>473.76001000000002</c:v>
                </c:pt>
                <c:pt idx="3432">
                  <c:v>550.77002000000005</c:v>
                </c:pt>
                <c:pt idx="3433">
                  <c:v>491.540009</c:v>
                </c:pt>
                <c:pt idx="3434">
                  <c:v>361.02999899999998</c:v>
                </c:pt>
                <c:pt idx="3435">
                  <c:v>244.64999399999999</c:v>
                </c:pt>
                <c:pt idx="3436">
                  <c:v>193.69000199999999</c:v>
                </c:pt>
                <c:pt idx="3437">
                  <c:v>412.51998900000001</c:v>
                </c:pt>
                <c:pt idx="3438">
                  <c:v>1149.160034</c:v>
                </c:pt>
                <c:pt idx="3439">
                  <c:v>1216.5</c:v>
                </c:pt>
                <c:pt idx="3440">
                  <c:v>1210.099976</c:v>
                </c:pt>
                <c:pt idx="3441">
                  <c:v>1193.51001</c:v>
                </c:pt>
                <c:pt idx="3442">
                  <c:v>1177.880005</c:v>
                </c:pt>
                <c:pt idx="3443">
                  <c:v>1119.849976</c:v>
                </c:pt>
                <c:pt idx="3444">
                  <c:v>1023.559998</c:v>
                </c:pt>
                <c:pt idx="3445">
                  <c:v>926.38000499999998</c:v>
                </c:pt>
                <c:pt idx="3446">
                  <c:v>1099.6800539999999</c:v>
                </c:pt>
                <c:pt idx="3447">
                  <c:v>1171.48999</c:v>
                </c:pt>
                <c:pt idx="3448">
                  <c:v>1210.099976</c:v>
                </c:pt>
                <c:pt idx="3449">
                  <c:v>1227.959961</c:v>
                </c:pt>
                <c:pt idx="3450">
                  <c:v>1232.280029</c:v>
                </c:pt>
                <c:pt idx="3451">
                  <c:v>1233.23999</c:v>
                </c:pt>
                <c:pt idx="3452">
                  <c:v>1231.3100589999999</c:v>
                </c:pt>
                <c:pt idx="3453">
                  <c:v>1227.5200199999999</c:v>
                </c:pt>
                <c:pt idx="3454">
                  <c:v>1173.9399410000001</c:v>
                </c:pt>
                <c:pt idx="3455">
                  <c:v>1419.1800539999999</c:v>
                </c:pt>
                <c:pt idx="3456">
                  <c:v>1201.469971</c:v>
                </c:pt>
                <c:pt idx="3457">
                  <c:v>1198.48999</c:v>
                </c:pt>
                <c:pt idx="3458">
                  <c:v>1185.7700199999999</c:v>
                </c:pt>
                <c:pt idx="3459">
                  <c:v>1077.650024</c:v>
                </c:pt>
                <c:pt idx="3460">
                  <c:v>1293.660034</c:v>
                </c:pt>
                <c:pt idx="3461">
                  <c:v>1570.829956</c:v>
                </c:pt>
                <c:pt idx="3462">
                  <c:v>1711.380005</c:v>
                </c:pt>
                <c:pt idx="3463">
                  <c:v>1654.910034</c:v>
                </c:pt>
                <c:pt idx="3464">
                  <c:v>1436.5200199999999</c:v>
                </c:pt>
                <c:pt idx="3465">
                  <c:v>1243.660034</c:v>
                </c:pt>
                <c:pt idx="3466">
                  <c:v>1201.6899410000001</c:v>
                </c:pt>
                <c:pt idx="3467">
                  <c:v>1175.2700199999999</c:v>
                </c:pt>
                <c:pt idx="3468">
                  <c:v>1054.290039</c:v>
                </c:pt>
                <c:pt idx="3469">
                  <c:v>1000.6400149999999</c:v>
                </c:pt>
                <c:pt idx="3470">
                  <c:v>894.46002199999998</c:v>
                </c:pt>
                <c:pt idx="3471">
                  <c:v>892.90002400000003</c:v>
                </c:pt>
                <c:pt idx="3472">
                  <c:v>1029.1400149999999</c:v>
                </c:pt>
                <c:pt idx="3473">
                  <c:v>1237.5500489999999</c:v>
                </c:pt>
                <c:pt idx="3474">
                  <c:v>1278.6999510000001</c:v>
                </c:pt>
                <c:pt idx="3475">
                  <c:v>1218.650024</c:v>
                </c:pt>
                <c:pt idx="3476">
                  <c:v>1226.099976</c:v>
                </c:pt>
                <c:pt idx="3477">
                  <c:v>1162.400024</c:v>
                </c:pt>
                <c:pt idx="3478">
                  <c:v>760.45001200000002</c:v>
                </c:pt>
                <c:pt idx="3479">
                  <c:v>404.51001000000002</c:v>
                </c:pt>
                <c:pt idx="3480">
                  <c:v>578.830017</c:v>
                </c:pt>
                <c:pt idx="3481">
                  <c:v>435.60998499999999</c:v>
                </c:pt>
                <c:pt idx="3482">
                  <c:v>409.64999399999999</c:v>
                </c:pt>
                <c:pt idx="3483">
                  <c:v>265.01001000000002</c:v>
                </c:pt>
                <c:pt idx="3484">
                  <c:v>167.770004</c:v>
                </c:pt>
                <c:pt idx="3485">
                  <c:v>205.63999899999999</c:v>
                </c:pt>
                <c:pt idx="3486">
                  <c:v>352.14001500000001</c:v>
                </c:pt>
                <c:pt idx="3487">
                  <c:v>360.25</c:v>
                </c:pt>
                <c:pt idx="3488">
                  <c:v>54.830002</c:v>
                </c:pt>
                <c:pt idx="3489">
                  <c:v>14.58</c:v>
                </c:pt>
                <c:pt idx="3490">
                  <c:v>0.52</c:v>
                </c:pt>
                <c:pt idx="3491">
                  <c:v>0</c:v>
                </c:pt>
                <c:pt idx="3492">
                  <c:v>-0.6</c:v>
                </c:pt>
                <c:pt idx="3493">
                  <c:v>-32.740001999999997</c:v>
                </c:pt>
                <c:pt idx="3494">
                  <c:v>-10.119999999999999</c:v>
                </c:pt>
                <c:pt idx="3495">
                  <c:v>7.0000000000000007E-2</c:v>
                </c:pt>
                <c:pt idx="3496">
                  <c:v>69.120002999999997</c:v>
                </c:pt>
                <c:pt idx="3497">
                  <c:v>818.40002400000003</c:v>
                </c:pt>
                <c:pt idx="3498">
                  <c:v>859.919983</c:v>
                </c:pt>
                <c:pt idx="3499">
                  <c:v>957.15997300000004</c:v>
                </c:pt>
                <c:pt idx="3500">
                  <c:v>982.15997300000004</c:v>
                </c:pt>
                <c:pt idx="3501">
                  <c:v>1007.900024</c:v>
                </c:pt>
                <c:pt idx="3502">
                  <c:v>798.97997999999995</c:v>
                </c:pt>
                <c:pt idx="3503">
                  <c:v>573.94000200000005</c:v>
                </c:pt>
                <c:pt idx="3504">
                  <c:v>423.959991</c:v>
                </c:pt>
                <c:pt idx="3505">
                  <c:v>372.41000400000001</c:v>
                </c:pt>
                <c:pt idx="3506">
                  <c:v>372.10998499999999</c:v>
                </c:pt>
                <c:pt idx="3507">
                  <c:v>534.95001200000002</c:v>
                </c:pt>
                <c:pt idx="3508">
                  <c:v>594.53997800000002</c:v>
                </c:pt>
                <c:pt idx="3509">
                  <c:v>725.84002699999996</c:v>
                </c:pt>
                <c:pt idx="3510">
                  <c:v>977.51000999999997</c:v>
                </c:pt>
                <c:pt idx="3511">
                  <c:v>568.65002400000003</c:v>
                </c:pt>
                <c:pt idx="3512">
                  <c:v>329.63000499999998</c:v>
                </c:pt>
                <c:pt idx="3513">
                  <c:v>22.389999</c:v>
                </c:pt>
                <c:pt idx="3514">
                  <c:v>0.45</c:v>
                </c:pt>
                <c:pt idx="3515">
                  <c:v>0.22</c:v>
                </c:pt>
                <c:pt idx="3516">
                  <c:v>-0.74</c:v>
                </c:pt>
                <c:pt idx="3517">
                  <c:v>-80.339995999999999</c:v>
                </c:pt>
                <c:pt idx="3518">
                  <c:v>-54.75</c:v>
                </c:pt>
                <c:pt idx="3519">
                  <c:v>-0.22</c:v>
                </c:pt>
                <c:pt idx="3520">
                  <c:v>0.74</c:v>
                </c:pt>
                <c:pt idx="3521">
                  <c:v>52.889999000000003</c:v>
                </c:pt>
                <c:pt idx="3522">
                  <c:v>361.54998799999998</c:v>
                </c:pt>
                <c:pt idx="3523">
                  <c:v>531.75</c:v>
                </c:pt>
                <c:pt idx="3524">
                  <c:v>539.85998500000005</c:v>
                </c:pt>
                <c:pt idx="3525">
                  <c:v>506.23998999999998</c:v>
                </c:pt>
                <c:pt idx="3526">
                  <c:v>361.92001299999998</c:v>
                </c:pt>
                <c:pt idx="3527">
                  <c:v>72.830001999999993</c:v>
                </c:pt>
                <c:pt idx="3528">
                  <c:v>60.330002</c:v>
                </c:pt>
                <c:pt idx="3529">
                  <c:v>27.450001</c:v>
                </c:pt>
                <c:pt idx="3530">
                  <c:v>20.309999000000001</c:v>
                </c:pt>
                <c:pt idx="3531">
                  <c:v>21.719999000000001</c:v>
                </c:pt>
                <c:pt idx="3532">
                  <c:v>14.36</c:v>
                </c:pt>
                <c:pt idx="3533">
                  <c:v>22.09</c:v>
                </c:pt>
                <c:pt idx="3534">
                  <c:v>14.58</c:v>
                </c:pt>
                <c:pt idx="3535">
                  <c:v>4.3899999999999997</c:v>
                </c:pt>
                <c:pt idx="3536">
                  <c:v>0.6</c:v>
                </c:pt>
                <c:pt idx="3537">
                  <c:v>-0.22</c:v>
                </c:pt>
                <c:pt idx="3538">
                  <c:v>-2.08</c:v>
                </c:pt>
                <c:pt idx="3539">
                  <c:v>-0.22</c:v>
                </c:pt>
                <c:pt idx="3540">
                  <c:v>-0.52</c:v>
                </c:pt>
                <c:pt idx="3541">
                  <c:v>-7.44</c:v>
                </c:pt>
                <c:pt idx="3542">
                  <c:v>-23.43</c:v>
                </c:pt>
                <c:pt idx="3543">
                  <c:v>-0.22</c:v>
                </c:pt>
                <c:pt idx="3544">
                  <c:v>93.440002000000007</c:v>
                </c:pt>
                <c:pt idx="3545">
                  <c:v>579.07000700000003</c:v>
                </c:pt>
                <c:pt idx="3546">
                  <c:v>983.53997800000002</c:v>
                </c:pt>
                <c:pt idx="3547">
                  <c:v>1149.579956</c:v>
                </c:pt>
                <c:pt idx="3548">
                  <c:v>1050.790039</c:v>
                </c:pt>
                <c:pt idx="3549">
                  <c:v>1051.900024</c:v>
                </c:pt>
                <c:pt idx="3550">
                  <c:v>1010.3900149999999</c:v>
                </c:pt>
                <c:pt idx="3551">
                  <c:v>1065.6999510000001</c:v>
                </c:pt>
                <c:pt idx="3552">
                  <c:v>1048.73999</c:v>
                </c:pt>
                <c:pt idx="3553">
                  <c:v>1045.099976</c:v>
                </c:pt>
                <c:pt idx="3554">
                  <c:v>1029.25</c:v>
                </c:pt>
                <c:pt idx="3555">
                  <c:v>1041.670044</c:v>
                </c:pt>
                <c:pt idx="3556">
                  <c:v>1051.1899410000001</c:v>
                </c:pt>
                <c:pt idx="3557">
                  <c:v>995.26000999999997</c:v>
                </c:pt>
                <c:pt idx="3558">
                  <c:v>1029.25</c:v>
                </c:pt>
                <c:pt idx="3559">
                  <c:v>1042.48999</c:v>
                </c:pt>
                <c:pt idx="3560">
                  <c:v>1041.969971</c:v>
                </c:pt>
                <c:pt idx="3561">
                  <c:v>1041.380005</c:v>
                </c:pt>
                <c:pt idx="3562">
                  <c:v>1079.01001</c:v>
                </c:pt>
                <c:pt idx="3563">
                  <c:v>1048.8100589999999</c:v>
                </c:pt>
                <c:pt idx="3564">
                  <c:v>992.95001200000002</c:v>
                </c:pt>
                <c:pt idx="3565">
                  <c:v>920.72997999999995</c:v>
                </c:pt>
                <c:pt idx="3566">
                  <c:v>904.44000200000005</c:v>
                </c:pt>
                <c:pt idx="3567">
                  <c:v>892.60998500000005</c:v>
                </c:pt>
                <c:pt idx="3568">
                  <c:v>1115.76001</c:v>
                </c:pt>
                <c:pt idx="3569">
                  <c:v>1335.6400149999999</c:v>
                </c:pt>
                <c:pt idx="3570">
                  <c:v>1278.589966</c:v>
                </c:pt>
                <c:pt idx="3571">
                  <c:v>1598.8100589999999</c:v>
                </c:pt>
                <c:pt idx="3572">
                  <c:v>1673.420044</c:v>
                </c:pt>
                <c:pt idx="3573">
                  <c:v>1673.6400149999999</c:v>
                </c:pt>
                <c:pt idx="3574">
                  <c:v>1598.959961</c:v>
                </c:pt>
                <c:pt idx="3575">
                  <c:v>1516.6899410000001</c:v>
                </c:pt>
                <c:pt idx="3576">
                  <c:v>1448.410034</c:v>
                </c:pt>
                <c:pt idx="3577">
                  <c:v>1433.01001</c:v>
                </c:pt>
                <c:pt idx="3578">
                  <c:v>1372.380005</c:v>
                </c:pt>
                <c:pt idx="3579">
                  <c:v>1360.630005</c:v>
                </c:pt>
                <c:pt idx="3580">
                  <c:v>1455.98999</c:v>
                </c:pt>
                <c:pt idx="3581">
                  <c:v>1715.8900149999999</c:v>
                </c:pt>
                <c:pt idx="3582">
                  <c:v>1918.73999</c:v>
                </c:pt>
                <c:pt idx="3583">
                  <c:v>1935.98999</c:v>
                </c:pt>
                <c:pt idx="3584">
                  <c:v>1732.5500489999999</c:v>
                </c:pt>
                <c:pt idx="3585">
                  <c:v>1710.829956</c:v>
                </c:pt>
                <c:pt idx="3586">
                  <c:v>1709.119995</c:v>
                </c:pt>
                <c:pt idx="3587">
                  <c:v>1599.26001</c:v>
                </c:pt>
                <c:pt idx="3588">
                  <c:v>1543.469971</c:v>
                </c:pt>
                <c:pt idx="3589">
                  <c:v>1497.1999510000001</c:v>
                </c:pt>
                <c:pt idx="3590">
                  <c:v>1504.709961</c:v>
                </c:pt>
                <c:pt idx="3591">
                  <c:v>1568.76001</c:v>
                </c:pt>
                <c:pt idx="3592">
                  <c:v>1678.849976</c:v>
                </c:pt>
                <c:pt idx="3593">
                  <c:v>1795.329956</c:v>
                </c:pt>
                <c:pt idx="3594">
                  <c:v>2165.6201169999999</c:v>
                </c:pt>
                <c:pt idx="3595">
                  <c:v>2194.330078</c:v>
                </c:pt>
                <c:pt idx="3596">
                  <c:v>1982.040039</c:v>
                </c:pt>
                <c:pt idx="3597">
                  <c:v>1812.589966</c:v>
                </c:pt>
                <c:pt idx="3598">
                  <c:v>1692.23999</c:v>
                </c:pt>
                <c:pt idx="3599">
                  <c:v>1494.5</c:v>
                </c:pt>
                <c:pt idx="3600">
                  <c:v>1361.2700199999999</c:v>
                </c:pt>
                <c:pt idx="3601">
                  <c:v>1336.130005</c:v>
                </c:pt>
                <c:pt idx="3602">
                  <c:v>1316.790039</c:v>
                </c:pt>
                <c:pt idx="3603">
                  <c:v>1339.030029</c:v>
                </c:pt>
                <c:pt idx="3604">
                  <c:v>1457.900024</c:v>
                </c:pt>
                <c:pt idx="3605">
                  <c:v>1701.0699460000001</c:v>
                </c:pt>
                <c:pt idx="3606">
                  <c:v>1843.0699460000001</c:v>
                </c:pt>
                <c:pt idx="3607">
                  <c:v>1808.630005</c:v>
                </c:pt>
                <c:pt idx="3608">
                  <c:v>1680.3900149999999</c:v>
                </c:pt>
                <c:pt idx="3609">
                  <c:v>1492.410034</c:v>
                </c:pt>
                <c:pt idx="3610">
                  <c:v>1442.4300539999999</c:v>
                </c:pt>
                <c:pt idx="3611">
                  <c:v>1426.7299800000001</c:v>
                </c:pt>
                <c:pt idx="3612">
                  <c:v>1369.2299800000001</c:v>
                </c:pt>
                <c:pt idx="3613">
                  <c:v>1357.849976</c:v>
                </c:pt>
                <c:pt idx="3614">
                  <c:v>1354.4300539999999</c:v>
                </c:pt>
                <c:pt idx="3615">
                  <c:v>1356.660034</c:v>
                </c:pt>
                <c:pt idx="3616">
                  <c:v>1487.7299800000001</c:v>
                </c:pt>
                <c:pt idx="3617">
                  <c:v>1747.8599850000001</c:v>
                </c:pt>
                <c:pt idx="3618">
                  <c:v>1897</c:v>
                </c:pt>
                <c:pt idx="3619">
                  <c:v>1924.150024</c:v>
                </c:pt>
                <c:pt idx="3620">
                  <c:v>1841.1400149999999</c:v>
                </c:pt>
                <c:pt idx="3621">
                  <c:v>1785.349976</c:v>
                </c:pt>
                <c:pt idx="3622">
                  <c:v>1695.8599850000001</c:v>
                </c:pt>
                <c:pt idx="3623">
                  <c:v>1636.5699460000001</c:v>
                </c:pt>
                <c:pt idx="3624">
                  <c:v>1543.209961</c:v>
                </c:pt>
                <c:pt idx="3625">
                  <c:v>1481.0200199999999</c:v>
                </c:pt>
                <c:pt idx="3626">
                  <c:v>1357.829956</c:v>
                </c:pt>
                <c:pt idx="3627">
                  <c:v>1355.969971</c:v>
                </c:pt>
                <c:pt idx="3628">
                  <c:v>1479.9799800000001</c:v>
                </c:pt>
                <c:pt idx="3629">
                  <c:v>1710.959961</c:v>
                </c:pt>
                <c:pt idx="3630">
                  <c:v>1857.3599850000001</c:v>
                </c:pt>
                <c:pt idx="3631">
                  <c:v>1832.660034</c:v>
                </c:pt>
                <c:pt idx="3632">
                  <c:v>1702.1800539999999</c:v>
                </c:pt>
                <c:pt idx="3633">
                  <c:v>1575.5699460000001</c:v>
                </c:pt>
                <c:pt idx="3634">
                  <c:v>1536.8900149999999</c:v>
                </c:pt>
                <c:pt idx="3635">
                  <c:v>1408.790039</c:v>
                </c:pt>
                <c:pt idx="3636">
                  <c:v>1372.339966</c:v>
                </c:pt>
                <c:pt idx="3637">
                  <c:v>1375.170044</c:v>
                </c:pt>
                <c:pt idx="3638">
                  <c:v>1339.3100589999999</c:v>
                </c:pt>
                <c:pt idx="3639">
                  <c:v>1350.920044</c:v>
                </c:pt>
                <c:pt idx="3640">
                  <c:v>1485.630005</c:v>
                </c:pt>
                <c:pt idx="3641">
                  <c:v>1710.369995</c:v>
                </c:pt>
                <c:pt idx="3642">
                  <c:v>1874.469971</c:v>
                </c:pt>
                <c:pt idx="3643">
                  <c:v>1917.089966</c:v>
                </c:pt>
                <c:pt idx="3644">
                  <c:v>1953.469971</c:v>
                </c:pt>
                <c:pt idx="3645">
                  <c:v>1859.73999</c:v>
                </c:pt>
                <c:pt idx="3646">
                  <c:v>1713.420044</c:v>
                </c:pt>
                <c:pt idx="3647">
                  <c:v>1420.839966</c:v>
                </c:pt>
                <c:pt idx="3648">
                  <c:v>1281.0600589999999</c:v>
                </c:pt>
                <c:pt idx="3649">
                  <c:v>1257.030029</c:v>
                </c:pt>
                <c:pt idx="3650">
                  <c:v>1202.280029</c:v>
                </c:pt>
                <c:pt idx="3651">
                  <c:v>1100.8100589999999</c:v>
                </c:pt>
                <c:pt idx="3652">
                  <c:v>1103.8599850000001</c:v>
                </c:pt>
                <c:pt idx="3653">
                  <c:v>1437.650024</c:v>
                </c:pt>
                <c:pt idx="3654">
                  <c:v>1659.630005</c:v>
                </c:pt>
                <c:pt idx="3655">
                  <c:v>1622.650024</c:v>
                </c:pt>
                <c:pt idx="3656">
                  <c:v>1404.170044</c:v>
                </c:pt>
                <c:pt idx="3657">
                  <c:v>1265.660034</c:v>
                </c:pt>
                <c:pt idx="3658">
                  <c:v>1194.540039</c:v>
                </c:pt>
                <c:pt idx="3659">
                  <c:v>1167.170044</c:v>
                </c:pt>
                <c:pt idx="3660">
                  <c:v>1081.7700199999999</c:v>
                </c:pt>
                <c:pt idx="3661">
                  <c:v>1071.209961</c:v>
                </c:pt>
                <c:pt idx="3662">
                  <c:v>1100.0699460000001</c:v>
                </c:pt>
                <c:pt idx="3663">
                  <c:v>1176.3199460000001</c:v>
                </c:pt>
                <c:pt idx="3664">
                  <c:v>1236.280029</c:v>
                </c:pt>
                <c:pt idx="3665">
                  <c:v>1333.0600589999999</c:v>
                </c:pt>
                <c:pt idx="3666">
                  <c:v>1306.280029</c:v>
                </c:pt>
                <c:pt idx="3667">
                  <c:v>1301.589966</c:v>
                </c:pt>
                <c:pt idx="3668">
                  <c:v>1302.410034</c:v>
                </c:pt>
                <c:pt idx="3669">
                  <c:v>1289.540039</c:v>
                </c:pt>
                <c:pt idx="3670">
                  <c:v>1269.079956</c:v>
                </c:pt>
                <c:pt idx="3671">
                  <c:v>1305.880005</c:v>
                </c:pt>
                <c:pt idx="3672">
                  <c:v>1210.8900149999999</c:v>
                </c:pt>
                <c:pt idx="3673">
                  <c:v>1168.48999</c:v>
                </c:pt>
                <c:pt idx="3674">
                  <c:v>1184.8599850000001</c:v>
                </c:pt>
                <c:pt idx="3675">
                  <c:v>1200.329956</c:v>
                </c:pt>
                <c:pt idx="3676">
                  <c:v>1200.7700199999999</c:v>
                </c:pt>
                <c:pt idx="3677">
                  <c:v>1560.790039</c:v>
                </c:pt>
                <c:pt idx="3678">
                  <c:v>1600.209961</c:v>
                </c:pt>
                <c:pt idx="3679">
                  <c:v>1487.5200199999999</c:v>
                </c:pt>
                <c:pt idx="3680">
                  <c:v>1377.209961</c:v>
                </c:pt>
                <c:pt idx="3681">
                  <c:v>1306.5500489999999</c:v>
                </c:pt>
                <c:pt idx="3682">
                  <c:v>1203.900024</c:v>
                </c:pt>
                <c:pt idx="3683">
                  <c:v>1175.5600589999999</c:v>
                </c:pt>
                <c:pt idx="3684">
                  <c:v>1117.459961</c:v>
                </c:pt>
                <c:pt idx="3685">
                  <c:v>1115.829956</c:v>
                </c:pt>
                <c:pt idx="3686">
                  <c:v>1110.7700199999999</c:v>
                </c:pt>
                <c:pt idx="3687">
                  <c:v>1079.160034</c:v>
                </c:pt>
                <c:pt idx="3688">
                  <c:v>1259.6899410000001</c:v>
                </c:pt>
                <c:pt idx="3689">
                  <c:v>1234.839966</c:v>
                </c:pt>
                <c:pt idx="3690">
                  <c:v>1357.719971</c:v>
                </c:pt>
                <c:pt idx="3691">
                  <c:v>1650.0500489999999</c:v>
                </c:pt>
                <c:pt idx="3692">
                  <c:v>1509.839966</c:v>
                </c:pt>
                <c:pt idx="3693">
                  <c:v>1450.329956</c:v>
                </c:pt>
                <c:pt idx="3694">
                  <c:v>1148.9300539999999</c:v>
                </c:pt>
                <c:pt idx="3695">
                  <c:v>1308.030029</c:v>
                </c:pt>
                <c:pt idx="3696">
                  <c:v>1249.6999510000001</c:v>
                </c:pt>
                <c:pt idx="3697">
                  <c:v>1241.8900149999999</c:v>
                </c:pt>
                <c:pt idx="3698">
                  <c:v>1168.4499510000001</c:v>
                </c:pt>
                <c:pt idx="3699">
                  <c:v>1156.920044</c:v>
                </c:pt>
                <c:pt idx="3700">
                  <c:v>1160.719971</c:v>
                </c:pt>
                <c:pt idx="3701">
                  <c:v>1188.910034</c:v>
                </c:pt>
                <c:pt idx="3702">
                  <c:v>1263.76001</c:v>
                </c:pt>
                <c:pt idx="3703">
                  <c:v>1339.1999510000001</c:v>
                </c:pt>
                <c:pt idx="3704">
                  <c:v>1328.040039</c:v>
                </c:pt>
                <c:pt idx="3705">
                  <c:v>1215.1800539999999</c:v>
                </c:pt>
                <c:pt idx="3706">
                  <c:v>1041.4499510000001</c:v>
                </c:pt>
                <c:pt idx="3707">
                  <c:v>1005.440002</c:v>
                </c:pt>
                <c:pt idx="3708">
                  <c:v>850.23999000000003</c:v>
                </c:pt>
                <c:pt idx="3709">
                  <c:v>705.76000999999997</c:v>
                </c:pt>
                <c:pt idx="3710">
                  <c:v>885.28997800000002</c:v>
                </c:pt>
                <c:pt idx="3711">
                  <c:v>1052.170044</c:v>
                </c:pt>
                <c:pt idx="3712">
                  <c:v>1182.369995</c:v>
                </c:pt>
                <c:pt idx="3713">
                  <c:v>1337.9399410000001</c:v>
                </c:pt>
                <c:pt idx="3714">
                  <c:v>1480.790039</c:v>
                </c:pt>
                <c:pt idx="3715">
                  <c:v>1556.75</c:v>
                </c:pt>
                <c:pt idx="3716">
                  <c:v>1480.410034</c:v>
                </c:pt>
                <c:pt idx="3717">
                  <c:v>1481.01001</c:v>
                </c:pt>
                <c:pt idx="3718">
                  <c:v>1250.959961</c:v>
                </c:pt>
                <c:pt idx="3719">
                  <c:v>1231.420044</c:v>
                </c:pt>
                <c:pt idx="3720">
                  <c:v>1169.73999</c:v>
                </c:pt>
                <c:pt idx="3721">
                  <c:v>1112.76001</c:v>
                </c:pt>
                <c:pt idx="3722">
                  <c:v>1018.349976</c:v>
                </c:pt>
                <c:pt idx="3723">
                  <c:v>1012.099976</c:v>
                </c:pt>
                <c:pt idx="3724">
                  <c:v>952.580017</c:v>
                </c:pt>
                <c:pt idx="3725">
                  <c:v>946.84997599999997</c:v>
                </c:pt>
                <c:pt idx="3726">
                  <c:v>994.32000700000003</c:v>
                </c:pt>
                <c:pt idx="3727">
                  <c:v>1013.880005</c:v>
                </c:pt>
                <c:pt idx="3728">
                  <c:v>1061.2700199999999</c:v>
                </c:pt>
                <c:pt idx="3729">
                  <c:v>1051.6800539999999</c:v>
                </c:pt>
                <c:pt idx="3730">
                  <c:v>1068.48999</c:v>
                </c:pt>
                <c:pt idx="3731">
                  <c:v>985.76000999999997</c:v>
                </c:pt>
                <c:pt idx="3732">
                  <c:v>677.830017</c:v>
                </c:pt>
                <c:pt idx="3733">
                  <c:v>732.96002199999998</c:v>
                </c:pt>
                <c:pt idx="3734">
                  <c:v>907.27002000000005</c:v>
                </c:pt>
                <c:pt idx="3735">
                  <c:v>982.26000999999997</c:v>
                </c:pt>
                <c:pt idx="3736">
                  <c:v>1116.099976</c:v>
                </c:pt>
                <c:pt idx="3737">
                  <c:v>1212.8900149999999</c:v>
                </c:pt>
                <c:pt idx="3738">
                  <c:v>1255.8199460000001</c:v>
                </c:pt>
                <c:pt idx="3739">
                  <c:v>1260.579956</c:v>
                </c:pt>
                <c:pt idx="3740">
                  <c:v>1237.670044</c:v>
                </c:pt>
                <c:pt idx="3741">
                  <c:v>1258.9499510000001</c:v>
                </c:pt>
                <c:pt idx="3742">
                  <c:v>1024.73999</c:v>
                </c:pt>
                <c:pt idx="3743">
                  <c:v>769.26000999999997</c:v>
                </c:pt>
                <c:pt idx="3744">
                  <c:v>675.96997099999999</c:v>
                </c:pt>
                <c:pt idx="3745">
                  <c:v>610.580017</c:v>
                </c:pt>
                <c:pt idx="3746">
                  <c:v>654.84002699999996</c:v>
                </c:pt>
                <c:pt idx="3747">
                  <c:v>632.75</c:v>
                </c:pt>
                <c:pt idx="3748">
                  <c:v>655.28997800000002</c:v>
                </c:pt>
                <c:pt idx="3749">
                  <c:v>670.02002000000005</c:v>
                </c:pt>
                <c:pt idx="3750">
                  <c:v>700.96997099999999</c:v>
                </c:pt>
                <c:pt idx="3751">
                  <c:v>625.30999799999995</c:v>
                </c:pt>
                <c:pt idx="3752">
                  <c:v>424.42999300000002</c:v>
                </c:pt>
                <c:pt idx="3753">
                  <c:v>223.19000199999999</c:v>
                </c:pt>
                <c:pt idx="3754">
                  <c:v>82.279999000000004</c:v>
                </c:pt>
                <c:pt idx="3755">
                  <c:v>0.74</c:v>
                </c:pt>
                <c:pt idx="3756">
                  <c:v>0.67</c:v>
                </c:pt>
                <c:pt idx="3757">
                  <c:v>0.15</c:v>
                </c:pt>
                <c:pt idx="3758">
                  <c:v>-7.0000000000000007E-2</c:v>
                </c:pt>
                <c:pt idx="3759">
                  <c:v>6.03</c:v>
                </c:pt>
                <c:pt idx="3760">
                  <c:v>610.5</c:v>
                </c:pt>
                <c:pt idx="3761">
                  <c:v>1261.400024</c:v>
                </c:pt>
                <c:pt idx="3762">
                  <c:v>1487.9399410000001</c:v>
                </c:pt>
                <c:pt idx="3763">
                  <c:v>1599.3100589999999</c:v>
                </c:pt>
                <c:pt idx="3764">
                  <c:v>1592.3900149999999</c:v>
                </c:pt>
                <c:pt idx="3765">
                  <c:v>1617.540039</c:v>
                </c:pt>
                <c:pt idx="3766">
                  <c:v>1411.3100589999999</c:v>
                </c:pt>
                <c:pt idx="3767">
                  <c:v>1215.5699460000001</c:v>
                </c:pt>
                <c:pt idx="3768">
                  <c:v>1145.8599850000001</c:v>
                </c:pt>
                <c:pt idx="3769">
                  <c:v>1120.48999</c:v>
                </c:pt>
                <c:pt idx="3770">
                  <c:v>1084.1099850000001</c:v>
                </c:pt>
                <c:pt idx="3771">
                  <c:v>1092.73999</c:v>
                </c:pt>
                <c:pt idx="3772">
                  <c:v>1142.219971</c:v>
                </c:pt>
                <c:pt idx="3773">
                  <c:v>1307.160034</c:v>
                </c:pt>
                <c:pt idx="3774">
                  <c:v>1613.8900149999999</c:v>
                </c:pt>
                <c:pt idx="3775">
                  <c:v>1637.630005</c:v>
                </c:pt>
                <c:pt idx="3776">
                  <c:v>1569.6999510000001</c:v>
                </c:pt>
                <c:pt idx="3777">
                  <c:v>1420.9799800000001</c:v>
                </c:pt>
                <c:pt idx="3778">
                  <c:v>1289.4499510000001</c:v>
                </c:pt>
                <c:pt idx="3779">
                  <c:v>1255.079956</c:v>
                </c:pt>
                <c:pt idx="3780">
                  <c:v>1255.079956</c:v>
                </c:pt>
                <c:pt idx="3781">
                  <c:v>1231.420044</c:v>
                </c:pt>
                <c:pt idx="3782">
                  <c:v>1219.1400149999999</c:v>
                </c:pt>
                <c:pt idx="3783">
                  <c:v>1220.630005</c:v>
                </c:pt>
                <c:pt idx="3784">
                  <c:v>1287.8100589999999</c:v>
                </c:pt>
                <c:pt idx="3785">
                  <c:v>1487.9399410000001</c:v>
                </c:pt>
                <c:pt idx="3786">
                  <c:v>1622.150024</c:v>
                </c:pt>
                <c:pt idx="3787">
                  <c:v>1692.2299800000001</c:v>
                </c:pt>
                <c:pt idx="3788">
                  <c:v>1702.280029</c:v>
                </c:pt>
                <c:pt idx="3789">
                  <c:v>1638.670044</c:v>
                </c:pt>
                <c:pt idx="3790">
                  <c:v>1569.5500489999999</c:v>
                </c:pt>
                <c:pt idx="3791">
                  <c:v>1376.7299800000001</c:v>
                </c:pt>
                <c:pt idx="3792">
                  <c:v>1256.9499510000001</c:v>
                </c:pt>
                <c:pt idx="3793">
                  <c:v>1228.3000489999999</c:v>
                </c:pt>
                <c:pt idx="3794">
                  <c:v>1212.380005</c:v>
                </c:pt>
                <c:pt idx="3795">
                  <c:v>1226.959961</c:v>
                </c:pt>
                <c:pt idx="3796">
                  <c:v>1301.959961</c:v>
                </c:pt>
                <c:pt idx="3797">
                  <c:v>1468.76001</c:v>
                </c:pt>
                <c:pt idx="3798">
                  <c:v>1591.589966</c:v>
                </c:pt>
                <c:pt idx="3799">
                  <c:v>1599.619995</c:v>
                </c:pt>
                <c:pt idx="3800">
                  <c:v>1527.3100589999999</c:v>
                </c:pt>
                <c:pt idx="3801">
                  <c:v>1420.98999</c:v>
                </c:pt>
                <c:pt idx="3802">
                  <c:v>1362.959961</c:v>
                </c:pt>
                <c:pt idx="3803">
                  <c:v>1340.719971</c:v>
                </c:pt>
                <c:pt idx="3804">
                  <c:v>1295.040039</c:v>
                </c:pt>
                <c:pt idx="3805">
                  <c:v>1309.920044</c:v>
                </c:pt>
                <c:pt idx="3806">
                  <c:v>1319.4399410000001</c:v>
                </c:pt>
                <c:pt idx="3807">
                  <c:v>1352.030029</c:v>
                </c:pt>
                <c:pt idx="3808">
                  <c:v>1485.420044</c:v>
                </c:pt>
                <c:pt idx="3809">
                  <c:v>1560.040039</c:v>
                </c:pt>
                <c:pt idx="3810">
                  <c:v>1690.3100589999999</c:v>
                </c:pt>
                <c:pt idx="3811">
                  <c:v>1579.910034</c:v>
                </c:pt>
                <c:pt idx="3812">
                  <c:v>1577.079956</c:v>
                </c:pt>
                <c:pt idx="3813">
                  <c:v>1569.790039</c:v>
                </c:pt>
                <c:pt idx="3814">
                  <c:v>1310.0699460000001</c:v>
                </c:pt>
                <c:pt idx="3815">
                  <c:v>1406.1099850000001</c:v>
                </c:pt>
                <c:pt idx="3816">
                  <c:v>1269.369995</c:v>
                </c:pt>
                <c:pt idx="3817">
                  <c:v>1227.48999</c:v>
                </c:pt>
                <c:pt idx="3818">
                  <c:v>1226.079956</c:v>
                </c:pt>
                <c:pt idx="3819">
                  <c:v>1226.380005</c:v>
                </c:pt>
                <c:pt idx="3820">
                  <c:v>1298.459961</c:v>
                </c:pt>
                <c:pt idx="3821">
                  <c:v>1530.6400149999999</c:v>
                </c:pt>
                <c:pt idx="3822">
                  <c:v>1599.900024</c:v>
                </c:pt>
                <c:pt idx="3823">
                  <c:v>1650.9399410000001</c:v>
                </c:pt>
                <c:pt idx="3824">
                  <c:v>1593.579956</c:v>
                </c:pt>
                <c:pt idx="3825">
                  <c:v>1526.030029</c:v>
                </c:pt>
                <c:pt idx="3826">
                  <c:v>1409.2299800000001</c:v>
                </c:pt>
                <c:pt idx="3827">
                  <c:v>1362.73999</c:v>
                </c:pt>
                <c:pt idx="3828">
                  <c:v>1261.9399410000001</c:v>
                </c:pt>
                <c:pt idx="3829">
                  <c:v>1198.920044</c:v>
                </c:pt>
                <c:pt idx="3830">
                  <c:v>1145.959961</c:v>
                </c:pt>
                <c:pt idx="3831">
                  <c:v>1140.530029</c:v>
                </c:pt>
                <c:pt idx="3832">
                  <c:v>1240.579956</c:v>
                </c:pt>
                <c:pt idx="3833">
                  <c:v>1322.1899410000001</c:v>
                </c:pt>
                <c:pt idx="3834">
                  <c:v>1428.130005</c:v>
                </c:pt>
                <c:pt idx="3835">
                  <c:v>1504.829956</c:v>
                </c:pt>
                <c:pt idx="3836">
                  <c:v>1564.0500489999999</c:v>
                </c:pt>
                <c:pt idx="3837">
                  <c:v>1555.48999</c:v>
                </c:pt>
                <c:pt idx="3838">
                  <c:v>1428.869995</c:v>
                </c:pt>
                <c:pt idx="3839">
                  <c:v>1462.459961</c:v>
                </c:pt>
                <c:pt idx="3840">
                  <c:v>1264.719971</c:v>
                </c:pt>
                <c:pt idx="3841">
                  <c:v>1219.410034</c:v>
                </c:pt>
                <c:pt idx="3842">
                  <c:v>1213.2299800000001</c:v>
                </c:pt>
                <c:pt idx="3843">
                  <c:v>1218.8900149999999</c:v>
                </c:pt>
                <c:pt idx="3844">
                  <c:v>1332.709961</c:v>
                </c:pt>
                <c:pt idx="3845">
                  <c:v>1546.75</c:v>
                </c:pt>
                <c:pt idx="3846">
                  <c:v>1590.2700199999999</c:v>
                </c:pt>
                <c:pt idx="3847">
                  <c:v>1583.420044</c:v>
                </c:pt>
                <c:pt idx="3848">
                  <c:v>1450.26001</c:v>
                </c:pt>
                <c:pt idx="3849">
                  <c:v>1303.099976</c:v>
                </c:pt>
                <c:pt idx="3850">
                  <c:v>1221.339966</c:v>
                </c:pt>
                <c:pt idx="3851">
                  <c:v>1173.7299800000001</c:v>
                </c:pt>
                <c:pt idx="3852">
                  <c:v>1180.9499510000001</c:v>
                </c:pt>
                <c:pt idx="3853">
                  <c:v>1125.5200199999999</c:v>
                </c:pt>
                <c:pt idx="3854">
                  <c:v>1156.920044</c:v>
                </c:pt>
                <c:pt idx="3855">
                  <c:v>1174.030029</c:v>
                </c:pt>
                <c:pt idx="3856">
                  <c:v>1339.1099850000001</c:v>
                </c:pt>
                <c:pt idx="3857">
                  <c:v>1308.6099850000001</c:v>
                </c:pt>
                <c:pt idx="3858">
                  <c:v>1613.780029</c:v>
                </c:pt>
                <c:pt idx="3859">
                  <c:v>1640.1099850000001</c:v>
                </c:pt>
                <c:pt idx="3860">
                  <c:v>1613.630005</c:v>
                </c:pt>
                <c:pt idx="3861">
                  <c:v>1603.0600589999999</c:v>
                </c:pt>
                <c:pt idx="3862">
                  <c:v>1525.619995</c:v>
                </c:pt>
                <c:pt idx="3863">
                  <c:v>1495.6899410000001</c:v>
                </c:pt>
                <c:pt idx="3864">
                  <c:v>1383.7299800000001</c:v>
                </c:pt>
                <c:pt idx="3865">
                  <c:v>1289.849976</c:v>
                </c:pt>
                <c:pt idx="3866">
                  <c:v>1232.5</c:v>
                </c:pt>
                <c:pt idx="3867">
                  <c:v>1177.079956</c:v>
                </c:pt>
                <c:pt idx="3868">
                  <c:v>1154.089966</c:v>
                </c:pt>
                <c:pt idx="3869">
                  <c:v>1174.170044</c:v>
                </c:pt>
                <c:pt idx="3870">
                  <c:v>1124.1099850000001</c:v>
                </c:pt>
                <c:pt idx="3871">
                  <c:v>1108.410034</c:v>
                </c:pt>
                <c:pt idx="3872">
                  <c:v>826.09997599999997</c:v>
                </c:pt>
                <c:pt idx="3873">
                  <c:v>597.28002900000001</c:v>
                </c:pt>
                <c:pt idx="3874">
                  <c:v>537.69000200000005</c:v>
                </c:pt>
                <c:pt idx="3875">
                  <c:v>465.82998700000002</c:v>
                </c:pt>
                <c:pt idx="3876">
                  <c:v>358.19000199999999</c:v>
                </c:pt>
                <c:pt idx="3877">
                  <c:v>31.469999000000001</c:v>
                </c:pt>
                <c:pt idx="3878">
                  <c:v>279.19000199999999</c:v>
                </c:pt>
                <c:pt idx="3879">
                  <c:v>457.42999300000002</c:v>
                </c:pt>
                <c:pt idx="3880">
                  <c:v>319.42999300000002</c:v>
                </c:pt>
                <c:pt idx="3881">
                  <c:v>1110.0500489999999</c:v>
                </c:pt>
                <c:pt idx="3882">
                  <c:v>1425.910034</c:v>
                </c:pt>
                <c:pt idx="3883">
                  <c:v>1519.869995</c:v>
                </c:pt>
                <c:pt idx="3884">
                  <c:v>1570.079956</c:v>
                </c:pt>
                <c:pt idx="3885">
                  <c:v>1546.719971</c:v>
                </c:pt>
                <c:pt idx="3886">
                  <c:v>1480.3599850000001</c:v>
                </c:pt>
                <c:pt idx="3887">
                  <c:v>1450.530029</c:v>
                </c:pt>
                <c:pt idx="3888">
                  <c:v>1220.75</c:v>
                </c:pt>
                <c:pt idx="3889">
                  <c:v>1144.51001</c:v>
                </c:pt>
                <c:pt idx="3890">
                  <c:v>1082.0200199999999</c:v>
                </c:pt>
                <c:pt idx="3891">
                  <c:v>1078.4499510000001</c:v>
                </c:pt>
                <c:pt idx="3892">
                  <c:v>979.07000700000003</c:v>
                </c:pt>
                <c:pt idx="3893">
                  <c:v>895.01000999999997</c:v>
                </c:pt>
                <c:pt idx="3894">
                  <c:v>865.47997999999995</c:v>
                </c:pt>
                <c:pt idx="3895">
                  <c:v>724.21997099999999</c:v>
                </c:pt>
                <c:pt idx="3896">
                  <c:v>601.26000999999997</c:v>
                </c:pt>
                <c:pt idx="3897">
                  <c:v>553.21002199999998</c:v>
                </c:pt>
                <c:pt idx="3898">
                  <c:v>363.67001299999998</c:v>
                </c:pt>
                <c:pt idx="3899">
                  <c:v>148.10000600000001</c:v>
                </c:pt>
                <c:pt idx="3900">
                  <c:v>35.849997999999999</c:v>
                </c:pt>
                <c:pt idx="3901">
                  <c:v>0.6</c:v>
                </c:pt>
                <c:pt idx="3902">
                  <c:v>74.010002</c:v>
                </c:pt>
                <c:pt idx="3903">
                  <c:v>234.69000199999999</c:v>
                </c:pt>
                <c:pt idx="3904">
                  <c:v>634.73999000000003</c:v>
                </c:pt>
                <c:pt idx="3905">
                  <c:v>1189.8100589999999</c:v>
                </c:pt>
                <c:pt idx="3906">
                  <c:v>1378.4499510000001</c:v>
                </c:pt>
                <c:pt idx="3907">
                  <c:v>1532.209961</c:v>
                </c:pt>
                <c:pt idx="3908">
                  <c:v>1327.349976</c:v>
                </c:pt>
                <c:pt idx="3909">
                  <c:v>1314.4799800000001</c:v>
                </c:pt>
                <c:pt idx="3910">
                  <c:v>1295.660034</c:v>
                </c:pt>
                <c:pt idx="3911">
                  <c:v>1251.849976</c:v>
                </c:pt>
                <c:pt idx="3912">
                  <c:v>1207.589966</c:v>
                </c:pt>
                <c:pt idx="3913">
                  <c:v>1149.119995</c:v>
                </c:pt>
                <c:pt idx="3914">
                  <c:v>1115.1999510000001</c:v>
                </c:pt>
                <c:pt idx="3915">
                  <c:v>1042.8900149999999</c:v>
                </c:pt>
                <c:pt idx="3916">
                  <c:v>1115.5699460000001</c:v>
                </c:pt>
                <c:pt idx="3917">
                  <c:v>1487.9499510000001</c:v>
                </c:pt>
                <c:pt idx="3918">
                  <c:v>1570.73999</c:v>
                </c:pt>
                <c:pt idx="3919">
                  <c:v>1577.880005</c:v>
                </c:pt>
                <c:pt idx="3920">
                  <c:v>1333.150024</c:v>
                </c:pt>
                <c:pt idx="3921">
                  <c:v>1232.579956</c:v>
                </c:pt>
                <c:pt idx="3922">
                  <c:v>1094.73999</c:v>
                </c:pt>
                <c:pt idx="3923">
                  <c:v>1038.4300539999999</c:v>
                </c:pt>
                <c:pt idx="3924">
                  <c:v>788.94000200000005</c:v>
                </c:pt>
                <c:pt idx="3925">
                  <c:v>651.54998799999998</c:v>
                </c:pt>
                <c:pt idx="3926">
                  <c:v>633.98999000000003</c:v>
                </c:pt>
                <c:pt idx="3927">
                  <c:v>790.42999299999997</c:v>
                </c:pt>
                <c:pt idx="3928">
                  <c:v>1063.130005</c:v>
                </c:pt>
                <c:pt idx="3929">
                  <c:v>1164.219971</c:v>
                </c:pt>
                <c:pt idx="3930">
                  <c:v>1242.619995</c:v>
                </c:pt>
                <c:pt idx="3931">
                  <c:v>1244.410034</c:v>
                </c:pt>
                <c:pt idx="3932">
                  <c:v>1234.219971</c:v>
                </c:pt>
                <c:pt idx="3933">
                  <c:v>1231.459961</c:v>
                </c:pt>
                <c:pt idx="3934">
                  <c:v>1149.119995</c:v>
                </c:pt>
                <c:pt idx="3935">
                  <c:v>954.15997300000004</c:v>
                </c:pt>
                <c:pt idx="3936">
                  <c:v>1137.089966</c:v>
                </c:pt>
                <c:pt idx="3937">
                  <c:v>1107.1800539999999</c:v>
                </c:pt>
                <c:pt idx="3938">
                  <c:v>1101.900024</c:v>
                </c:pt>
                <c:pt idx="3939">
                  <c:v>908.84997599999997</c:v>
                </c:pt>
                <c:pt idx="3940">
                  <c:v>805.07000700000003</c:v>
                </c:pt>
                <c:pt idx="3941">
                  <c:v>1562.6099850000001</c:v>
                </c:pt>
                <c:pt idx="3942">
                  <c:v>1695.25</c:v>
                </c:pt>
                <c:pt idx="3943">
                  <c:v>1538.9499510000001</c:v>
                </c:pt>
                <c:pt idx="3944">
                  <c:v>1331.849976</c:v>
                </c:pt>
                <c:pt idx="3945">
                  <c:v>1220.329956</c:v>
                </c:pt>
                <c:pt idx="3946">
                  <c:v>1218.170044</c:v>
                </c:pt>
                <c:pt idx="3947">
                  <c:v>1211.400024</c:v>
                </c:pt>
                <c:pt idx="3948">
                  <c:v>1171.75</c:v>
                </c:pt>
                <c:pt idx="3949">
                  <c:v>1128.829956</c:v>
                </c:pt>
                <c:pt idx="3950">
                  <c:v>1219.660034</c:v>
                </c:pt>
                <c:pt idx="3951">
                  <c:v>1263.1800539999999</c:v>
                </c:pt>
                <c:pt idx="3952">
                  <c:v>1472</c:v>
                </c:pt>
                <c:pt idx="3953">
                  <c:v>1677.030029</c:v>
                </c:pt>
                <c:pt idx="3954">
                  <c:v>1706.1099850000001</c:v>
                </c:pt>
                <c:pt idx="3955">
                  <c:v>1673.9799800000001</c:v>
                </c:pt>
                <c:pt idx="3956">
                  <c:v>1743.900024</c:v>
                </c:pt>
                <c:pt idx="3957">
                  <c:v>1747.4799800000001</c:v>
                </c:pt>
                <c:pt idx="3958">
                  <c:v>1547.290039</c:v>
                </c:pt>
                <c:pt idx="3959">
                  <c:v>1473.130005</c:v>
                </c:pt>
                <c:pt idx="3960">
                  <c:v>1365.530029</c:v>
                </c:pt>
                <c:pt idx="3961">
                  <c:v>1322.1400149999999</c:v>
                </c:pt>
                <c:pt idx="3962">
                  <c:v>1287.540039</c:v>
                </c:pt>
                <c:pt idx="3963">
                  <c:v>1288.7299800000001</c:v>
                </c:pt>
                <c:pt idx="3964">
                  <c:v>1356.079956</c:v>
                </c:pt>
                <c:pt idx="3965">
                  <c:v>1634.23999</c:v>
                </c:pt>
                <c:pt idx="3966">
                  <c:v>1837.6899410000001</c:v>
                </c:pt>
                <c:pt idx="3967">
                  <c:v>1881.079956</c:v>
                </c:pt>
                <c:pt idx="3968">
                  <c:v>1589.369995</c:v>
                </c:pt>
                <c:pt idx="3969">
                  <c:v>1456.910034</c:v>
                </c:pt>
                <c:pt idx="3970">
                  <c:v>1305.030029</c:v>
                </c:pt>
                <c:pt idx="3971">
                  <c:v>1270.719971</c:v>
                </c:pt>
                <c:pt idx="3972">
                  <c:v>1281.4399410000001</c:v>
                </c:pt>
                <c:pt idx="3973">
                  <c:v>1254.719971</c:v>
                </c:pt>
                <c:pt idx="3974">
                  <c:v>1266.849976</c:v>
                </c:pt>
                <c:pt idx="3975">
                  <c:v>1362.25</c:v>
                </c:pt>
                <c:pt idx="3976">
                  <c:v>1642.8000489999999</c:v>
                </c:pt>
                <c:pt idx="3977">
                  <c:v>1928.1099850000001</c:v>
                </c:pt>
                <c:pt idx="3978">
                  <c:v>2275.4099120000001</c:v>
                </c:pt>
                <c:pt idx="3979">
                  <c:v>2288.1298830000001</c:v>
                </c:pt>
                <c:pt idx="3980">
                  <c:v>1964.349976</c:v>
                </c:pt>
                <c:pt idx="3981">
                  <c:v>1843.1999510000001</c:v>
                </c:pt>
                <c:pt idx="3982">
                  <c:v>1656.790039</c:v>
                </c:pt>
                <c:pt idx="3983">
                  <c:v>1730.5699460000001</c:v>
                </c:pt>
                <c:pt idx="3984">
                  <c:v>1648</c:v>
                </c:pt>
                <c:pt idx="3985">
                  <c:v>1587</c:v>
                </c:pt>
                <c:pt idx="3986">
                  <c:v>1589.160034</c:v>
                </c:pt>
                <c:pt idx="3987">
                  <c:v>1535.8199460000001</c:v>
                </c:pt>
                <c:pt idx="3988">
                  <c:v>1540.51001</c:v>
                </c:pt>
                <c:pt idx="3989">
                  <c:v>1691.219971</c:v>
                </c:pt>
                <c:pt idx="3990">
                  <c:v>1896.599976</c:v>
                </c:pt>
                <c:pt idx="3991">
                  <c:v>1822.51001</c:v>
                </c:pt>
                <c:pt idx="3992">
                  <c:v>1650</c:v>
                </c:pt>
                <c:pt idx="3993">
                  <c:v>1381.6099850000001</c:v>
                </c:pt>
                <c:pt idx="3994">
                  <c:v>1216.099976</c:v>
                </c:pt>
                <c:pt idx="3995">
                  <c:v>1137.839966</c:v>
                </c:pt>
                <c:pt idx="3996">
                  <c:v>869.52002000000005</c:v>
                </c:pt>
                <c:pt idx="3997">
                  <c:v>743.88000499999998</c:v>
                </c:pt>
                <c:pt idx="3998">
                  <c:v>733.169983</c:v>
                </c:pt>
                <c:pt idx="3999">
                  <c:v>867.59002699999996</c:v>
                </c:pt>
                <c:pt idx="4000">
                  <c:v>1228.969971</c:v>
                </c:pt>
                <c:pt idx="4001">
                  <c:v>1656.630005</c:v>
                </c:pt>
                <c:pt idx="4002">
                  <c:v>1923.380005</c:v>
                </c:pt>
                <c:pt idx="4003">
                  <c:v>1972.630005</c:v>
                </c:pt>
                <c:pt idx="4004">
                  <c:v>2011.9799800000001</c:v>
                </c:pt>
                <c:pt idx="4005">
                  <c:v>1950.829956</c:v>
                </c:pt>
                <c:pt idx="4006">
                  <c:v>1672.98999</c:v>
                </c:pt>
                <c:pt idx="4007">
                  <c:v>2203.1599120000001</c:v>
                </c:pt>
                <c:pt idx="4008">
                  <c:v>1864.660034</c:v>
                </c:pt>
                <c:pt idx="4009">
                  <c:v>1674.1800539999999</c:v>
                </c:pt>
                <c:pt idx="4010">
                  <c:v>1572.3599850000001</c:v>
                </c:pt>
                <c:pt idx="4011">
                  <c:v>1538.589966</c:v>
                </c:pt>
                <c:pt idx="4012">
                  <c:v>1784.410034</c:v>
                </c:pt>
                <c:pt idx="4013">
                  <c:v>2174.3798830000001</c:v>
                </c:pt>
                <c:pt idx="4014">
                  <c:v>2404.719971</c:v>
                </c:pt>
                <c:pt idx="4015">
                  <c:v>2422.5</c:v>
                </c:pt>
                <c:pt idx="4016">
                  <c:v>2224.429932</c:v>
                </c:pt>
                <c:pt idx="4017">
                  <c:v>1862.660034</c:v>
                </c:pt>
                <c:pt idx="4018">
                  <c:v>1449.630005</c:v>
                </c:pt>
                <c:pt idx="4019">
                  <c:v>1387.530029</c:v>
                </c:pt>
                <c:pt idx="4020">
                  <c:v>1343.790039</c:v>
                </c:pt>
                <c:pt idx="4021">
                  <c:v>1295.0699460000001</c:v>
                </c:pt>
                <c:pt idx="4022">
                  <c:v>1342.3100589999999</c:v>
                </c:pt>
                <c:pt idx="4023">
                  <c:v>1400.839966</c:v>
                </c:pt>
                <c:pt idx="4024">
                  <c:v>1892.630005</c:v>
                </c:pt>
                <c:pt idx="4025">
                  <c:v>2261.030029</c:v>
                </c:pt>
                <c:pt idx="4026">
                  <c:v>2358.540039</c:v>
                </c:pt>
                <c:pt idx="4027">
                  <c:v>2643.330078</c:v>
                </c:pt>
                <c:pt idx="4028">
                  <c:v>2046.0699460000001</c:v>
                </c:pt>
                <c:pt idx="4029">
                  <c:v>1533.6800539999999</c:v>
                </c:pt>
                <c:pt idx="4030">
                  <c:v>1473.9499510000001</c:v>
                </c:pt>
                <c:pt idx="4031">
                  <c:v>1456.790039</c:v>
                </c:pt>
                <c:pt idx="4032">
                  <c:v>1469.8000489999999</c:v>
                </c:pt>
                <c:pt idx="4033">
                  <c:v>1371.329956</c:v>
                </c:pt>
                <c:pt idx="4034">
                  <c:v>1343.579956</c:v>
                </c:pt>
                <c:pt idx="4035">
                  <c:v>1280.959961</c:v>
                </c:pt>
                <c:pt idx="4036">
                  <c:v>1331.3100589999999</c:v>
                </c:pt>
                <c:pt idx="4037">
                  <c:v>1412.6800539999999</c:v>
                </c:pt>
                <c:pt idx="4038">
                  <c:v>1414.3199460000001</c:v>
                </c:pt>
                <c:pt idx="4039">
                  <c:v>1399.5200199999999</c:v>
                </c:pt>
                <c:pt idx="4040">
                  <c:v>1376.459961</c:v>
                </c:pt>
                <c:pt idx="4041">
                  <c:v>1171.0200199999999</c:v>
                </c:pt>
                <c:pt idx="4042">
                  <c:v>1058.119995</c:v>
                </c:pt>
                <c:pt idx="4043">
                  <c:v>792.28997800000002</c:v>
                </c:pt>
                <c:pt idx="4044">
                  <c:v>574.79998799999998</c:v>
                </c:pt>
                <c:pt idx="4045">
                  <c:v>570.19000200000005</c:v>
                </c:pt>
                <c:pt idx="4046">
                  <c:v>582.30999799999995</c:v>
                </c:pt>
                <c:pt idx="4047">
                  <c:v>1111.219971</c:v>
                </c:pt>
                <c:pt idx="4048">
                  <c:v>1412.75</c:v>
                </c:pt>
                <c:pt idx="4049">
                  <c:v>1968.1400149999999</c:v>
                </c:pt>
                <c:pt idx="4050">
                  <c:v>2439.709961</c:v>
                </c:pt>
                <c:pt idx="4051">
                  <c:v>2458</c:v>
                </c:pt>
                <c:pt idx="4052">
                  <c:v>2374.25</c:v>
                </c:pt>
                <c:pt idx="4053">
                  <c:v>2120.3999020000001</c:v>
                </c:pt>
                <c:pt idx="4054">
                  <c:v>1873.459961</c:v>
                </c:pt>
                <c:pt idx="4055">
                  <c:v>1540.3900149999999</c:v>
                </c:pt>
                <c:pt idx="4056">
                  <c:v>1413.410034</c:v>
                </c:pt>
                <c:pt idx="4057">
                  <c:v>1231.3000489999999</c:v>
                </c:pt>
                <c:pt idx="4058">
                  <c:v>1039.969971</c:v>
                </c:pt>
                <c:pt idx="4059">
                  <c:v>897.14001499999995</c:v>
                </c:pt>
                <c:pt idx="4060">
                  <c:v>825.42999299999997</c:v>
                </c:pt>
                <c:pt idx="4061">
                  <c:v>837.26000999999997</c:v>
                </c:pt>
                <c:pt idx="4062">
                  <c:v>733.26000999999997</c:v>
                </c:pt>
                <c:pt idx="4063">
                  <c:v>673.45001200000002</c:v>
                </c:pt>
                <c:pt idx="4064">
                  <c:v>701.34997599999997</c:v>
                </c:pt>
                <c:pt idx="4065">
                  <c:v>700.38000499999998</c:v>
                </c:pt>
                <c:pt idx="4066">
                  <c:v>708.19000200000005</c:v>
                </c:pt>
                <c:pt idx="4067">
                  <c:v>614.09002699999996</c:v>
                </c:pt>
                <c:pt idx="4068">
                  <c:v>557.919983</c:v>
                </c:pt>
                <c:pt idx="4069">
                  <c:v>447.01001000000002</c:v>
                </c:pt>
                <c:pt idx="4070">
                  <c:v>600.47997999999995</c:v>
                </c:pt>
                <c:pt idx="4071">
                  <c:v>694.65002400000003</c:v>
                </c:pt>
                <c:pt idx="4072">
                  <c:v>1170.530029</c:v>
                </c:pt>
                <c:pt idx="4073">
                  <c:v>1633.75</c:v>
                </c:pt>
                <c:pt idx="4074">
                  <c:v>1924.469971</c:v>
                </c:pt>
                <c:pt idx="4075">
                  <c:v>2102.929932</c:v>
                </c:pt>
                <c:pt idx="4076">
                  <c:v>2189.219971</c:v>
                </c:pt>
                <c:pt idx="4077">
                  <c:v>2283.25</c:v>
                </c:pt>
                <c:pt idx="4078">
                  <c:v>2091.1000979999999</c:v>
                </c:pt>
                <c:pt idx="4079">
                  <c:v>1786.98999</c:v>
                </c:pt>
                <c:pt idx="4080">
                  <c:v>1639.4799800000001</c:v>
                </c:pt>
                <c:pt idx="4081">
                  <c:v>1628.3900149999999</c:v>
                </c:pt>
                <c:pt idx="4082">
                  <c:v>1637.3199460000001</c:v>
                </c:pt>
                <c:pt idx="4083">
                  <c:v>1585.98999</c:v>
                </c:pt>
                <c:pt idx="4084">
                  <c:v>1958.459961</c:v>
                </c:pt>
                <c:pt idx="4085">
                  <c:v>2244.1201169999999</c:v>
                </c:pt>
                <c:pt idx="4086">
                  <c:v>2753.469971</c:v>
                </c:pt>
                <c:pt idx="4087">
                  <c:v>3719.5</c:v>
                </c:pt>
                <c:pt idx="4088">
                  <c:v>2590.8500979999999</c:v>
                </c:pt>
                <c:pt idx="4089">
                  <c:v>2308.169922</c:v>
                </c:pt>
                <c:pt idx="4090">
                  <c:v>2276.110107</c:v>
                </c:pt>
                <c:pt idx="4091">
                  <c:v>1960.469971</c:v>
                </c:pt>
                <c:pt idx="4092">
                  <c:v>1590.9799800000001</c:v>
                </c:pt>
                <c:pt idx="4093">
                  <c:v>1436.3900149999999</c:v>
                </c:pt>
                <c:pt idx="4094">
                  <c:v>1365.650024</c:v>
                </c:pt>
                <c:pt idx="4095">
                  <c:v>1342.290039</c:v>
                </c:pt>
                <c:pt idx="4096">
                  <c:v>1474.410034</c:v>
                </c:pt>
                <c:pt idx="4097">
                  <c:v>1556.459961</c:v>
                </c:pt>
                <c:pt idx="4098">
                  <c:v>2166.1599120000001</c:v>
                </c:pt>
                <c:pt idx="4099">
                  <c:v>2353.1000979999999</c:v>
                </c:pt>
                <c:pt idx="4100">
                  <c:v>2353.1000979999999</c:v>
                </c:pt>
                <c:pt idx="4101">
                  <c:v>2147.709961</c:v>
                </c:pt>
                <c:pt idx="4102">
                  <c:v>1859.8199460000001</c:v>
                </c:pt>
                <c:pt idx="4103">
                  <c:v>1970.459961</c:v>
                </c:pt>
                <c:pt idx="4104">
                  <c:v>1803.1800539999999</c:v>
                </c:pt>
                <c:pt idx="4105">
                  <c:v>1732.4399410000001</c:v>
                </c:pt>
                <c:pt idx="4106">
                  <c:v>1636.040039</c:v>
                </c:pt>
                <c:pt idx="4107">
                  <c:v>1615.3599850000001</c:v>
                </c:pt>
                <c:pt idx="4108">
                  <c:v>1702.6899410000001</c:v>
                </c:pt>
                <c:pt idx="4109">
                  <c:v>2213.6899410000001</c:v>
                </c:pt>
                <c:pt idx="4110">
                  <c:v>2520.820068</c:v>
                </c:pt>
                <c:pt idx="4111">
                  <c:v>2444.209961</c:v>
                </c:pt>
                <c:pt idx="4112">
                  <c:v>1961.6099850000001</c:v>
                </c:pt>
                <c:pt idx="4113">
                  <c:v>1761.5200199999999</c:v>
                </c:pt>
                <c:pt idx="4114">
                  <c:v>1671.670044</c:v>
                </c:pt>
                <c:pt idx="4115">
                  <c:v>1632.0200199999999</c:v>
                </c:pt>
                <c:pt idx="4116">
                  <c:v>1581.4399410000001</c:v>
                </c:pt>
                <c:pt idx="4117">
                  <c:v>1568.0600589999999</c:v>
                </c:pt>
                <c:pt idx="4118">
                  <c:v>1709.530029</c:v>
                </c:pt>
                <c:pt idx="4119">
                  <c:v>1780.9399410000001</c:v>
                </c:pt>
                <c:pt idx="4120">
                  <c:v>2264.8000489999999</c:v>
                </c:pt>
                <c:pt idx="4121">
                  <c:v>2781.3798830000001</c:v>
                </c:pt>
                <c:pt idx="4122">
                  <c:v>3349.070068</c:v>
                </c:pt>
                <c:pt idx="4123">
                  <c:v>3407.01001</c:v>
                </c:pt>
                <c:pt idx="4124">
                  <c:v>3052.280029</c:v>
                </c:pt>
                <c:pt idx="4125">
                  <c:v>2776.320068</c:v>
                </c:pt>
                <c:pt idx="4126">
                  <c:v>2421.219971</c:v>
                </c:pt>
                <c:pt idx="4127">
                  <c:v>2026.73999</c:v>
                </c:pt>
                <c:pt idx="4128">
                  <c:v>1997.280029</c:v>
                </c:pt>
                <c:pt idx="4129">
                  <c:v>2000.329956</c:v>
                </c:pt>
                <c:pt idx="4130">
                  <c:v>1848.579956</c:v>
                </c:pt>
                <c:pt idx="4131">
                  <c:v>1897.079956</c:v>
                </c:pt>
                <c:pt idx="4132">
                  <c:v>2114.820068</c:v>
                </c:pt>
                <c:pt idx="4133">
                  <c:v>2592.3999020000001</c:v>
                </c:pt>
                <c:pt idx="4134">
                  <c:v>3198.3798830000001</c:v>
                </c:pt>
                <c:pt idx="4135">
                  <c:v>2885.419922</c:v>
                </c:pt>
                <c:pt idx="4136">
                  <c:v>2527.679932</c:v>
                </c:pt>
                <c:pt idx="4137">
                  <c:v>2242.7700199999999</c:v>
                </c:pt>
                <c:pt idx="4138">
                  <c:v>2175.4499510000001</c:v>
                </c:pt>
                <c:pt idx="4139">
                  <c:v>2000.329956</c:v>
                </c:pt>
                <c:pt idx="4140">
                  <c:v>1857.51001</c:v>
                </c:pt>
                <c:pt idx="4141">
                  <c:v>1818.530029</c:v>
                </c:pt>
                <c:pt idx="4142">
                  <c:v>1920.1400149999999</c:v>
                </c:pt>
                <c:pt idx="4143">
                  <c:v>2113.4099120000001</c:v>
                </c:pt>
                <c:pt idx="4144">
                  <c:v>2465.790039</c:v>
                </c:pt>
                <c:pt idx="4145">
                  <c:v>2963.3798830000001</c:v>
                </c:pt>
                <c:pt idx="4146">
                  <c:v>3652.820068</c:v>
                </c:pt>
                <c:pt idx="4147">
                  <c:v>3443.5600589999999</c:v>
                </c:pt>
                <c:pt idx="4148">
                  <c:v>2970.3701169999999</c:v>
                </c:pt>
                <c:pt idx="4149">
                  <c:v>2786.26001</c:v>
                </c:pt>
                <c:pt idx="4150">
                  <c:v>2228.5600589999999</c:v>
                </c:pt>
                <c:pt idx="4151">
                  <c:v>2146.860107</c:v>
                </c:pt>
                <c:pt idx="4152">
                  <c:v>1918.619995</c:v>
                </c:pt>
                <c:pt idx="4153">
                  <c:v>1860.599976</c:v>
                </c:pt>
                <c:pt idx="4154">
                  <c:v>1828.6800539999999</c:v>
                </c:pt>
                <c:pt idx="4155">
                  <c:v>1897.5699460000001</c:v>
                </c:pt>
                <c:pt idx="4156">
                  <c:v>2080.570068</c:v>
                </c:pt>
                <c:pt idx="4157">
                  <c:v>2500.290039</c:v>
                </c:pt>
                <c:pt idx="4158">
                  <c:v>2703</c:v>
                </c:pt>
                <c:pt idx="4159">
                  <c:v>2606.5900879999999</c:v>
                </c:pt>
                <c:pt idx="4160">
                  <c:v>2352.469971</c:v>
                </c:pt>
                <c:pt idx="4161">
                  <c:v>2066.8100589999999</c:v>
                </c:pt>
                <c:pt idx="4162">
                  <c:v>1832.5500489999999</c:v>
                </c:pt>
                <c:pt idx="4163">
                  <c:v>1790.599976</c:v>
                </c:pt>
                <c:pt idx="4164">
                  <c:v>1695.5200199999999</c:v>
                </c:pt>
                <c:pt idx="4165">
                  <c:v>1696.119995</c:v>
                </c:pt>
                <c:pt idx="4166">
                  <c:v>1850.1099850000001</c:v>
                </c:pt>
                <c:pt idx="4167">
                  <c:v>1956.9300539999999</c:v>
                </c:pt>
                <c:pt idx="4168">
                  <c:v>2484.3701169999999</c:v>
                </c:pt>
                <c:pt idx="4169">
                  <c:v>2733.360107</c:v>
                </c:pt>
                <c:pt idx="4170">
                  <c:v>3191.830078</c:v>
                </c:pt>
                <c:pt idx="4171">
                  <c:v>3079.719971</c:v>
                </c:pt>
                <c:pt idx="4172">
                  <c:v>2670.2700199999999</c:v>
                </c:pt>
                <c:pt idx="4173">
                  <c:v>2174.8999020000001</c:v>
                </c:pt>
                <c:pt idx="4174">
                  <c:v>1564.969971</c:v>
                </c:pt>
                <c:pt idx="4175">
                  <c:v>1672.5500489999999</c:v>
                </c:pt>
                <c:pt idx="4176">
                  <c:v>1574.7299800000001</c:v>
                </c:pt>
                <c:pt idx="4177">
                  <c:v>1519.089966</c:v>
                </c:pt>
                <c:pt idx="4178">
                  <c:v>1431.9799800000001</c:v>
                </c:pt>
                <c:pt idx="4179">
                  <c:v>1401.030029</c:v>
                </c:pt>
                <c:pt idx="4180">
                  <c:v>1406.23999</c:v>
                </c:pt>
                <c:pt idx="4181">
                  <c:v>2042.48999</c:v>
                </c:pt>
                <c:pt idx="4182">
                  <c:v>2493.280029</c:v>
                </c:pt>
                <c:pt idx="4183">
                  <c:v>2571.9099120000001</c:v>
                </c:pt>
                <c:pt idx="4184">
                  <c:v>2454.679932</c:v>
                </c:pt>
                <c:pt idx="4185">
                  <c:v>2207.4099120000001</c:v>
                </c:pt>
                <c:pt idx="4186">
                  <c:v>1771.790039</c:v>
                </c:pt>
                <c:pt idx="4187">
                  <c:v>1128.25</c:v>
                </c:pt>
                <c:pt idx="4188">
                  <c:v>1541.26001</c:v>
                </c:pt>
                <c:pt idx="4189">
                  <c:v>1498.040039</c:v>
                </c:pt>
                <c:pt idx="4190">
                  <c:v>1475.349976</c:v>
                </c:pt>
                <c:pt idx="4191">
                  <c:v>1331.5600589999999</c:v>
                </c:pt>
                <c:pt idx="4192">
                  <c:v>1491.119995</c:v>
                </c:pt>
                <c:pt idx="4193">
                  <c:v>1575.849976</c:v>
                </c:pt>
                <c:pt idx="4194">
                  <c:v>1609.6899410000001</c:v>
                </c:pt>
                <c:pt idx="4195">
                  <c:v>2230.389893</c:v>
                </c:pt>
                <c:pt idx="4196">
                  <c:v>2461.669922</c:v>
                </c:pt>
                <c:pt idx="4197">
                  <c:v>2380.4399410000001</c:v>
                </c:pt>
                <c:pt idx="4198">
                  <c:v>1967.3599850000001</c:v>
                </c:pt>
                <c:pt idx="4199">
                  <c:v>1936.369995</c:v>
                </c:pt>
                <c:pt idx="4200">
                  <c:v>1761.6099850000001</c:v>
                </c:pt>
                <c:pt idx="4201">
                  <c:v>1598.900024</c:v>
                </c:pt>
                <c:pt idx="4202">
                  <c:v>1615.0500489999999</c:v>
                </c:pt>
                <c:pt idx="4203">
                  <c:v>1515.8000489999999</c:v>
                </c:pt>
                <c:pt idx="4204">
                  <c:v>1555.380005</c:v>
                </c:pt>
                <c:pt idx="4205">
                  <c:v>1686.839966</c:v>
                </c:pt>
                <c:pt idx="4206">
                  <c:v>1942.4799800000001</c:v>
                </c:pt>
                <c:pt idx="4207">
                  <c:v>2001.5500489999999</c:v>
                </c:pt>
                <c:pt idx="4208">
                  <c:v>1698.219971</c:v>
                </c:pt>
                <c:pt idx="4209">
                  <c:v>1381.8100589999999</c:v>
                </c:pt>
                <c:pt idx="4210">
                  <c:v>1376.079956</c:v>
                </c:pt>
                <c:pt idx="4211">
                  <c:v>1470.48999</c:v>
                </c:pt>
                <c:pt idx="4212">
                  <c:v>1342.380005</c:v>
                </c:pt>
                <c:pt idx="4213">
                  <c:v>1220.589966</c:v>
                </c:pt>
                <c:pt idx="4214">
                  <c:v>1375.9300539999999</c:v>
                </c:pt>
                <c:pt idx="4215">
                  <c:v>1641.6800539999999</c:v>
                </c:pt>
                <c:pt idx="4216">
                  <c:v>2001.849976</c:v>
                </c:pt>
                <c:pt idx="4217">
                  <c:v>2020.4499510000001</c:v>
                </c:pt>
                <c:pt idx="4218">
                  <c:v>2336.860107</c:v>
                </c:pt>
                <c:pt idx="4219">
                  <c:v>2434.1000979999999</c:v>
                </c:pt>
                <c:pt idx="4220">
                  <c:v>2400.6999510000001</c:v>
                </c:pt>
                <c:pt idx="4221">
                  <c:v>2410.669922</c:v>
                </c:pt>
                <c:pt idx="4222">
                  <c:v>2194.320068</c:v>
                </c:pt>
                <c:pt idx="4223">
                  <c:v>2149.820068</c:v>
                </c:pt>
                <c:pt idx="4224">
                  <c:v>1944.599976</c:v>
                </c:pt>
                <c:pt idx="4225">
                  <c:v>1621.4300539999999</c:v>
                </c:pt>
                <c:pt idx="4226">
                  <c:v>1537.48999</c:v>
                </c:pt>
                <c:pt idx="4227">
                  <c:v>1464.2700199999999</c:v>
                </c:pt>
                <c:pt idx="4228">
                  <c:v>1341.2700199999999</c:v>
                </c:pt>
                <c:pt idx="4229">
                  <c:v>1298.030029</c:v>
                </c:pt>
                <c:pt idx="4230">
                  <c:v>1247.660034</c:v>
                </c:pt>
                <c:pt idx="4231">
                  <c:v>1154.0500489999999</c:v>
                </c:pt>
                <c:pt idx="4232">
                  <c:v>834.45001200000002</c:v>
                </c:pt>
                <c:pt idx="4233">
                  <c:v>754.22997999999995</c:v>
                </c:pt>
                <c:pt idx="4234">
                  <c:v>706.90997300000004</c:v>
                </c:pt>
                <c:pt idx="4235">
                  <c:v>617.76000999999997</c:v>
                </c:pt>
                <c:pt idx="4236">
                  <c:v>593.95001200000002</c:v>
                </c:pt>
                <c:pt idx="4237">
                  <c:v>593.95001200000002</c:v>
                </c:pt>
                <c:pt idx="4238">
                  <c:v>836.76000999999997</c:v>
                </c:pt>
                <c:pt idx="4239">
                  <c:v>1311.349976</c:v>
                </c:pt>
                <c:pt idx="4240">
                  <c:v>1624.4799800000001</c:v>
                </c:pt>
                <c:pt idx="4241">
                  <c:v>2150.639893</c:v>
                </c:pt>
                <c:pt idx="4242">
                  <c:v>2416.8100589999999</c:v>
                </c:pt>
                <c:pt idx="4243">
                  <c:v>2480.7299800000001</c:v>
                </c:pt>
                <c:pt idx="4244">
                  <c:v>2486.76001</c:v>
                </c:pt>
                <c:pt idx="4245">
                  <c:v>2498.070068</c:v>
                </c:pt>
                <c:pt idx="4246">
                  <c:v>2350.4399410000001</c:v>
                </c:pt>
                <c:pt idx="4247">
                  <c:v>2199.75</c:v>
                </c:pt>
                <c:pt idx="4248">
                  <c:v>1962.2299800000001</c:v>
                </c:pt>
                <c:pt idx="4249">
                  <c:v>1920.339966</c:v>
                </c:pt>
                <c:pt idx="4250">
                  <c:v>1905.9799800000001</c:v>
                </c:pt>
                <c:pt idx="4251">
                  <c:v>1894.1400149999999</c:v>
                </c:pt>
                <c:pt idx="4252">
                  <c:v>2000.6999510000001</c:v>
                </c:pt>
                <c:pt idx="4253">
                  <c:v>2462.3500979999999</c:v>
                </c:pt>
                <c:pt idx="4254">
                  <c:v>2663.48999</c:v>
                </c:pt>
                <c:pt idx="4255">
                  <c:v>2761.1899410000001</c:v>
                </c:pt>
                <c:pt idx="4256">
                  <c:v>2592.3500979999999</c:v>
                </c:pt>
                <c:pt idx="4257">
                  <c:v>2474.4799800000001</c:v>
                </c:pt>
                <c:pt idx="4258">
                  <c:v>2183.9799800000001</c:v>
                </c:pt>
                <c:pt idx="4259">
                  <c:v>1994.2299800000001</c:v>
                </c:pt>
                <c:pt idx="4260">
                  <c:v>1867.0600589999999</c:v>
                </c:pt>
                <c:pt idx="4261">
                  <c:v>1874.1999510000001</c:v>
                </c:pt>
                <c:pt idx="4262">
                  <c:v>1934.030029</c:v>
                </c:pt>
                <c:pt idx="4263">
                  <c:v>2147.290039</c:v>
                </c:pt>
                <c:pt idx="4264">
                  <c:v>2536.76001</c:v>
                </c:pt>
                <c:pt idx="4265">
                  <c:v>2817.139893</c:v>
                </c:pt>
                <c:pt idx="4266">
                  <c:v>3300.1499020000001</c:v>
                </c:pt>
                <c:pt idx="4267">
                  <c:v>2904.8000489999999</c:v>
                </c:pt>
                <c:pt idx="4268">
                  <c:v>2795.1899410000001</c:v>
                </c:pt>
                <c:pt idx="4269">
                  <c:v>2769.3701169999999</c:v>
                </c:pt>
                <c:pt idx="4270">
                  <c:v>2588.110107</c:v>
                </c:pt>
                <c:pt idx="4271">
                  <c:v>1979.469971</c:v>
                </c:pt>
                <c:pt idx="4272">
                  <c:v>2027.23999</c:v>
                </c:pt>
                <c:pt idx="4273">
                  <c:v>1896.589966</c:v>
                </c:pt>
                <c:pt idx="4274">
                  <c:v>1907.01001</c:v>
                </c:pt>
                <c:pt idx="4275">
                  <c:v>1981.849976</c:v>
                </c:pt>
                <c:pt idx="4276">
                  <c:v>2101.1999510000001</c:v>
                </c:pt>
                <c:pt idx="4277">
                  <c:v>2671.790039</c:v>
                </c:pt>
                <c:pt idx="4278">
                  <c:v>2841.280029</c:v>
                </c:pt>
                <c:pt idx="4279">
                  <c:v>2983.01001</c:v>
                </c:pt>
                <c:pt idx="4280">
                  <c:v>2772.3798830000001</c:v>
                </c:pt>
                <c:pt idx="4281">
                  <c:v>2336.1599120000001</c:v>
                </c:pt>
                <c:pt idx="4282">
                  <c:v>2009.530029</c:v>
                </c:pt>
                <c:pt idx="4283">
                  <c:v>1863.1099850000001</c:v>
                </c:pt>
                <c:pt idx="4284">
                  <c:v>1932.2299800000001</c:v>
                </c:pt>
                <c:pt idx="4285">
                  <c:v>1878.1400149999999</c:v>
                </c:pt>
                <c:pt idx="4286">
                  <c:v>2224.6298830000001</c:v>
                </c:pt>
                <c:pt idx="4287">
                  <c:v>2410.780029</c:v>
                </c:pt>
                <c:pt idx="4288">
                  <c:v>2744.179932</c:v>
                </c:pt>
                <c:pt idx="4289">
                  <c:v>3236.429932</c:v>
                </c:pt>
                <c:pt idx="4290">
                  <c:v>3503.6000979999999</c:v>
                </c:pt>
                <c:pt idx="4291">
                  <c:v>3371.469971</c:v>
                </c:pt>
                <c:pt idx="4292">
                  <c:v>3057.3400879999999</c:v>
                </c:pt>
                <c:pt idx="4293">
                  <c:v>2949.1599120000001</c:v>
                </c:pt>
                <c:pt idx="4294">
                  <c:v>2509.070068</c:v>
                </c:pt>
                <c:pt idx="4295">
                  <c:v>2046.660034</c:v>
                </c:pt>
                <c:pt idx="4296">
                  <c:v>1944.0500489999999</c:v>
                </c:pt>
                <c:pt idx="4297">
                  <c:v>1833.920044</c:v>
                </c:pt>
                <c:pt idx="4298">
                  <c:v>1770.900024</c:v>
                </c:pt>
                <c:pt idx="4299">
                  <c:v>1810.1099850000001</c:v>
                </c:pt>
                <c:pt idx="4300">
                  <c:v>1890.099976</c:v>
                </c:pt>
                <c:pt idx="4301">
                  <c:v>2347.26001</c:v>
                </c:pt>
                <c:pt idx="4302">
                  <c:v>2610.5900879999999</c:v>
                </c:pt>
                <c:pt idx="4303">
                  <c:v>2879.1999510000001</c:v>
                </c:pt>
                <c:pt idx="4304">
                  <c:v>2718.929932</c:v>
                </c:pt>
                <c:pt idx="4305">
                  <c:v>2452.7700199999999</c:v>
                </c:pt>
                <c:pt idx="4306">
                  <c:v>2387.959961</c:v>
                </c:pt>
                <c:pt idx="4307">
                  <c:v>2261.320068</c:v>
                </c:pt>
                <c:pt idx="4308">
                  <c:v>2168.23999</c:v>
                </c:pt>
                <c:pt idx="4309">
                  <c:v>2191.679932</c:v>
                </c:pt>
                <c:pt idx="4310">
                  <c:v>2238.5500489999999</c:v>
                </c:pt>
                <c:pt idx="4311">
                  <c:v>2298.530029</c:v>
                </c:pt>
                <c:pt idx="4312">
                  <c:v>2537.820068</c:v>
                </c:pt>
                <c:pt idx="4313">
                  <c:v>2744.6000979999999</c:v>
                </c:pt>
                <c:pt idx="4314">
                  <c:v>2908.5900879999999</c:v>
                </c:pt>
                <c:pt idx="4315">
                  <c:v>2901.8999020000001</c:v>
                </c:pt>
                <c:pt idx="4316">
                  <c:v>2730.01001</c:v>
                </c:pt>
                <c:pt idx="4317">
                  <c:v>2624.8798830000001</c:v>
                </c:pt>
                <c:pt idx="4318">
                  <c:v>2050.5200199999999</c:v>
                </c:pt>
                <c:pt idx="4319">
                  <c:v>2120.639893</c:v>
                </c:pt>
                <c:pt idx="4320">
                  <c:v>2027.9399410000001</c:v>
                </c:pt>
                <c:pt idx="4321">
                  <c:v>2043.8599850000001</c:v>
                </c:pt>
                <c:pt idx="4322">
                  <c:v>2068.26001</c:v>
                </c:pt>
                <c:pt idx="4323">
                  <c:v>1991.1099850000001</c:v>
                </c:pt>
                <c:pt idx="4324">
                  <c:v>2067.219971</c:v>
                </c:pt>
                <c:pt idx="4325">
                  <c:v>2527.820068</c:v>
                </c:pt>
                <c:pt idx="4326">
                  <c:v>2751.9099120000001</c:v>
                </c:pt>
                <c:pt idx="4327">
                  <c:v>2824.3701169999999</c:v>
                </c:pt>
                <c:pt idx="4328">
                  <c:v>2542.5500489999999</c:v>
                </c:pt>
                <c:pt idx="4329">
                  <c:v>2224.6499020000001</c:v>
                </c:pt>
                <c:pt idx="4330">
                  <c:v>2038.650024</c:v>
                </c:pt>
                <c:pt idx="4331">
                  <c:v>2055.7700199999999</c:v>
                </c:pt>
                <c:pt idx="4332">
                  <c:v>2001.079956</c:v>
                </c:pt>
                <c:pt idx="4333">
                  <c:v>2068.790039</c:v>
                </c:pt>
                <c:pt idx="4334">
                  <c:v>2126.219971</c:v>
                </c:pt>
                <c:pt idx="4335">
                  <c:v>2411.1599120000001</c:v>
                </c:pt>
                <c:pt idx="4336">
                  <c:v>2770.8798830000001</c:v>
                </c:pt>
                <c:pt idx="4337">
                  <c:v>3045.929932</c:v>
                </c:pt>
                <c:pt idx="4338">
                  <c:v>3563.6599120000001</c:v>
                </c:pt>
                <c:pt idx="4339">
                  <c:v>3347.9099120000001</c:v>
                </c:pt>
                <c:pt idx="4340">
                  <c:v>2932.8400879999999</c:v>
                </c:pt>
                <c:pt idx="4341">
                  <c:v>2642.389893</c:v>
                </c:pt>
                <c:pt idx="4342">
                  <c:v>1920.0600589999999</c:v>
                </c:pt>
                <c:pt idx="4343">
                  <c:v>1998.869995</c:v>
                </c:pt>
                <c:pt idx="4344">
                  <c:v>1977.670044</c:v>
                </c:pt>
                <c:pt idx="4345">
                  <c:v>1993.660034</c:v>
                </c:pt>
                <c:pt idx="4346">
                  <c:v>1979.3100589999999</c:v>
                </c:pt>
                <c:pt idx="4347">
                  <c:v>1973.7299800000001</c:v>
                </c:pt>
                <c:pt idx="4348">
                  <c:v>2098.6999510000001</c:v>
                </c:pt>
                <c:pt idx="4349">
                  <c:v>2642.169922</c:v>
                </c:pt>
                <c:pt idx="4350">
                  <c:v>2818.169922</c:v>
                </c:pt>
                <c:pt idx="4351">
                  <c:v>2865.3400879999999</c:v>
                </c:pt>
                <c:pt idx="4352">
                  <c:v>2811.8500979999999</c:v>
                </c:pt>
                <c:pt idx="4353">
                  <c:v>2512.8100589999999</c:v>
                </c:pt>
                <c:pt idx="4354">
                  <c:v>2521.73999</c:v>
                </c:pt>
                <c:pt idx="4355">
                  <c:v>2249.110107</c:v>
                </c:pt>
                <c:pt idx="4356">
                  <c:v>2015.160034</c:v>
                </c:pt>
                <c:pt idx="4357">
                  <c:v>1949.6999510000001</c:v>
                </c:pt>
                <c:pt idx="4358">
                  <c:v>1775.780029</c:v>
                </c:pt>
                <c:pt idx="4359">
                  <c:v>1641.660034</c:v>
                </c:pt>
                <c:pt idx="4360">
                  <c:v>1803.900024</c:v>
                </c:pt>
                <c:pt idx="4361">
                  <c:v>2098.6999510000001</c:v>
                </c:pt>
                <c:pt idx="4362">
                  <c:v>2378.469971</c:v>
                </c:pt>
                <c:pt idx="4363">
                  <c:v>2674.1599120000001</c:v>
                </c:pt>
                <c:pt idx="4364">
                  <c:v>2267.5600589999999</c:v>
                </c:pt>
                <c:pt idx="4365">
                  <c:v>2863.919922</c:v>
                </c:pt>
                <c:pt idx="4366">
                  <c:v>2695.0600589999999</c:v>
                </c:pt>
                <c:pt idx="4367">
                  <c:v>2125.23999</c:v>
                </c:pt>
                <c:pt idx="4368">
                  <c:v>1896.73999</c:v>
                </c:pt>
                <c:pt idx="4369">
                  <c:v>1678.880005</c:v>
                </c:pt>
                <c:pt idx="4370">
                  <c:v>1716.0699460000001</c:v>
                </c:pt>
                <c:pt idx="4371">
                  <c:v>1650.160034</c:v>
                </c:pt>
                <c:pt idx="4372">
                  <c:v>1593.26001</c:v>
                </c:pt>
                <c:pt idx="4373">
                  <c:v>1739.349976</c:v>
                </c:pt>
                <c:pt idx="4374">
                  <c:v>1819.089966</c:v>
                </c:pt>
                <c:pt idx="4375">
                  <c:v>1551.6099850000001</c:v>
                </c:pt>
                <c:pt idx="4376">
                  <c:v>1146.079956</c:v>
                </c:pt>
                <c:pt idx="4377">
                  <c:v>929.78002900000001</c:v>
                </c:pt>
                <c:pt idx="4378">
                  <c:v>846.84002699999996</c:v>
                </c:pt>
                <c:pt idx="4379">
                  <c:v>664.75</c:v>
                </c:pt>
                <c:pt idx="4380">
                  <c:v>567.76000999999997</c:v>
                </c:pt>
                <c:pt idx="4381">
                  <c:v>664.53002900000001</c:v>
                </c:pt>
                <c:pt idx="4382">
                  <c:v>663.26000999999997</c:v>
                </c:pt>
                <c:pt idx="4383">
                  <c:v>975.21997099999999</c:v>
                </c:pt>
                <c:pt idx="4384">
                  <c:v>1787.400024</c:v>
                </c:pt>
                <c:pt idx="4385">
                  <c:v>2120.110107</c:v>
                </c:pt>
                <c:pt idx="4386">
                  <c:v>2603.3701169999999</c:v>
                </c:pt>
                <c:pt idx="4387">
                  <c:v>2698.9499510000001</c:v>
                </c:pt>
                <c:pt idx="4388">
                  <c:v>2677.4499510000001</c:v>
                </c:pt>
                <c:pt idx="4389">
                  <c:v>2628.959961</c:v>
                </c:pt>
                <c:pt idx="4390">
                  <c:v>2247.6000979999999</c:v>
                </c:pt>
                <c:pt idx="4391">
                  <c:v>2009.23999</c:v>
                </c:pt>
                <c:pt idx="4392">
                  <c:v>1770.209961</c:v>
                </c:pt>
                <c:pt idx="4393">
                  <c:v>1481.040039</c:v>
                </c:pt>
                <c:pt idx="4394">
                  <c:v>1455.150024</c:v>
                </c:pt>
                <c:pt idx="4395">
                  <c:v>1380.76001</c:v>
                </c:pt>
                <c:pt idx="4396">
                  <c:v>1359.26001</c:v>
                </c:pt>
                <c:pt idx="4397">
                  <c:v>1314.619995</c:v>
                </c:pt>
                <c:pt idx="4398">
                  <c:v>1430.670044</c:v>
                </c:pt>
                <c:pt idx="4399">
                  <c:v>1376.8100589999999</c:v>
                </c:pt>
                <c:pt idx="4400">
                  <c:v>1266.6400149999999</c:v>
                </c:pt>
                <c:pt idx="4401">
                  <c:v>953.72997999999995</c:v>
                </c:pt>
                <c:pt idx="4402">
                  <c:v>799.21997099999999</c:v>
                </c:pt>
                <c:pt idx="4403">
                  <c:v>692.60998500000005</c:v>
                </c:pt>
                <c:pt idx="4404">
                  <c:v>509.97000100000002</c:v>
                </c:pt>
                <c:pt idx="4405">
                  <c:v>489.66000400000001</c:v>
                </c:pt>
                <c:pt idx="4406">
                  <c:v>553.94000200000005</c:v>
                </c:pt>
                <c:pt idx="4407">
                  <c:v>921</c:v>
                </c:pt>
                <c:pt idx="4408">
                  <c:v>1309.26001</c:v>
                </c:pt>
                <c:pt idx="4409">
                  <c:v>2029.25</c:v>
                </c:pt>
                <c:pt idx="4410">
                  <c:v>2432.6899410000001</c:v>
                </c:pt>
                <c:pt idx="4411">
                  <c:v>2530.1499020000001</c:v>
                </c:pt>
                <c:pt idx="4412">
                  <c:v>2592.1201169999999</c:v>
                </c:pt>
                <c:pt idx="4413">
                  <c:v>2592.2700199999999</c:v>
                </c:pt>
                <c:pt idx="4414">
                  <c:v>2477.7700199999999</c:v>
                </c:pt>
                <c:pt idx="4415">
                  <c:v>2378.01001</c:v>
                </c:pt>
                <c:pt idx="4416">
                  <c:v>2066.889893</c:v>
                </c:pt>
                <c:pt idx="4417">
                  <c:v>1972.5600589999999</c:v>
                </c:pt>
                <c:pt idx="4418">
                  <c:v>1892.219971</c:v>
                </c:pt>
                <c:pt idx="4419">
                  <c:v>1919.589966</c:v>
                </c:pt>
                <c:pt idx="4420">
                  <c:v>2249.9799800000001</c:v>
                </c:pt>
                <c:pt idx="4421">
                  <c:v>2692.179932</c:v>
                </c:pt>
                <c:pt idx="4422">
                  <c:v>2797.219971</c:v>
                </c:pt>
                <c:pt idx="4423">
                  <c:v>2865.4399410000001</c:v>
                </c:pt>
                <c:pt idx="4424">
                  <c:v>2722.830078</c:v>
                </c:pt>
                <c:pt idx="4425">
                  <c:v>2118</c:v>
                </c:pt>
                <c:pt idx="4426">
                  <c:v>1646.339966</c:v>
                </c:pt>
                <c:pt idx="4427">
                  <c:v>1352.48999</c:v>
                </c:pt>
                <c:pt idx="4428">
                  <c:v>1371.530029</c:v>
                </c:pt>
                <c:pt idx="4429">
                  <c:v>1251.380005</c:v>
                </c:pt>
                <c:pt idx="4430">
                  <c:v>1198.2700199999999</c:v>
                </c:pt>
                <c:pt idx="4431">
                  <c:v>1179</c:v>
                </c:pt>
                <c:pt idx="4432">
                  <c:v>1406.2700199999999</c:v>
                </c:pt>
                <c:pt idx="4433">
                  <c:v>1895.5600589999999</c:v>
                </c:pt>
                <c:pt idx="4434">
                  <c:v>1860.079956</c:v>
                </c:pt>
                <c:pt idx="4435">
                  <c:v>1973.4499510000001</c:v>
                </c:pt>
                <c:pt idx="4436">
                  <c:v>2799.2299800000001</c:v>
                </c:pt>
                <c:pt idx="4437">
                  <c:v>2114.6599120000001</c:v>
                </c:pt>
                <c:pt idx="4438">
                  <c:v>1764.26001</c:v>
                </c:pt>
                <c:pt idx="4439">
                  <c:v>1749.2299800000001</c:v>
                </c:pt>
                <c:pt idx="4440">
                  <c:v>1675.0699460000001</c:v>
                </c:pt>
                <c:pt idx="4441">
                  <c:v>1539.2299800000001</c:v>
                </c:pt>
                <c:pt idx="4442">
                  <c:v>1550.170044</c:v>
                </c:pt>
                <c:pt idx="4443">
                  <c:v>1376.099976</c:v>
                </c:pt>
                <c:pt idx="4444">
                  <c:v>1376.6999510000001</c:v>
                </c:pt>
                <c:pt idx="4445">
                  <c:v>2154.9399410000001</c:v>
                </c:pt>
                <c:pt idx="4446">
                  <c:v>3069.169922</c:v>
                </c:pt>
                <c:pt idx="4447">
                  <c:v>2975.889893</c:v>
                </c:pt>
                <c:pt idx="4448">
                  <c:v>2257.1499020000001</c:v>
                </c:pt>
                <c:pt idx="4449">
                  <c:v>1786.130005</c:v>
                </c:pt>
                <c:pt idx="4450">
                  <c:v>1902.099976</c:v>
                </c:pt>
                <c:pt idx="4451">
                  <c:v>1649.5500489999999</c:v>
                </c:pt>
                <c:pt idx="4452">
                  <c:v>1570.5500489999999</c:v>
                </c:pt>
                <c:pt idx="4453">
                  <c:v>1433.530029</c:v>
                </c:pt>
                <c:pt idx="4454">
                  <c:v>1488.5</c:v>
                </c:pt>
                <c:pt idx="4455">
                  <c:v>1667.1099850000001</c:v>
                </c:pt>
                <c:pt idx="4456">
                  <c:v>1741.869995</c:v>
                </c:pt>
                <c:pt idx="4457">
                  <c:v>1722.3000489999999</c:v>
                </c:pt>
                <c:pt idx="4458">
                  <c:v>1938.7700199999999</c:v>
                </c:pt>
                <c:pt idx="4459">
                  <c:v>1858.880005</c:v>
                </c:pt>
                <c:pt idx="4460">
                  <c:v>1857.540039</c:v>
                </c:pt>
                <c:pt idx="4461">
                  <c:v>1877.4799800000001</c:v>
                </c:pt>
                <c:pt idx="4462">
                  <c:v>1711</c:v>
                </c:pt>
                <c:pt idx="4463">
                  <c:v>2614.080078</c:v>
                </c:pt>
                <c:pt idx="4464">
                  <c:v>2076.070068</c:v>
                </c:pt>
                <c:pt idx="4465">
                  <c:v>1733.1999510000001</c:v>
                </c:pt>
                <c:pt idx="4466">
                  <c:v>1831.839966</c:v>
                </c:pt>
                <c:pt idx="4467">
                  <c:v>1733.9399410000001</c:v>
                </c:pt>
                <c:pt idx="4468">
                  <c:v>1733.420044</c:v>
                </c:pt>
                <c:pt idx="4469">
                  <c:v>2693.610107</c:v>
                </c:pt>
                <c:pt idx="4470">
                  <c:v>3079.040039</c:v>
                </c:pt>
                <c:pt idx="4471">
                  <c:v>3027.26001</c:v>
                </c:pt>
                <c:pt idx="4472">
                  <c:v>2624.2700199999999</c:v>
                </c:pt>
                <c:pt idx="4473">
                  <c:v>2141.76001</c:v>
                </c:pt>
                <c:pt idx="4474">
                  <c:v>1940.380005</c:v>
                </c:pt>
                <c:pt idx="4475">
                  <c:v>1636.6400149999999</c:v>
                </c:pt>
                <c:pt idx="4476">
                  <c:v>1523.339966</c:v>
                </c:pt>
                <c:pt idx="4477">
                  <c:v>1282.829956</c:v>
                </c:pt>
                <c:pt idx="4478">
                  <c:v>1214.160034</c:v>
                </c:pt>
                <c:pt idx="4479">
                  <c:v>1330.3599850000001</c:v>
                </c:pt>
                <c:pt idx="4480">
                  <c:v>1716.01001</c:v>
                </c:pt>
                <c:pt idx="4481">
                  <c:v>1729.849976</c:v>
                </c:pt>
                <c:pt idx="4482">
                  <c:v>1763.5500489999999</c:v>
                </c:pt>
                <c:pt idx="4483">
                  <c:v>1738.630005</c:v>
                </c:pt>
                <c:pt idx="4484">
                  <c:v>1738.780029</c:v>
                </c:pt>
                <c:pt idx="4485">
                  <c:v>1733.349976</c:v>
                </c:pt>
                <c:pt idx="4486">
                  <c:v>1689.079956</c:v>
                </c:pt>
                <c:pt idx="4487">
                  <c:v>1608.3599850000001</c:v>
                </c:pt>
                <c:pt idx="4488">
                  <c:v>1378.7700199999999</c:v>
                </c:pt>
                <c:pt idx="4489">
                  <c:v>1175.8100589999999</c:v>
                </c:pt>
                <c:pt idx="4490">
                  <c:v>1077.380005</c:v>
                </c:pt>
                <c:pt idx="4491">
                  <c:v>1072.089966</c:v>
                </c:pt>
                <c:pt idx="4492">
                  <c:v>1157.9499510000001</c:v>
                </c:pt>
                <c:pt idx="4493">
                  <c:v>1251.5500489999999</c:v>
                </c:pt>
                <c:pt idx="4494">
                  <c:v>1725.099976</c:v>
                </c:pt>
                <c:pt idx="4495">
                  <c:v>1781.9399410000001</c:v>
                </c:pt>
                <c:pt idx="4496">
                  <c:v>1808.869995</c:v>
                </c:pt>
                <c:pt idx="4497">
                  <c:v>1748.3100589999999</c:v>
                </c:pt>
                <c:pt idx="4498">
                  <c:v>1636.780029</c:v>
                </c:pt>
                <c:pt idx="4499">
                  <c:v>1502.790039</c:v>
                </c:pt>
                <c:pt idx="4500">
                  <c:v>1417.160034</c:v>
                </c:pt>
                <c:pt idx="4501">
                  <c:v>1232.1999510000001</c:v>
                </c:pt>
                <c:pt idx="4502">
                  <c:v>1183.469971</c:v>
                </c:pt>
                <c:pt idx="4503">
                  <c:v>1153.339966</c:v>
                </c:pt>
                <c:pt idx="4504">
                  <c:v>1262.410034</c:v>
                </c:pt>
                <c:pt idx="4505">
                  <c:v>1331.8199460000001</c:v>
                </c:pt>
                <c:pt idx="4506">
                  <c:v>1467.380005</c:v>
                </c:pt>
                <c:pt idx="4507">
                  <c:v>1803.589966</c:v>
                </c:pt>
                <c:pt idx="4508">
                  <c:v>1847.709961</c:v>
                </c:pt>
                <c:pt idx="4509">
                  <c:v>1787.4399410000001</c:v>
                </c:pt>
                <c:pt idx="4510">
                  <c:v>1472.660034</c:v>
                </c:pt>
                <c:pt idx="4511">
                  <c:v>1488.630005</c:v>
                </c:pt>
                <c:pt idx="4512">
                  <c:v>1534.829956</c:v>
                </c:pt>
                <c:pt idx="4513">
                  <c:v>1299.7299800000001</c:v>
                </c:pt>
                <c:pt idx="4514">
                  <c:v>1154.8599850000001</c:v>
                </c:pt>
                <c:pt idx="4515">
                  <c:v>1082.7700199999999</c:v>
                </c:pt>
                <c:pt idx="4516">
                  <c:v>1122.9499510000001</c:v>
                </c:pt>
                <c:pt idx="4517">
                  <c:v>1229.5600589999999</c:v>
                </c:pt>
                <c:pt idx="4518">
                  <c:v>1591.900024</c:v>
                </c:pt>
                <c:pt idx="4519">
                  <c:v>1710.1999510000001</c:v>
                </c:pt>
                <c:pt idx="4520">
                  <c:v>1715.9300539999999</c:v>
                </c:pt>
                <c:pt idx="4521">
                  <c:v>1671.209961</c:v>
                </c:pt>
                <c:pt idx="4522">
                  <c:v>1590.48999</c:v>
                </c:pt>
                <c:pt idx="4523">
                  <c:v>1335.51001</c:v>
                </c:pt>
                <c:pt idx="4524">
                  <c:v>1217.0600589999999</c:v>
                </c:pt>
                <c:pt idx="4525">
                  <c:v>1176.660034</c:v>
                </c:pt>
                <c:pt idx="4526">
                  <c:v>1185.589966</c:v>
                </c:pt>
                <c:pt idx="4527">
                  <c:v>1235.8900149999999</c:v>
                </c:pt>
                <c:pt idx="4528">
                  <c:v>1538.630005</c:v>
                </c:pt>
                <c:pt idx="4529">
                  <c:v>1580.5200199999999</c:v>
                </c:pt>
                <c:pt idx="4530">
                  <c:v>1598.599976</c:v>
                </c:pt>
                <c:pt idx="4531">
                  <c:v>1608.0500489999999</c:v>
                </c:pt>
                <c:pt idx="4532">
                  <c:v>1682</c:v>
                </c:pt>
                <c:pt idx="4533">
                  <c:v>1681.4799800000001</c:v>
                </c:pt>
                <c:pt idx="4534">
                  <c:v>1570.3199460000001</c:v>
                </c:pt>
                <c:pt idx="4535">
                  <c:v>1203.8199460000001</c:v>
                </c:pt>
                <c:pt idx="4536">
                  <c:v>1312.540039</c:v>
                </c:pt>
                <c:pt idx="4537">
                  <c:v>1175.540039</c:v>
                </c:pt>
                <c:pt idx="4538">
                  <c:v>1154.4799800000001</c:v>
                </c:pt>
                <c:pt idx="4539">
                  <c:v>1086.6800539999999</c:v>
                </c:pt>
                <c:pt idx="4540">
                  <c:v>1012.630005</c:v>
                </c:pt>
                <c:pt idx="4541">
                  <c:v>982.04998799999998</c:v>
                </c:pt>
                <c:pt idx="4542">
                  <c:v>1086.3100589999999</c:v>
                </c:pt>
                <c:pt idx="4543">
                  <c:v>1115.5500489999999</c:v>
                </c:pt>
                <c:pt idx="4544">
                  <c:v>1065.920044</c:v>
                </c:pt>
                <c:pt idx="4545">
                  <c:v>800.76000999999997</c:v>
                </c:pt>
                <c:pt idx="4546">
                  <c:v>794.95001200000002</c:v>
                </c:pt>
                <c:pt idx="4547">
                  <c:v>481.57000699999998</c:v>
                </c:pt>
                <c:pt idx="4548">
                  <c:v>139.020004</c:v>
                </c:pt>
                <c:pt idx="4549">
                  <c:v>6.55</c:v>
                </c:pt>
                <c:pt idx="4550">
                  <c:v>6.62</c:v>
                </c:pt>
                <c:pt idx="4551">
                  <c:v>22.700001</c:v>
                </c:pt>
                <c:pt idx="4552">
                  <c:v>385.86999500000002</c:v>
                </c:pt>
                <c:pt idx="4553">
                  <c:v>669.92999299999997</c:v>
                </c:pt>
                <c:pt idx="4554">
                  <c:v>706.84002699999996</c:v>
                </c:pt>
                <c:pt idx="4555">
                  <c:v>750.59997599999997</c:v>
                </c:pt>
                <c:pt idx="4556">
                  <c:v>704.38000499999998</c:v>
                </c:pt>
                <c:pt idx="4557">
                  <c:v>841.39001499999995</c:v>
                </c:pt>
                <c:pt idx="4558">
                  <c:v>594.53997800000002</c:v>
                </c:pt>
                <c:pt idx="4559">
                  <c:v>573.84997599999997</c:v>
                </c:pt>
                <c:pt idx="4560">
                  <c:v>366.98998999999998</c:v>
                </c:pt>
                <c:pt idx="4561">
                  <c:v>372.26998900000001</c:v>
                </c:pt>
                <c:pt idx="4562">
                  <c:v>233.570007</c:v>
                </c:pt>
                <c:pt idx="4563">
                  <c:v>471.08999599999999</c:v>
                </c:pt>
                <c:pt idx="4564">
                  <c:v>435.82000699999998</c:v>
                </c:pt>
                <c:pt idx="4565">
                  <c:v>503.52999899999998</c:v>
                </c:pt>
                <c:pt idx="4566">
                  <c:v>311.70001200000002</c:v>
                </c:pt>
                <c:pt idx="4567">
                  <c:v>273.459991</c:v>
                </c:pt>
                <c:pt idx="4568">
                  <c:v>223.30999800000001</c:v>
                </c:pt>
                <c:pt idx="4569">
                  <c:v>223.83000200000001</c:v>
                </c:pt>
                <c:pt idx="4570">
                  <c:v>370.33999599999999</c:v>
                </c:pt>
                <c:pt idx="4571">
                  <c:v>148.820007</c:v>
                </c:pt>
                <c:pt idx="4572">
                  <c:v>142.41999799999999</c:v>
                </c:pt>
                <c:pt idx="4573">
                  <c:v>88.18</c:v>
                </c:pt>
                <c:pt idx="4574">
                  <c:v>158.570007</c:v>
                </c:pt>
                <c:pt idx="4575">
                  <c:v>299.79998799999998</c:v>
                </c:pt>
                <c:pt idx="4576">
                  <c:v>573.78002900000001</c:v>
                </c:pt>
                <c:pt idx="4577">
                  <c:v>1169.209961</c:v>
                </c:pt>
                <c:pt idx="4578">
                  <c:v>2396.9799800000001</c:v>
                </c:pt>
                <c:pt idx="4579">
                  <c:v>2752.4399410000001</c:v>
                </c:pt>
                <c:pt idx="4580">
                  <c:v>2813.2299800000001</c:v>
                </c:pt>
                <c:pt idx="4581">
                  <c:v>2895.830078</c:v>
                </c:pt>
                <c:pt idx="4582">
                  <c:v>2767.469971</c:v>
                </c:pt>
                <c:pt idx="4583">
                  <c:v>2381.719971</c:v>
                </c:pt>
                <c:pt idx="4584">
                  <c:v>2068.610107</c:v>
                </c:pt>
                <c:pt idx="4585">
                  <c:v>2053.1999510000001</c:v>
                </c:pt>
                <c:pt idx="4586">
                  <c:v>2003.420044</c:v>
                </c:pt>
                <c:pt idx="4587">
                  <c:v>2024.780029</c:v>
                </c:pt>
                <c:pt idx="4588">
                  <c:v>2217.429932</c:v>
                </c:pt>
                <c:pt idx="4589">
                  <c:v>2946.280029</c:v>
                </c:pt>
                <c:pt idx="4590">
                  <c:v>3088.6201169999999</c:v>
                </c:pt>
                <c:pt idx="4591">
                  <c:v>3229.179932</c:v>
                </c:pt>
                <c:pt idx="4592">
                  <c:v>3097.8500979999999</c:v>
                </c:pt>
                <c:pt idx="4593">
                  <c:v>3013.469971</c:v>
                </c:pt>
                <c:pt idx="4594">
                  <c:v>2953.3400879999999</c:v>
                </c:pt>
                <c:pt idx="4595">
                  <c:v>2762.780029</c:v>
                </c:pt>
                <c:pt idx="4596">
                  <c:v>2724.0900879999999</c:v>
                </c:pt>
                <c:pt idx="4597">
                  <c:v>2399.6599120000001</c:v>
                </c:pt>
                <c:pt idx="4598">
                  <c:v>2231.709961</c:v>
                </c:pt>
                <c:pt idx="4599">
                  <c:v>2322.719971</c:v>
                </c:pt>
                <c:pt idx="4600">
                  <c:v>2793.959961</c:v>
                </c:pt>
                <c:pt idx="4601">
                  <c:v>3013.6201169999999</c:v>
                </c:pt>
                <c:pt idx="4602">
                  <c:v>3408.209961</c:v>
                </c:pt>
                <c:pt idx="4603">
                  <c:v>3496.540039</c:v>
                </c:pt>
                <c:pt idx="4604">
                  <c:v>3364.23999</c:v>
                </c:pt>
                <c:pt idx="4605">
                  <c:v>3348.8400879999999</c:v>
                </c:pt>
                <c:pt idx="4606">
                  <c:v>3118.9099120000001</c:v>
                </c:pt>
                <c:pt idx="4607">
                  <c:v>2942.9399410000001</c:v>
                </c:pt>
                <c:pt idx="4608">
                  <c:v>2601.2299800000001</c:v>
                </c:pt>
                <c:pt idx="4609">
                  <c:v>2455.9099120000001</c:v>
                </c:pt>
                <c:pt idx="4610">
                  <c:v>2466.7700199999999</c:v>
                </c:pt>
                <c:pt idx="4611">
                  <c:v>2487.8999020000001</c:v>
                </c:pt>
                <c:pt idx="4612">
                  <c:v>2694.469971</c:v>
                </c:pt>
                <c:pt idx="4613">
                  <c:v>3122.639893</c:v>
                </c:pt>
                <c:pt idx="4614">
                  <c:v>3375.790039</c:v>
                </c:pt>
                <c:pt idx="4615">
                  <c:v>3340.3701169999999</c:v>
                </c:pt>
                <c:pt idx="4616">
                  <c:v>2845.679932</c:v>
                </c:pt>
                <c:pt idx="4617">
                  <c:v>2446.2299800000001</c:v>
                </c:pt>
                <c:pt idx="4618">
                  <c:v>2380.3798830000001</c:v>
                </c:pt>
                <c:pt idx="4619">
                  <c:v>2213.5500489999999</c:v>
                </c:pt>
                <c:pt idx="4620">
                  <c:v>1926.76001</c:v>
                </c:pt>
                <c:pt idx="4621">
                  <c:v>1947.3000489999999</c:v>
                </c:pt>
                <c:pt idx="4622">
                  <c:v>2012.329956</c:v>
                </c:pt>
                <c:pt idx="4623">
                  <c:v>2170.9799800000001</c:v>
                </c:pt>
                <c:pt idx="4624">
                  <c:v>2914.290039</c:v>
                </c:pt>
                <c:pt idx="4625">
                  <c:v>3095.5600589999999</c:v>
                </c:pt>
                <c:pt idx="4626">
                  <c:v>3448.0500489999999</c:v>
                </c:pt>
                <c:pt idx="4627">
                  <c:v>3760.580078</c:v>
                </c:pt>
                <c:pt idx="4628">
                  <c:v>3571.8000489999999</c:v>
                </c:pt>
                <c:pt idx="4629">
                  <c:v>3447.75</c:v>
                </c:pt>
                <c:pt idx="4630">
                  <c:v>2922.5500489999999</c:v>
                </c:pt>
                <c:pt idx="4631">
                  <c:v>3095.580078</c:v>
                </c:pt>
                <c:pt idx="4632">
                  <c:v>2720.290039</c:v>
                </c:pt>
                <c:pt idx="4633">
                  <c:v>2376.389893</c:v>
                </c:pt>
                <c:pt idx="4634">
                  <c:v>2248.419922</c:v>
                </c:pt>
                <c:pt idx="4635">
                  <c:v>2418.429932</c:v>
                </c:pt>
                <c:pt idx="4636">
                  <c:v>2471.8500979999999</c:v>
                </c:pt>
                <c:pt idx="4637">
                  <c:v>3065.2299800000001</c:v>
                </c:pt>
                <c:pt idx="4638">
                  <c:v>3236.580078</c:v>
                </c:pt>
                <c:pt idx="4639">
                  <c:v>3348.179932</c:v>
                </c:pt>
                <c:pt idx="4640">
                  <c:v>3124.8999020000001</c:v>
                </c:pt>
                <c:pt idx="4641">
                  <c:v>2721.3999020000001</c:v>
                </c:pt>
                <c:pt idx="4642">
                  <c:v>2553.6999510000001</c:v>
                </c:pt>
                <c:pt idx="4643">
                  <c:v>1067.5500489999999</c:v>
                </c:pt>
                <c:pt idx="4644">
                  <c:v>700.21997099999999</c:v>
                </c:pt>
                <c:pt idx="4645">
                  <c:v>799.919983</c:v>
                </c:pt>
                <c:pt idx="4646">
                  <c:v>1129.160034</c:v>
                </c:pt>
                <c:pt idx="4647">
                  <c:v>1130.6400149999999</c:v>
                </c:pt>
                <c:pt idx="4648">
                  <c:v>1156.540039</c:v>
                </c:pt>
                <c:pt idx="4649">
                  <c:v>1303.9300539999999</c:v>
                </c:pt>
                <c:pt idx="4650">
                  <c:v>1322.23999</c:v>
                </c:pt>
                <c:pt idx="4651">
                  <c:v>1385.4799800000001</c:v>
                </c:pt>
                <c:pt idx="4652">
                  <c:v>1970.290039</c:v>
                </c:pt>
                <c:pt idx="4653">
                  <c:v>1999.76001</c:v>
                </c:pt>
                <c:pt idx="4654">
                  <c:v>1954.969971</c:v>
                </c:pt>
                <c:pt idx="4655">
                  <c:v>2883.3500979999999</c:v>
                </c:pt>
                <c:pt idx="4656">
                  <c:v>2215.7700199999999</c:v>
                </c:pt>
                <c:pt idx="4657">
                  <c:v>2249.780029</c:v>
                </c:pt>
                <c:pt idx="4658">
                  <c:v>2362.5200199999999</c:v>
                </c:pt>
                <c:pt idx="4659">
                  <c:v>2376.8798830000001</c:v>
                </c:pt>
                <c:pt idx="4660">
                  <c:v>2379.860107</c:v>
                </c:pt>
                <c:pt idx="4661">
                  <c:v>2379.1899410000001</c:v>
                </c:pt>
                <c:pt idx="4662">
                  <c:v>2482.030029</c:v>
                </c:pt>
                <c:pt idx="4663">
                  <c:v>2559.719971</c:v>
                </c:pt>
                <c:pt idx="4664">
                  <c:v>2436.4099120000001</c:v>
                </c:pt>
                <c:pt idx="4665">
                  <c:v>2345.25</c:v>
                </c:pt>
                <c:pt idx="4666">
                  <c:v>2250.4499510000001</c:v>
                </c:pt>
                <c:pt idx="4667">
                  <c:v>1764.73999</c:v>
                </c:pt>
                <c:pt idx="4668">
                  <c:v>1383.5200199999999</c:v>
                </c:pt>
                <c:pt idx="4669">
                  <c:v>1248.900024</c:v>
                </c:pt>
                <c:pt idx="4670">
                  <c:v>1227.7700199999999</c:v>
                </c:pt>
                <c:pt idx="4671">
                  <c:v>1220.099976</c:v>
                </c:pt>
                <c:pt idx="4672">
                  <c:v>1226.130005</c:v>
                </c:pt>
                <c:pt idx="4673">
                  <c:v>1240.339966</c:v>
                </c:pt>
                <c:pt idx="4674">
                  <c:v>1250.6899410000001</c:v>
                </c:pt>
                <c:pt idx="4675">
                  <c:v>1377.48999</c:v>
                </c:pt>
                <c:pt idx="4676">
                  <c:v>1521.1099850000001</c:v>
                </c:pt>
                <c:pt idx="4677">
                  <c:v>1611.2299800000001</c:v>
                </c:pt>
                <c:pt idx="4678">
                  <c:v>1241.160034</c:v>
                </c:pt>
                <c:pt idx="4679">
                  <c:v>701.03997800000002</c:v>
                </c:pt>
                <c:pt idx="4680">
                  <c:v>1018.219971</c:v>
                </c:pt>
                <c:pt idx="4681">
                  <c:v>1013.309998</c:v>
                </c:pt>
                <c:pt idx="4682">
                  <c:v>1013.599976</c:v>
                </c:pt>
                <c:pt idx="4683">
                  <c:v>1035.040039</c:v>
                </c:pt>
                <c:pt idx="4684">
                  <c:v>1034.219971</c:v>
                </c:pt>
                <c:pt idx="4685">
                  <c:v>1266.329956</c:v>
                </c:pt>
                <c:pt idx="4686">
                  <c:v>1681.969971</c:v>
                </c:pt>
                <c:pt idx="4687">
                  <c:v>1944.969971</c:v>
                </c:pt>
                <c:pt idx="4688">
                  <c:v>1991.630005</c:v>
                </c:pt>
                <c:pt idx="4689">
                  <c:v>1837.7299800000001</c:v>
                </c:pt>
                <c:pt idx="4690">
                  <c:v>1784.75</c:v>
                </c:pt>
                <c:pt idx="4691">
                  <c:v>1533.130005</c:v>
                </c:pt>
                <c:pt idx="4692">
                  <c:v>1413.9799800000001</c:v>
                </c:pt>
                <c:pt idx="4693">
                  <c:v>1236.709961</c:v>
                </c:pt>
                <c:pt idx="4694">
                  <c:v>1237.910034</c:v>
                </c:pt>
                <c:pt idx="4695">
                  <c:v>1459.3100589999999</c:v>
                </c:pt>
                <c:pt idx="4696">
                  <c:v>1715.01001</c:v>
                </c:pt>
                <c:pt idx="4697">
                  <c:v>1968.5600589999999</c:v>
                </c:pt>
                <c:pt idx="4698">
                  <c:v>1692.0200199999999</c:v>
                </c:pt>
                <c:pt idx="4699">
                  <c:v>2954.929932</c:v>
                </c:pt>
                <c:pt idx="4700">
                  <c:v>2859</c:v>
                </c:pt>
                <c:pt idx="4701">
                  <c:v>2661.5600589999999</c:v>
                </c:pt>
                <c:pt idx="4702">
                  <c:v>2124.8500979999999</c:v>
                </c:pt>
                <c:pt idx="4703">
                  <c:v>1740.329956</c:v>
                </c:pt>
                <c:pt idx="4704">
                  <c:v>1601.4499510000001</c:v>
                </c:pt>
                <c:pt idx="4705">
                  <c:v>1367.6899410000001</c:v>
                </c:pt>
                <c:pt idx="4706">
                  <c:v>1367.839966</c:v>
                </c:pt>
                <c:pt idx="4707">
                  <c:v>1151.48999</c:v>
                </c:pt>
                <c:pt idx="4708">
                  <c:v>1116.209961</c:v>
                </c:pt>
                <c:pt idx="4709">
                  <c:v>1128.9300539999999</c:v>
                </c:pt>
                <c:pt idx="4710">
                  <c:v>1190.9300539999999</c:v>
                </c:pt>
                <c:pt idx="4711">
                  <c:v>1041.410034</c:v>
                </c:pt>
                <c:pt idx="4712">
                  <c:v>390.64999399999999</c:v>
                </c:pt>
                <c:pt idx="4713">
                  <c:v>264.42999300000002</c:v>
                </c:pt>
                <c:pt idx="4714">
                  <c:v>7.96</c:v>
                </c:pt>
                <c:pt idx="4715">
                  <c:v>0.52</c:v>
                </c:pt>
                <c:pt idx="4716">
                  <c:v>-0.37</c:v>
                </c:pt>
                <c:pt idx="4717">
                  <c:v>-0.74</c:v>
                </c:pt>
                <c:pt idx="4718">
                  <c:v>0</c:v>
                </c:pt>
                <c:pt idx="4719">
                  <c:v>7.67</c:v>
                </c:pt>
                <c:pt idx="4720">
                  <c:v>235.63000500000001</c:v>
                </c:pt>
                <c:pt idx="4721">
                  <c:v>1069.839966</c:v>
                </c:pt>
                <c:pt idx="4722">
                  <c:v>1862.2299800000001</c:v>
                </c:pt>
                <c:pt idx="4723">
                  <c:v>1740.25</c:v>
                </c:pt>
                <c:pt idx="4724">
                  <c:v>2131.6499020000001</c:v>
                </c:pt>
                <c:pt idx="4725">
                  <c:v>2167.5900879999999</c:v>
                </c:pt>
                <c:pt idx="4726">
                  <c:v>2155.9799800000001</c:v>
                </c:pt>
                <c:pt idx="4727">
                  <c:v>2158.820068</c:v>
                </c:pt>
                <c:pt idx="4728">
                  <c:v>1788.4799800000001</c:v>
                </c:pt>
                <c:pt idx="4729">
                  <c:v>1493.3000489999999</c:v>
                </c:pt>
                <c:pt idx="4730">
                  <c:v>1430.780029</c:v>
                </c:pt>
                <c:pt idx="4731">
                  <c:v>1442.469971</c:v>
                </c:pt>
                <c:pt idx="4732">
                  <c:v>1415.75</c:v>
                </c:pt>
                <c:pt idx="4733">
                  <c:v>1442.3900149999999</c:v>
                </c:pt>
                <c:pt idx="4734">
                  <c:v>1410.76001</c:v>
                </c:pt>
                <c:pt idx="4735">
                  <c:v>1410.459961</c:v>
                </c:pt>
                <c:pt idx="4736">
                  <c:v>1220.599976</c:v>
                </c:pt>
                <c:pt idx="4737">
                  <c:v>861.64001499999995</c:v>
                </c:pt>
                <c:pt idx="4738">
                  <c:v>820.26000999999997</c:v>
                </c:pt>
                <c:pt idx="4739">
                  <c:v>651.90002400000003</c:v>
                </c:pt>
                <c:pt idx="4740">
                  <c:v>542.71997099999999</c:v>
                </c:pt>
                <c:pt idx="4741">
                  <c:v>297.85998499999999</c:v>
                </c:pt>
                <c:pt idx="4742">
                  <c:v>620.86999500000002</c:v>
                </c:pt>
                <c:pt idx="4743">
                  <c:v>813.47997999999995</c:v>
                </c:pt>
                <c:pt idx="4744">
                  <c:v>1495.160034</c:v>
                </c:pt>
                <c:pt idx="4745">
                  <c:v>2563.4099120000001</c:v>
                </c:pt>
                <c:pt idx="4746">
                  <c:v>3053.429932</c:v>
                </c:pt>
                <c:pt idx="4747">
                  <c:v>3017.5600589999999</c:v>
                </c:pt>
                <c:pt idx="4748">
                  <c:v>3237.1899410000001</c:v>
                </c:pt>
                <c:pt idx="4749">
                  <c:v>3019.419922</c:v>
                </c:pt>
                <c:pt idx="4750">
                  <c:v>2957.2700199999999</c:v>
                </c:pt>
                <c:pt idx="4751">
                  <c:v>2900.929932</c:v>
                </c:pt>
                <c:pt idx="4752">
                  <c:v>2444.8500979999999</c:v>
                </c:pt>
                <c:pt idx="4753">
                  <c:v>2227.070068</c:v>
                </c:pt>
                <c:pt idx="4754">
                  <c:v>2102.110107</c:v>
                </c:pt>
                <c:pt idx="4755">
                  <c:v>2136.1201169999999</c:v>
                </c:pt>
                <c:pt idx="4756">
                  <c:v>2269.6499020000001</c:v>
                </c:pt>
                <c:pt idx="4757">
                  <c:v>2925.790039</c:v>
                </c:pt>
                <c:pt idx="4758">
                  <c:v>3162.6899410000001</c:v>
                </c:pt>
                <c:pt idx="4759">
                  <c:v>2792.48999</c:v>
                </c:pt>
                <c:pt idx="4760">
                  <c:v>2772.6999510000001</c:v>
                </c:pt>
                <c:pt idx="4761">
                  <c:v>2254.830078</c:v>
                </c:pt>
                <c:pt idx="4762">
                  <c:v>2258.4099120000001</c:v>
                </c:pt>
                <c:pt idx="4763">
                  <c:v>2168.419922</c:v>
                </c:pt>
                <c:pt idx="4764">
                  <c:v>2021.209961</c:v>
                </c:pt>
                <c:pt idx="4765">
                  <c:v>1802.3900149999999</c:v>
                </c:pt>
                <c:pt idx="4766">
                  <c:v>1815.119995</c:v>
                </c:pt>
                <c:pt idx="4767">
                  <c:v>2628.9799800000001</c:v>
                </c:pt>
                <c:pt idx="4768">
                  <c:v>2977.070068</c:v>
                </c:pt>
                <c:pt idx="4769">
                  <c:v>3082.0900879999999</c:v>
                </c:pt>
                <c:pt idx="4770">
                  <c:v>4466.3500979999999</c:v>
                </c:pt>
                <c:pt idx="4771">
                  <c:v>5057.6000979999999</c:v>
                </c:pt>
                <c:pt idx="4772">
                  <c:v>4465.4599609999996</c:v>
                </c:pt>
                <c:pt idx="4773">
                  <c:v>3945.5900879999999</c:v>
                </c:pt>
                <c:pt idx="4774">
                  <c:v>3497.0200199999999</c:v>
                </c:pt>
                <c:pt idx="4775">
                  <c:v>2995.639893</c:v>
                </c:pt>
                <c:pt idx="4776">
                  <c:v>2746.51001</c:v>
                </c:pt>
                <c:pt idx="4777">
                  <c:v>2503.860107</c:v>
                </c:pt>
                <c:pt idx="4778">
                  <c:v>2420.8701169999999</c:v>
                </c:pt>
                <c:pt idx="4779">
                  <c:v>2372.330078</c:v>
                </c:pt>
                <c:pt idx="4780">
                  <c:v>2612.459961</c:v>
                </c:pt>
                <c:pt idx="4781">
                  <c:v>3275.0600589999999</c:v>
                </c:pt>
                <c:pt idx="4782">
                  <c:v>3598.320068</c:v>
                </c:pt>
                <c:pt idx="4783">
                  <c:v>3371.4499510000001</c:v>
                </c:pt>
                <c:pt idx="4784">
                  <c:v>2870.139893</c:v>
                </c:pt>
                <c:pt idx="4785">
                  <c:v>2709.889893</c:v>
                </c:pt>
                <c:pt idx="4786">
                  <c:v>2552.169922</c:v>
                </c:pt>
                <c:pt idx="4787">
                  <c:v>2562.959961</c:v>
                </c:pt>
                <c:pt idx="4788">
                  <c:v>2527.2299800000001</c:v>
                </c:pt>
                <c:pt idx="4789">
                  <c:v>2402.110107</c:v>
                </c:pt>
                <c:pt idx="4790">
                  <c:v>2591.540039</c:v>
                </c:pt>
                <c:pt idx="4791">
                  <c:v>2828.540039</c:v>
                </c:pt>
                <c:pt idx="4792">
                  <c:v>3300.5200199999999</c:v>
                </c:pt>
                <c:pt idx="4793">
                  <c:v>3603.3100589999999</c:v>
                </c:pt>
                <c:pt idx="4794">
                  <c:v>4326.4301759999998</c:v>
                </c:pt>
                <c:pt idx="4795">
                  <c:v>4243.0600590000004</c:v>
                </c:pt>
                <c:pt idx="4796">
                  <c:v>3469.6999510000001</c:v>
                </c:pt>
                <c:pt idx="4797">
                  <c:v>2441.709961</c:v>
                </c:pt>
                <c:pt idx="4798">
                  <c:v>2093.51001</c:v>
                </c:pt>
                <c:pt idx="4799">
                  <c:v>1993.619995</c:v>
                </c:pt>
                <c:pt idx="4800">
                  <c:v>1797.23999</c:v>
                </c:pt>
                <c:pt idx="4801">
                  <c:v>1650.209961</c:v>
                </c:pt>
                <c:pt idx="4802">
                  <c:v>1650.579956</c:v>
                </c:pt>
                <c:pt idx="4803">
                  <c:v>1209.420044</c:v>
                </c:pt>
                <c:pt idx="4804">
                  <c:v>1180.23999</c:v>
                </c:pt>
                <c:pt idx="4805">
                  <c:v>1385.8599850000001</c:v>
                </c:pt>
                <c:pt idx="4806">
                  <c:v>1886.5</c:v>
                </c:pt>
                <c:pt idx="4807">
                  <c:v>2430.23999</c:v>
                </c:pt>
                <c:pt idx="4808">
                  <c:v>2358.25</c:v>
                </c:pt>
                <c:pt idx="4809">
                  <c:v>2227</c:v>
                </c:pt>
                <c:pt idx="4810">
                  <c:v>1719.5200199999999</c:v>
                </c:pt>
                <c:pt idx="4811">
                  <c:v>1702.6899410000001</c:v>
                </c:pt>
                <c:pt idx="4812">
                  <c:v>1756.219971</c:v>
                </c:pt>
                <c:pt idx="4813">
                  <c:v>1775.1999510000001</c:v>
                </c:pt>
                <c:pt idx="4814">
                  <c:v>2139.530029</c:v>
                </c:pt>
                <c:pt idx="4815">
                  <c:v>2377.080078</c:v>
                </c:pt>
                <c:pt idx="4816">
                  <c:v>2538.030029</c:v>
                </c:pt>
                <c:pt idx="4817">
                  <c:v>2023.5500489999999</c:v>
                </c:pt>
                <c:pt idx="4818">
                  <c:v>3265.209961</c:v>
                </c:pt>
                <c:pt idx="4819">
                  <c:v>2640.8400879999999</c:v>
                </c:pt>
                <c:pt idx="4820">
                  <c:v>2655.580078</c:v>
                </c:pt>
                <c:pt idx="4821">
                  <c:v>2678.209961</c:v>
                </c:pt>
                <c:pt idx="4822">
                  <c:v>2398.6000979999999</c:v>
                </c:pt>
                <c:pt idx="4823">
                  <c:v>2285.330078</c:v>
                </c:pt>
                <c:pt idx="4824">
                  <c:v>2289.0500489999999</c:v>
                </c:pt>
                <c:pt idx="4825">
                  <c:v>2368.8500979999999</c:v>
                </c:pt>
                <c:pt idx="4826">
                  <c:v>2446.570068</c:v>
                </c:pt>
                <c:pt idx="4827">
                  <c:v>2385.2299800000001</c:v>
                </c:pt>
                <c:pt idx="4828">
                  <c:v>2421.26001</c:v>
                </c:pt>
                <c:pt idx="4829">
                  <c:v>3197.669922</c:v>
                </c:pt>
                <c:pt idx="4830">
                  <c:v>3676.4799800000001</c:v>
                </c:pt>
                <c:pt idx="4831">
                  <c:v>3635.01001</c:v>
                </c:pt>
                <c:pt idx="4832">
                  <c:v>3446.459961</c:v>
                </c:pt>
                <c:pt idx="4833">
                  <c:v>3215.469971</c:v>
                </c:pt>
                <c:pt idx="4834">
                  <c:v>2836.860107</c:v>
                </c:pt>
                <c:pt idx="4835">
                  <c:v>2576.0900879999999</c:v>
                </c:pt>
                <c:pt idx="4836">
                  <c:v>2381.8000489999999</c:v>
                </c:pt>
                <c:pt idx="4837">
                  <c:v>2343.540039</c:v>
                </c:pt>
                <c:pt idx="4838">
                  <c:v>2292.330078</c:v>
                </c:pt>
                <c:pt idx="4839">
                  <c:v>2404.51001</c:v>
                </c:pt>
                <c:pt idx="4840">
                  <c:v>2149.25</c:v>
                </c:pt>
                <c:pt idx="4841">
                  <c:v>3108.639893</c:v>
                </c:pt>
                <c:pt idx="4842">
                  <c:v>2977.6298830000001</c:v>
                </c:pt>
                <c:pt idx="4843">
                  <c:v>3281.0500489999999</c:v>
                </c:pt>
                <c:pt idx="4844">
                  <c:v>3121.1499020000001</c:v>
                </c:pt>
                <c:pt idx="4845">
                  <c:v>3222.540039</c:v>
                </c:pt>
                <c:pt idx="4846">
                  <c:v>2568.8701169999999</c:v>
                </c:pt>
                <c:pt idx="4847">
                  <c:v>2599.1999510000001</c:v>
                </c:pt>
                <c:pt idx="4848">
                  <c:v>2323.0900879999999</c:v>
                </c:pt>
                <c:pt idx="4849">
                  <c:v>2178.01001</c:v>
                </c:pt>
                <c:pt idx="4850">
                  <c:v>2129.6201169999999</c:v>
                </c:pt>
                <c:pt idx="4851">
                  <c:v>1668.160034</c:v>
                </c:pt>
                <c:pt idx="4852">
                  <c:v>1731.9499510000001</c:v>
                </c:pt>
                <c:pt idx="4853">
                  <c:v>2380.860107</c:v>
                </c:pt>
                <c:pt idx="4854">
                  <c:v>3193.610107</c:v>
                </c:pt>
                <c:pt idx="4855">
                  <c:v>2854.459961</c:v>
                </c:pt>
                <c:pt idx="4856">
                  <c:v>2434.9799800000001</c:v>
                </c:pt>
                <c:pt idx="4857">
                  <c:v>2518.5</c:v>
                </c:pt>
                <c:pt idx="4858">
                  <c:v>2354.580078</c:v>
                </c:pt>
                <c:pt idx="4859">
                  <c:v>2056.820068</c:v>
                </c:pt>
                <c:pt idx="4860">
                  <c:v>1786</c:v>
                </c:pt>
                <c:pt idx="4861">
                  <c:v>1553.73999</c:v>
                </c:pt>
                <c:pt idx="4862">
                  <c:v>1811.459961</c:v>
                </c:pt>
                <c:pt idx="4863">
                  <c:v>1833.5699460000001</c:v>
                </c:pt>
                <c:pt idx="4864">
                  <c:v>2489.919922</c:v>
                </c:pt>
                <c:pt idx="4865">
                  <c:v>3160.860107</c:v>
                </c:pt>
                <c:pt idx="4866">
                  <c:v>3066.98999</c:v>
                </c:pt>
                <c:pt idx="4867">
                  <c:v>3149.389893</c:v>
                </c:pt>
                <c:pt idx="4868">
                  <c:v>2976.9099120000001</c:v>
                </c:pt>
                <c:pt idx="4869">
                  <c:v>2934.780029</c:v>
                </c:pt>
                <c:pt idx="4870">
                  <c:v>2844.929932</c:v>
                </c:pt>
                <c:pt idx="4871">
                  <c:v>2648.0200199999999</c:v>
                </c:pt>
                <c:pt idx="4872">
                  <c:v>2565.8400879999999</c:v>
                </c:pt>
                <c:pt idx="4873">
                  <c:v>2620.330078</c:v>
                </c:pt>
                <c:pt idx="4874">
                  <c:v>2508.8100589999999</c:v>
                </c:pt>
                <c:pt idx="4875">
                  <c:v>2471.820068</c:v>
                </c:pt>
                <c:pt idx="4876">
                  <c:v>2466.080078</c:v>
                </c:pt>
                <c:pt idx="4877">
                  <c:v>2508.959961</c:v>
                </c:pt>
                <c:pt idx="4878">
                  <c:v>2479.860107</c:v>
                </c:pt>
                <c:pt idx="4879">
                  <c:v>2559.209961</c:v>
                </c:pt>
                <c:pt idx="4880">
                  <c:v>2612.6599120000001</c:v>
                </c:pt>
                <c:pt idx="4881">
                  <c:v>2508.889893</c:v>
                </c:pt>
                <c:pt idx="4882">
                  <c:v>2288.0900879999999</c:v>
                </c:pt>
                <c:pt idx="4883">
                  <c:v>2122.080078</c:v>
                </c:pt>
                <c:pt idx="4884">
                  <c:v>1806.959961</c:v>
                </c:pt>
                <c:pt idx="4885">
                  <c:v>1369.530029</c:v>
                </c:pt>
                <c:pt idx="4886">
                  <c:v>1380.5500489999999</c:v>
                </c:pt>
                <c:pt idx="4887">
                  <c:v>1685.6899410000001</c:v>
                </c:pt>
                <c:pt idx="4888">
                  <c:v>1978.26001</c:v>
                </c:pt>
                <c:pt idx="4889">
                  <c:v>2415.540039</c:v>
                </c:pt>
                <c:pt idx="4890">
                  <c:v>2750.830078</c:v>
                </c:pt>
                <c:pt idx="4891">
                  <c:v>2880.959961</c:v>
                </c:pt>
                <c:pt idx="4892">
                  <c:v>2978.030029</c:v>
                </c:pt>
                <c:pt idx="4893">
                  <c:v>2806.4399410000001</c:v>
                </c:pt>
                <c:pt idx="4894">
                  <c:v>2426.6298830000001</c:v>
                </c:pt>
                <c:pt idx="4895">
                  <c:v>2927.360107</c:v>
                </c:pt>
                <c:pt idx="4896">
                  <c:v>2823</c:v>
                </c:pt>
                <c:pt idx="4897">
                  <c:v>2643.01001</c:v>
                </c:pt>
                <c:pt idx="4898">
                  <c:v>2463.9099120000001</c:v>
                </c:pt>
                <c:pt idx="4899">
                  <c:v>2353.5900879999999</c:v>
                </c:pt>
                <c:pt idx="4900">
                  <c:v>2254.139893</c:v>
                </c:pt>
                <c:pt idx="4901">
                  <c:v>2030.380005</c:v>
                </c:pt>
                <c:pt idx="4902">
                  <c:v>1942.3199460000001</c:v>
                </c:pt>
                <c:pt idx="4903">
                  <c:v>1655.660034</c:v>
                </c:pt>
                <c:pt idx="4904">
                  <c:v>1212.530029</c:v>
                </c:pt>
                <c:pt idx="4905">
                  <c:v>1116.5</c:v>
                </c:pt>
                <c:pt idx="4906">
                  <c:v>745.57000700000003</c:v>
                </c:pt>
                <c:pt idx="4907">
                  <c:v>533.86999500000002</c:v>
                </c:pt>
                <c:pt idx="4908">
                  <c:v>435.32000699999998</c:v>
                </c:pt>
                <c:pt idx="4909">
                  <c:v>363.040009</c:v>
                </c:pt>
                <c:pt idx="4910">
                  <c:v>479.38000499999998</c:v>
                </c:pt>
                <c:pt idx="4911">
                  <c:v>893.71002199999998</c:v>
                </c:pt>
                <c:pt idx="4912">
                  <c:v>1904.7299800000001</c:v>
                </c:pt>
                <c:pt idx="4913">
                  <c:v>2642.709961</c:v>
                </c:pt>
                <c:pt idx="4914">
                  <c:v>2906.070068</c:v>
                </c:pt>
                <c:pt idx="4915">
                  <c:v>3117.8500979999999</c:v>
                </c:pt>
                <c:pt idx="4916">
                  <c:v>2992.48999</c:v>
                </c:pt>
                <c:pt idx="4917">
                  <c:v>2983.110107</c:v>
                </c:pt>
                <c:pt idx="4918">
                  <c:v>2787.570068</c:v>
                </c:pt>
                <c:pt idx="4919">
                  <c:v>1474.6999510000001</c:v>
                </c:pt>
                <c:pt idx="4920">
                  <c:v>1750.1899410000001</c:v>
                </c:pt>
                <c:pt idx="4921">
                  <c:v>1475.5200199999999</c:v>
                </c:pt>
                <c:pt idx="4922">
                  <c:v>1335.130005</c:v>
                </c:pt>
                <c:pt idx="4923">
                  <c:v>1252.5699460000001</c:v>
                </c:pt>
                <c:pt idx="4924">
                  <c:v>1158.9300539999999</c:v>
                </c:pt>
                <c:pt idx="4925">
                  <c:v>1211.040039</c:v>
                </c:pt>
                <c:pt idx="4926">
                  <c:v>1634.5200199999999</c:v>
                </c:pt>
                <c:pt idx="4927">
                  <c:v>2917.01001</c:v>
                </c:pt>
                <c:pt idx="4928">
                  <c:v>2604.73999</c:v>
                </c:pt>
                <c:pt idx="4929">
                  <c:v>2195.709961</c:v>
                </c:pt>
                <c:pt idx="4930">
                  <c:v>1974.4799800000001</c:v>
                </c:pt>
                <c:pt idx="4931">
                  <c:v>1749.969971</c:v>
                </c:pt>
                <c:pt idx="4932">
                  <c:v>1721.910034</c:v>
                </c:pt>
                <c:pt idx="4933">
                  <c:v>1655.880005</c:v>
                </c:pt>
                <c:pt idx="4934">
                  <c:v>1426.01001</c:v>
                </c:pt>
                <c:pt idx="4935">
                  <c:v>1621.040039</c:v>
                </c:pt>
                <c:pt idx="4936">
                  <c:v>1982.219971</c:v>
                </c:pt>
                <c:pt idx="4937">
                  <c:v>2399.5900879999999</c:v>
                </c:pt>
                <c:pt idx="4938">
                  <c:v>2760.919922</c:v>
                </c:pt>
                <c:pt idx="4939">
                  <c:v>2778.3400879999999</c:v>
                </c:pt>
                <c:pt idx="4940">
                  <c:v>2763.4499510000001</c:v>
                </c:pt>
                <c:pt idx="4941">
                  <c:v>2780.419922</c:v>
                </c:pt>
                <c:pt idx="4942">
                  <c:v>2383.51001</c:v>
                </c:pt>
                <c:pt idx="4943">
                  <c:v>1334.380005</c:v>
                </c:pt>
                <c:pt idx="4944">
                  <c:v>1604.98999</c:v>
                </c:pt>
                <c:pt idx="4945">
                  <c:v>1522.4300539999999</c:v>
                </c:pt>
                <c:pt idx="4946">
                  <c:v>1553.1800539999999</c:v>
                </c:pt>
                <c:pt idx="4947">
                  <c:v>1614.2299800000001</c:v>
                </c:pt>
                <c:pt idx="4948">
                  <c:v>1169.410034</c:v>
                </c:pt>
                <c:pt idx="4949">
                  <c:v>1301.400024</c:v>
                </c:pt>
                <c:pt idx="4950">
                  <c:v>1452.829956</c:v>
                </c:pt>
                <c:pt idx="4951">
                  <c:v>1630.380005</c:v>
                </c:pt>
                <c:pt idx="4952">
                  <c:v>1496.670044</c:v>
                </c:pt>
                <c:pt idx="4953">
                  <c:v>1318.75</c:v>
                </c:pt>
                <c:pt idx="4954">
                  <c:v>1225.23999</c:v>
                </c:pt>
                <c:pt idx="4955">
                  <c:v>974.42999299999997</c:v>
                </c:pt>
                <c:pt idx="4956">
                  <c:v>938.77002000000005</c:v>
                </c:pt>
                <c:pt idx="4957">
                  <c:v>910.78002900000001</c:v>
                </c:pt>
                <c:pt idx="4958">
                  <c:v>885.32000700000003</c:v>
                </c:pt>
                <c:pt idx="4959">
                  <c:v>902.59002699999996</c:v>
                </c:pt>
                <c:pt idx="4960">
                  <c:v>946.96002199999998</c:v>
                </c:pt>
                <c:pt idx="4961">
                  <c:v>1018.3599850000001</c:v>
                </c:pt>
                <c:pt idx="4962">
                  <c:v>1136.5</c:v>
                </c:pt>
                <c:pt idx="4963">
                  <c:v>1422.599976</c:v>
                </c:pt>
                <c:pt idx="4964">
                  <c:v>1115.9499510000001</c:v>
                </c:pt>
                <c:pt idx="4965">
                  <c:v>1113.650024</c:v>
                </c:pt>
                <c:pt idx="4966">
                  <c:v>1004.72998</c:v>
                </c:pt>
                <c:pt idx="4967">
                  <c:v>1146.7299800000001</c:v>
                </c:pt>
                <c:pt idx="4968">
                  <c:v>1039.530029</c:v>
                </c:pt>
                <c:pt idx="4969">
                  <c:v>1023.080017</c:v>
                </c:pt>
                <c:pt idx="4970">
                  <c:v>1024.48999</c:v>
                </c:pt>
                <c:pt idx="4971">
                  <c:v>1040.650024</c:v>
                </c:pt>
                <c:pt idx="4972">
                  <c:v>1011.3900149999999</c:v>
                </c:pt>
                <c:pt idx="4973">
                  <c:v>1288.099976</c:v>
                </c:pt>
                <c:pt idx="4974">
                  <c:v>1259.290039</c:v>
                </c:pt>
                <c:pt idx="4975">
                  <c:v>1287.869995</c:v>
                </c:pt>
                <c:pt idx="4976">
                  <c:v>1288.3199460000001</c:v>
                </c:pt>
                <c:pt idx="4977">
                  <c:v>1288.920044</c:v>
                </c:pt>
                <c:pt idx="4978">
                  <c:v>1413.9799800000001</c:v>
                </c:pt>
                <c:pt idx="4979">
                  <c:v>1413.829956</c:v>
                </c:pt>
                <c:pt idx="4980">
                  <c:v>1633.589966</c:v>
                </c:pt>
                <c:pt idx="4981">
                  <c:v>1750.910034</c:v>
                </c:pt>
                <c:pt idx="4982">
                  <c:v>1987.6400149999999</c:v>
                </c:pt>
                <c:pt idx="4983">
                  <c:v>2100.0500489999999</c:v>
                </c:pt>
                <c:pt idx="4984">
                  <c:v>1894.8900149999999</c:v>
                </c:pt>
                <c:pt idx="4985">
                  <c:v>1633.5200199999999</c:v>
                </c:pt>
                <c:pt idx="4986">
                  <c:v>2203.080078</c:v>
                </c:pt>
                <c:pt idx="4987">
                  <c:v>3626</c:v>
                </c:pt>
                <c:pt idx="4988">
                  <c:v>3482.469971</c:v>
                </c:pt>
                <c:pt idx="4989">
                  <c:v>3014.3701169999999</c:v>
                </c:pt>
                <c:pt idx="4990">
                  <c:v>2903.3000489999999</c:v>
                </c:pt>
                <c:pt idx="4991">
                  <c:v>3258.959961</c:v>
                </c:pt>
                <c:pt idx="4992">
                  <c:v>2984.419922</c:v>
                </c:pt>
                <c:pt idx="4993">
                  <c:v>2977.419922</c:v>
                </c:pt>
                <c:pt idx="4994">
                  <c:v>2957.1000979999999</c:v>
                </c:pt>
                <c:pt idx="4995">
                  <c:v>2977.419922</c:v>
                </c:pt>
                <c:pt idx="4996">
                  <c:v>2977.9399410000001</c:v>
                </c:pt>
                <c:pt idx="4997">
                  <c:v>3644.790039</c:v>
                </c:pt>
                <c:pt idx="4998">
                  <c:v>3132.330078</c:v>
                </c:pt>
                <c:pt idx="4999">
                  <c:v>2983.2299800000001</c:v>
                </c:pt>
                <c:pt idx="5000">
                  <c:v>3328.26001</c:v>
                </c:pt>
                <c:pt idx="5001">
                  <c:v>3267.219971</c:v>
                </c:pt>
                <c:pt idx="5002">
                  <c:v>3108.5900879999999</c:v>
                </c:pt>
                <c:pt idx="5003">
                  <c:v>3089.4499510000001</c:v>
                </c:pt>
                <c:pt idx="5004">
                  <c:v>3048.959961</c:v>
                </c:pt>
                <c:pt idx="5005">
                  <c:v>3123.030029</c:v>
                </c:pt>
                <c:pt idx="5006">
                  <c:v>2720.820068</c:v>
                </c:pt>
                <c:pt idx="5007">
                  <c:v>3382.530029</c:v>
                </c:pt>
                <c:pt idx="5008">
                  <c:v>3825.75</c:v>
                </c:pt>
                <c:pt idx="5009">
                  <c:v>4197.3598629999997</c:v>
                </c:pt>
                <c:pt idx="5010">
                  <c:v>4458.580078</c:v>
                </c:pt>
                <c:pt idx="5011">
                  <c:v>4369.6201170000004</c:v>
                </c:pt>
                <c:pt idx="5012">
                  <c:v>4149.5698240000002</c:v>
                </c:pt>
                <c:pt idx="5013">
                  <c:v>3976.8701169999999</c:v>
                </c:pt>
                <c:pt idx="5014">
                  <c:v>3362.6499020000001</c:v>
                </c:pt>
                <c:pt idx="5015">
                  <c:v>2977.6899410000001</c:v>
                </c:pt>
                <c:pt idx="5016">
                  <c:v>2859.179932</c:v>
                </c:pt>
                <c:pt idx="5017">
                  <c:v>2782.5900879999999</c:v>
                </c:pt>
                <c:pt idx="5018">
                  <c:v>2892.01001</c:v>
                </c:pt>
                <c:pt idx="5019">
                  <c:v>2790.179932</c:v>
                </c:pt>
                <c:pt idx="5020">
                  <c:v>2996.969971</c:v>
                </c:pt>
                <c:pt idx="5021">
                  <c:v>3447.6899410000001</c:v>
                </c:pt>
                <c:pt idx="5022">
                  <c:v>3782.5200199999999</c:v>
                </c:pt>
                <c:pt idx="5023">
                  <c:v>3849.73999</c:v>
                </c:pt>
                <c:pt idx="5024">
                  <c:v>3751.179932</c:v>
                </c:pt>
                <c:pt idx="5025">
                  <c:v>3449.780029</c:v>
                </c:pt>
                <c:pt idx="5026">
                  <c:v>3341.7700199999999</c:v>
                </c:pt>
                <c:pt idx="5027">
                  <c:v>2936.1499020000001</c:v>
                </c:pt>
                <c:pt idx="5028">
                  <c:v>2727.8000489999999</c:v>
                </c:pt>
                <c:pt idx="5029">
                  <c:v>2717.3000489999999</c:v>
                </c:pt>
                <c:pt idx="5030">
                  <c:v>3008.429932</c:v>
                </c:pt>
                <c:pt idx="5031">
                  <c:v>3030.23999</c:v>
                </c:pt>
                <c:pt idx="5032">
                  <c:v>3435.48999</c:v>
                </c:pt>
                <c:pt idx="5033">
                  <c:v>3646.5200199999999</c:v>
                </c:pt>
                <c:pt idx="5034">
                  <c:v>3815.0500489999999</c:v>
                </c:pt>
                <c:pt idx="5035">
                  <c:v>3754.1599120000001</c:v>
                </c:pt>
                <c:pt idx="5036">
                  <c:v>3609.820068</c:v>
                </c:pt>
                <c:pt idx="5037">
                  <c:v>3431.320068</c:v>
                </c:pt>
                <c:pt idx="5038">
                  <c:v>3162.669922</c:v>
                </c:pt>
                <c:pt idx="5039">
                  <c:v>3163.4799800000001</c:v>
                </c:pt>
                <c:pt idx="5040">
                  <c:v>3009.3999020000001</c:v>
                </c:pt>
                <c:pt idx="5041">
                  <c:v>3014.610107</c:v>
                </c:pt>
                <c:pt idx="5042">
                  <c:v>2946.51001</c:v>
                </c:pt>
                <c:pt idx="5043">
                  <c:v>2806.639893</c:v>
                </c:pt>
                <c:pt idx="5044">
                  <c:v>2858.1499020000001</c:v>
                </c:pt>
                <c:pt idx="5045">
                  <c:v>3027.860107</c:v>
                </c:pt>
                <c:pt idx="5046">
                  <c:v>3148.75</c:v>
                </c:pt>
                <c:pt idx="5047">
                  <c:v>3072.080078</c:v>
                </c:pt>
                <c:pt idx="5048">
                  <c:v>2892.9099120000001</c:v>
                </c:pt>
                <c:pt idx="5049">
                  <c:v>2497.139893</c:v>
                </c:pt>
                <c:pt idx="5050">
                  <c:v>2296.610107</c:v>
                </c:pt>
                <c:pt idx="5051">
                  <c:v>1998.280029</c:v>
                </c:pt>
                <c:pt idx="5052">
                  <c:v>1762.469971</c:v>
                </c:pt>
                <c:pt idx="5053">
                  <c:v>1844.349976</c:v>
                </c:pt>
                <c:pt idx="5054">
                  <c:v>2171.48999</c:v>
                </c:pt>
                <c:pt idx="5055">
                  <c:v>2355.3400879999999</c:v>
                </c:pt>
                <c:pt idx="5056">
                  <c:v>2891.3500979999999</c:v>
                </c:pt>
                <c:pt idx="5057">
                  <c:v>3169.8798830000001</c:v>
                </c:pt>
                <c:pt idx="5058">
                  <c:v>3380.459961</c:v>
                </c:pt>
                <c:pt idx="5059">
                  <c:v>3481.389893</c:v>
                </c:pt>
                <c:pt idx="5060">
                  <c:v>3473.8000489999999</c:v>
                </c:pt>
                <c:pt idx="5061">
                  <c:v>3470.4499510000001</c:v>
                </c:pt>
                <c:pt idx="5062">
                  <c:v>3289.5</c:v>
                </c:pt>
                <c:pt idx="5063">
                  <c:v>2849.6298830000001</c:v>
                </c:pt>
                <c:pt idx="5064">
                  <c:v>2530.1999510000001</c:v>
                </c:pt>
                <c:pt idx="5065">
                  <c:v>2234.0600589999999</c:v>
                </c:pt>
                <c:pt idx="5066">
                  <c:v>2181.580078</c:v>
                </c:pt>
                <c:pt idx="5067">
                  <c:v>2019.660034</c:v>
                </c:pt>
                <c:pt idx="5068">
                  <c:v>2027.920044</c:v>
                </c:pt>
                <c:pt idx="5069">
                  <c:v>1943.209961</c:v>
                </c:pt>
                <c:pt idx="5070">
                  <c:v>1971.2700199999999</c:v>
                </c:pt>
                <c:pt idx="5071">
                  <c:v>2233.389893</c:v>
                </c:pt>
                <c:pt idx="5072">
                  <c:v>2131.8500979999999</c:v>
                </c:pt>
                <c:pt idx="5073">
                  <c:v>1943.7299800000001</c:v>
                </c:pt>
                <c:pt idx="5074">
                  <c:v>1903.969971</c:v>
                </c:pt>
                <c:pt idx="5075">
                  <c:v>1958.469971</c:v>
                </c:pt>
                <c:pt idx="5076">
                  <c:v>1630.910034</c:v>
                </c:pt>
                <c:pt idx="5077">
                  <c:v>1553.9399410000001</c:v>
                </c:pt>
                <c:pt idx="5078">
                  <c:v>1683.030029</c:v>
                </c:pt>
                <c:pt idx="5079">
                  <c:v>1876.5</c:v>
                </c:pt>
                <c:pt idx="5080">
                  <c:v>2352.5</c:v>
                </c:pt>
                <c:pt idx="5081">
                  <c:v>2938.969971</c:v>
                </c:pt>
                <c:pt idx="5082">
                  <c:v>3346.6201169999999</c:v>
                </c:pt>
                <c:pt idx="5083">
                  <c:v>3371.929932</c:v>
                </c:pt>
                <c:pt idx="5084">
                  <c:v>3458.0600589999999</c:v>
                </c:pt>
                <c:pt idx="5085">
                  <c:v>3466.6201169999999</c:v>
                </c:pt>
                <c:pt idx="5086">
                  <c:v>3163.9399410000001</c:v>
                </c:pt>
                <c:pt idx="5087">
                  <c:v>2866.530029</c:v>
                </c:pt>
                <c:pt idx="5088">
                  <c:v>2561.3100589999999</c:v>
                </c:pt>
                <c:pt idx="5089">
                  <c:v>2522.2299800000001</c:v>
                </c:pt>
                <c:pt idx="5090">
                  <c:v>2388.6000979999999</c:v>
                </c:pt>
                <c:pt idx="5091">
                  <c:v>2454.5600589999999</c:v>
                </c:pt>
                <c:pt idx="5092">
                  <c:v>2828.860107</c:v>
                </c:pt>
                <c:pt idx="5093">
                  <c:v>3198.5500489999999</c:v>
                </c:pt>
                <c:pt idx="5094">
                  <c:v>3227.5900879999999</c:v>
                </c:pt>
                <c:pt idx="5095">
                  <c:v>3535.3400879999999</c:v>
                </c:pt>
                <c:pt idx="5096">
                  <c:v>3304.929932</c:v>
                </c:pt>
                <c:pt idx="5097">
                  <c:v>2911.0500489999999</c:v>
                </c:pt>
                <c:pt idx="5098">
                  <c:v>2517.0900879999999</c:v>
                </c:pt>
                <c:pt idx="5099">
                  <c:v>2527.070068</c:v>
                </c:pt>
                <c:pt idx="5100">
                  <c:v>2385.030029</c:v>
                </c:pt>
                <c:pt idx="5101">
                  <c:v>1803.1800539999999</c:v>
                </c:pt>
                <c:pt idx="5102">
                  <c:v>1626.599976</c:v>
                </c:pt>
                <c:pt idx="5103">
                  <c:v>1628.2299800000001</c:v>
                </c:pt>
                <c:pt idx="5104">
                  <c:v>2333.5900879999999</c:v>
                </c:pt>
                <c:pt idx="5105">
                  <c:v>3221.8500979999999</c:v>
                </c:pt>
                <c:pt idx="5106">
                  <c:v>3403.9399410000001</c:v>
                </c:pt>
                <c:pt idx="5107">
                  <c:v>3652.290039</c:v>
                </c:pt>
                <c:pt idx="5108">
                  <c:v>3631</c:v>
                </c:pt>
                <c:pt idx="5109">
                  <c:v>3611.570068</c:v>
                </c:pt>
                <c:pt idx="5110">
                  <c:v>3185.3000489999999</c:v>
                </c:pt>
                <c:pt idx="5111">
                  <c:v>3282.73999</c:v>
                </c:pt>
                <c:pt idx="5112">
                  <c:v>2903.9799800000001</c:v>
                </c:pt>
                <c:pt idx="5113">
                  <c:v>2844.429932</c:v>
                </c:pt>
                <c:pt idx="5114">
                  <c:v>2679.0900879999999</c:v>
                </c:pt>
                <c:pt idx="5115">
                  <c:v>2625.48999</c:v>
                </c:pt>
                <c:pt idx="5116">
                  <c:v>2925.790039</c:v>
                </c:pt>
                <c:pt idx="5117">
                  <c:v>3402.3000489999999</c:v>
                </c:pt>
                <c:pt idx="5118">
                  <c:v>3572.469971</c:v>
                </c:pt>
                <c:pt idx="5119">
                  <c:v>3565.030029</c:v>
                </c:pt>
                <c:pt idx="5120">
                  <c:v>2753.610107</c:v>
                </c:pt>
                <c:pt idx="5121">
                  <c:v>2268.7700199999999</c:v>
                </c:pt>
                <c:pt idx="5122">
                  <c:v>1809.160034</c:v>
                </c:pt>
                <c:pt idx="5123">
                  <c:v>1385.290039</c:v>
                </c:pt>
                <c:pt idx="5124">
                  <c:v>1623.650024</c:v>
                </c:pt>
                <c:pt idx="5125">
                  <c:v>1431.0699460000001</c:v>
                </c:pt>
                <c:pt idx="5126">
                  <c:v>1281.3000489999999</c:v>
                </c:pt>
                <c:pt idx="5127">
                  <c:v>1444.469971</c:v>
                </c:pt>
                <c:pt idx="5128">
                  <c:v>1794.130005</c:v>
                </c:pt>
                <c:pt idx="5129">
                  <c:v>2651.330078</c:v>
                </c:pt>
                <c:pt idx="5130">
                  <c:v>2682.4399410000001</c:v>
                </c:pt>
                <c:pt idx="5131">
                  <c:v>2835.0500489999999</c:v>
                </c:pt>
                <c:pt idx="5132">
                  <c:v>2679.469971</c:v>
                </c:pt>
                <c:pt idx="5133">
                  <c:v>2676.860107</c:v>
                </c:pt>
                <c:pt idx="5134">
                  <c:v>2169.76001</c:v>
                </c:pt>
                <c:pt idx="5135">
                  <c:v>1846.6899410000001</c:v>
                </c:pt>
                <c:pt idx="5136">
                  <c:v>1845.869995</c:v>
                </c:pt>
                <c:pt idx="5137">
                  <c:v>1845.8000489999999</c:v>
                </c:pt>
                <c:pt idx="5138">
                  <c:v>1832.469971</c:v>
                </c:pt>
                <c:pt idx="5139">
                  <c:v>1799.209961</c:v>
                </c:pt>
                <c:pt idx="5140">
                  <c:v>1790.349976</c:v>
                </c:pt>
                <c:pt idx="5141">
                  <c:v>1847.51001</c:v>
                </c:pt>
                <c:pt idx="5142">
                  <c:v>1834.040039</c:v>
                </c:pt>
                <c:pt idx="5143">
                  <c:v>2351.530029</c:v>
                </c:pt>
                <c:pt idx="5144">
                  <c:v>2135.98999</c:v>
                </c:pt>
                <c:pt idx="5145">
                  <c:v>1510.7299800000001</c:v>
                </c:pt>
                <c:pt idx="5146">
                  <c:v>1371.170044</c:v>
                </c:pt>
                <c:pt idx="5147">
                  <c:v>1474.1800539999999</c:v>
                </c:pt>
                <c:pt idx="5148">
                  <c:v>1334.030029</c:v>
                </c:pt>
                <c:pt idx="5149">
                  <c:v>1334.26001</c:v>
                </c:pt>
                <c:pt idx="5150">
                  <c:v>1235.339966</c:v>
                </c:pt>
                <c:pt idx="5151">
                  <c:v>1502.170044</c:v>
                </c:pt>
                <c:pt idx="5152">
                  <c:v>2704.389893</c:v>
                </c:pt>
                <c:pt idx="5153">
                  <c:v>3148.719971</c:v>
                </c:pt>
                <c:pt idx="5154">
                  <c:v>3676.860107</c:v>
                </c:pt>
                <c:pt idx="5155">
                  <c:v>3843.6499020000001</c:v>
                </c:pt>
                <c:pt idx="5156">
                  <c:v>3799.219971</c:v>
                </c:pt>
                <c:pt idx="5157">
                  <c:v>3429.610107</c:v>
                </c:pt>
                <c:pt idx="5158">
                  <c:v>3230.669922</c:v>
                </c:pt>
                <c:pt idx="5159">
                  <c:v>3351.639893</c:v>
                </c:pt>
                <c:pt idx="5160">
                  <c:v>3083.389893</c:v>
                </c:pt>
                <c:pt idx="5161">
                  <c:v>2791.6899410000001</c:v>
                </c:pt>
                <c:pt idx="5162">
                  <c:v>2593.860107</c:v>
                </c:pt>
                <c:pt idx="5163">
                  <c:v>2570.110107</c:v>
                </c:pt>
                <c:pt idx="5164">
                  <c:v>2791.6899410000001</c:v>
                </c:pt>
                <c:pt idx="5165">
                  <c:v>3359.75</c:v>
                </c:pt>
                <c:pt idx="5166">
                  <c:v>3573.4499510000001</c:v>
                </c:pt>
                <c:pt idx="5167">
                  <c:v>3552.610107</c:v>
                </c:pt>
                <c:pt idx="5168">
                  <c:v>3178.959961</c:v>
                </c:pt>
                <c:pt idx="5169">
                  <c:v>2678.780029</c:v>
                </c:pt>
                <c:pt idx="5170">
                  <c:v>2077.1499020000001</c:v>
                </c:pt>
                <c:pt idx="5171">
                  <c:v>1786.869995</c:v>
                </c:pt>
                <c:pt idx="5172">
                  <c:v>1754.9399410000001</c:v>
                </c:pt>
                <c:pt idx="5173">
                  <c:v>1699.339966</c:v>
                </c:pt>
                <c:pt idx="5174">
                  <c:v>1699.5600589999999</c:v>
                </c:pt>
                <c:pt idx="5175">
                  <c:v>1992</c:v>
                </c:pt>
                <c:pt idx="5176">
                  <c:v>2813.8000489999999</c:v>
                </c:pt>
                <c:pt idx="5177">
                  <c:v>3060.8400879999999</c:v>
                </c:pt>
                <c:pt idx="5178">
                  <c:v>3721.5600589999999</c:v>
                </c:pt>
                <c:pt idx="5179">
                  <c:v>3736.969971</c:v>
                </c:pt>
                <c:pt idx="5180">
                  <c:v>3634.4099120000001</c:v>
                </c:pt>
                <c:pt idx="5181">
                  <c:v>3577.169922</c:v>
                </c:pt>
                <c:pt idx="5182">
                  <c:v>2821.169922</c:v>
                </c:pt>
                <c:pt idx="5183">
                  <c:v>3015.7299800000001</c:v>
                </c:pt>
                <c:pt idx="5184">
                  <c:v>2665.580078</c:v>
                </c:pt>
                <c:pt idx="5185">
                  <c:v>2512.719971</c:v>
                </c:pt>
                <c:pt idx="5186">
                  <c:v>2524.110107</c:v>
                </c:pt>
                <c:pt idx="5187">
                  <c:v>2519.2700199999999</c:v>
                </c:pt>
                <c:pt idx="5188">
                  <c:v>2902.76001</c:v>
                </c:pt>
                <c:pt idx="5189">
                  <c:v>3348.23999</c:v>
                </c:pt>
                <c:pt idx="5190">
                  <c:v>3482.8701169999999</c:v>
                </c:pt>
                <c:pt idx="5191">
                  <c:v>3601.2700199999999</c:v>
                </c:pt>
                <c:pt idx="5192">
                  <c:v>3229.6899410000001</c:v>
                </c:pt>
                <c:pt idx="5193">
                  <c:v>3181.8400879999999</c:v>
                </c:pt>
                <c:pt idx="5194">
                  <c:v>3014.76001</c:v>
                </c:pt>
                <c:pt idx="5195">
                  <c:v>2889.070068</c:v>
                </c:pt>
                <c:pt idx="5196">
                  <c:v>2312.3100589999999</c:v>
                </c:pt>
                <c:pt idx="5197">
                  <c:v>1990.219971</c:v>
                </c:pt>
                <c:pt idx="5198">
                  <c:v>1761.8199460000001</c:v>
                </c:pt>
                <c:pt idx="5199">
                  <c:v>1767.630005</c:v>
                </c:pt>
                <c:pt idx="5200">
                  <c:v>1937.3100589999999</c:v>
                </c:pt>
                <c:pt idx="5201">
                  <c:v>2565.639893</c:v>
                </c:pt>
                <c:pt idx="5202">
                  <c:v>2909.610107</c:v>
                </c:pt>
                <c:pt idx="5203">
                  <c:v>3146.48999</c:v>
                </c:pt>
                <c:pt idx="5204">
                  <c:v>3030.98999</c:v>
                </c:pt>
                <c:pt idx="5205">
                  <c:v>2731.5900879999999</c:v>
                </c:pt>
                <c:pt idx="5206">
                  <c:v>1761.670044</c:v>
                </c:pt>
                <c:pt idx="5207">
                  <c:v>1586.7700199999999</c:v>
                </c:pt>
                <c:pt idx="5208">
                  <c:v>2205.8100589999999</c:v>
                </c:pt>
                <c:pt idx="5209">
                  <c:v>2036.5200199999999</c:v>
                </c:pt>
                <c:pt idx="5210">
                  <c:v>1771.0200199999999</c:v>
                </c:pt>
                <c:pt idx="5211">
                  <c:v>1791.030029</c:v>
                </c:pt>
                <c:pt idx="5212">
                  <c:v>1763.1999510000001</c:v>
                </c:pt>
                <c:pt idx="5213">
                  <c:v>1723.98999</c:v>
                </c:pt>
                <c:pt idx="5214">
                  <c:v>2008.3900149999999</c:v>
                </c:pt>
                <c:pt idx="5215">
                  <c:v>2141.219971</c:v>
                </c:pt>
                <c:pt idx="5216">
                  <c:v>1697.1999510000001</c:v>
                </c:pt>
                <c:pt idx="5217">
                  <c:v>1646.599976</c:v>
                </c:pt>
                <c:pt idx="5218">
                  <c:v>1385.410034</c:v>
                </c:pt>
                <c:pt idx="5219">
                  <c:v>1059.040039</c:v>
                </c:pt>
                <c:pt idx="5220">
                  <c:v>1059.410034</c:v>
                </c:pt>
                <c:pt idx="5221">
                  <c:v>863.330017</c:v>
                </c:pt>
                <c:pt idx="5222">
                  <c:v>1040.0600589999999</c:v>
                </c:pt>
                <c:pt idx="5223">
                  <c:v>1185.839966</c:v>
                </c:pt>
                <c:pt idx="5224">
                  <c:v>1721.9799800000001</c:v>
                </c:pt>
                <c:pt idx="5225">
                  <c:v>2356.639893</c:v>
                </c:pt>
                <c:pt idx="5226">
                  <c:v>2763.830078</c:v>
                </c:pt>
                <c:pt idx="5227">
                  <c:v>2947.8500979999999</c:v>
                </c:pt>
                <c:pt idx="5228">
                  <c:v>2826.929932</c:v>
                </c:pt>
                <c:pt idx="5229">
                  <c:v>2746.4099120000001</c:v>
                </c:pt>
                <c:pt idx="5230">
                  <c:v>2418.25</c:v>
                </c:pt>
                <c:pt idx="5231">
                  <c:v>2067.5200199999999</c:v>
                </c:pt>
                <c:pt idx="5232">
                  <c:v>1732.420044</c:v>
                </c:pt>
                <c:pt idx="5233">
                  <c:v>1624.01001</c:v>
                </c:pt>
                <c:pt idx="5234">
                  <c:v>1535.630005</c:v>
                </c:pt>
                <c:pt idx="5235">
                  <c:v>1491.51001</c:v>
                </c:pt>
                <c:pt idx="5236">
                  <c:v>1526.920044</c:v>
                </c:pt>
                <c:pt idx="5237">
                  <c:v>1525.209961</c:v>
                </c:pt>
                <c:pt idx="5238">
                  <c:v>1534.8100589999999</c:v>
                </c:pt>
                <c:pt idx="5239">
                  <c:v>1207.3000489999999</c:v>
                </c:pt>
                <c:pt idx="5240">
                  <c:v>1061.6999510000001</c:v>
                </c:pt>
                <c:pt idx="5241">
                  <c:v>744</c:v>
                </c:pt>
                <c:pt idx="5242">
                  <c:v>652.419983</c:v>
                </c:pt>
                <c:pt idx="5243">
                  <c:v>645.95001200000002</c:v>
                </c:pt>
                <c:pt idx="5244">
                  <c:v>518.86999500000002</c:v>
                </c:pt>
                <c:pt idx="5245">
                  <c:v>520.95001200000002</c:v>
                </c:pt>
                <c:pt idx="5246">
                  <c:v>640.96002199999998</c:v>
                </c:pt>
                <c:pt idx="5247">
                  <c:v>764.98999000000003</c:v>
                </c:pt>
                <c:pt idx="5248">
                  <c:v>1483.6899410000001</c:v>
                </c:pt>
                <c:pt idx="5249">
                  <c:v>2244.4399410000001</c:v>
                </c:pt>
                <c:pt idx="5250">
                  <c:v>2926.169922</c:v>
                </c:pt>
                <c:pt idx="5251">
                  <c:v>3139.6298830000001</c:v>
                </c:pt>
                <c:pt idx="5252">
                  <c:v>3124.2299800000001</c:v>
                </c:pt>
                <c:pt idx="5253">
                  <c:v>2989.860107</c:v>
                </c:pt>
                <c:pt idx="5254">
                  <c:v>2674.1000979999999</c:v>
                </c:pt>
                <c:pt idx="5255">
                  <c:v>2307.01001</c:v>
                </c:pt>
                <c:pt idx="5256">
                  <c:v>2020.48999</c:v>
                </c:pt>
                <c:pt idx="5257">
                  <c:v>2094.3000489999999</c:v>
                </c:pt>
                <c:pt idx="5258">
                  <c:v>2071.23999</c:v>
                </c:pt>
                <c:pt idx="5259">
                  <c:v>2030.3199460000001</c:v>
                </c:pt>
                <c:pt idx="5260">
                  <c:v>2309.23999</c:v>
                </c:pt>
                <c:pt idx="5261">
                  <c:v>3039.5600589999999</c:v>
                </c:pt>
                <c:pt idx="5262">
                  <c:v>3124.75</c:v>
                </c:pt>
                <c:pt idx="5263">
                  <c:v>3085.23999</c:v>
                </c:pt>
                <c:pt idx="5264">
                  <c:v>2861.070068</c:v>
                </c:pt>
                <c:pt idx="5265">
                  <c:v>2525.4499510000001</c:v>
                </c:pt>
                <c:pt idx="5266">
                  <c:v>2284.6201169999999</c:v>
                </c:pt>
                <c:pt idx="5267">
                  <c:v>2177.4099120000001</c:v>
                </c:pt>
                <c:pt idx="5268">
                  <c:v>2187.4499510000001</c:v>
                </c:pt>
                <c:pt idx="5269">
                  <c:v>2192.429932</c:v>
                </c:pt>
                <c:pt idx="5270">
                  <c:v>2289.820068</c:v>
                </c:pt>
                <c:pt idx="5271">
                  <c:v>2454.169922</c:v>
                </c:pt>
                <c:pt idx="5272">
                  <c:v>3020.8100589999999</c:v>
                </c:pt>
                <c:pt idx="5273">
                  <c:v>3273.469971</c:v>
                </c:pt>
                <c:pt idx="5274">
                  <c:v>3689.5200199999999</c:v>
                </c:pt>
                <c:pt idx="5275">
                  <c:v>3674.2700199999999</c:v>
                </c:pt>
                <c:pt idx="5276">
                  <c:v>3385.219971</c:v>
                </c:pt>
                <c:pt idx="5277">
                  <c:v>3192.8999020000001</c:v>
                </c:pt>
                <c:pt idx="5278">
                  <c:v>2910.5500489999999</c:v>
                </c:pt>
                <c:pt idx="5279">
                  <c:v>2461.1499020000001</c:v>
                </c:pt>
                <c:pt idx="5280">
                  <c:v>2224.2299800000001</c:v>
                </c:pt>
                <c:pt idx="5281">
                  <c:v>2224.4499510000001</c:v>
                </c:pt>
                <c:pt idx="5282">
                  <c:v>2151.9099120000001</c:v>
                </c:pt>
                <c:pt idx="5283">
                  <c:v>2200.639893</c:v>
                </c:pt>
                <c:pt idx="5284">
                  <c:v>2381.1599120000001</c:v>
                </c:pt>
                <c:pt idx="5285">
                  <c:v>2849.2700199999999</c:v>
                </c:pt>
                <c:pt idx="5286">
                  <c:v>3087.820068</c:v>
                </c:pt>
                <c:pt idx="5287">
                  <c:v>3171.459961</c:v>
                </c:pt>
                <c:pt idx="5288">
                  <c:v>2857.2299800000001</c:v>
                </c:pt>
                <c:pt idx="5289">
                  <c:v>2307.3500979999999</c:v>
                </c:pt>
                <c:pt idx="5290">
                  <c:v>2101.6000979999999</c:v>
                </c:pt>
                <c:pt idx="5291">
                  <c:v>2065.3701169999999</c:v>
                </c:pt>
                <c:pt idx="5292">
                  <c:v>1926.73999</c:v>
                </c:pt>
                <c:pt idx="5293">
                  <c:v>1939.3900149999999</c:v>
                </c:pt>
                <c:pt idx="5294">
                  <c:v>1985.900024</c:v>
                </c:pt>
                <c:pt idx="5295">
                  <c:v>2153.169922</c:v>
                </c:pt>
                <c:pt idx="5296">
                  <c:v>2614.280029</c:v>
                </c:pt>
                <c:pt idx="5297">
                  <c:v>3125.169922</c:v>
                </c:pt>
                <c:pt idx="5298">
                  <c:v>3495.7299800000001</c:v>
                </c:pt>
                <c:pt idx="5299">
                  <c:v>3495.1298830000001</c:v>
                </c:pt>
                <c:pt idx="5300">
                  <c:v>3189.6899410000001</c:v>
                </c:pt>
                <c:pt idx="5301">
                  <c:v>3024.3500979999999</c:v>
                </c:pt>
                <c:pt idx="5302">
                  <c:v>2554.530029</c:v>
                </c:pt>
                <c:pt idx="5303">
                  <c:v>2210.1298830000001</c:v>
                </c:pt>
                <c:pt idx="5304">
                  <c:v>2135.48999</c:v>
                </c:pt>
                <c:pt idx="5305">
                  <c:v>2222.780029</c:v>
                </c:pt>
                <c:pt idx="5306">
                  <c:v>2125.219971</c:v>
                </c:pt>
                <c:pt idx="5307">
                  <c:v>2187.6499020000001</c:v>
                </c:pt>
                <c:pt idx="5308">
                  <c:v>2215.5600589999999</c:v>
                </c:pt>
                <c:pt idx="5309">
                  <c:v>2557.330078</c:v>
                </c:pt>
                <c:pt idx="5310">
                  <c:v>2924.26001</c:v>
                </c:pt>
                <c:pt idx="5311">
                  <c:v>2943.0900879999999</c:v>
                </c:pt>
                <c:pt idx="5312">
                  <c:v>2651.0200199999999</c:v>
                </c:pt>
                <c:pt idx="5313">
                  <c:v>2253.9499510000001</c:v>
                </c:pt>
                <c:pt idx="5314">
                  <c:v>2120.01001</c:v>
                </c:pt>
                <c:pt idx="5315">
                  <c:v>2044.5600589999999</c:v>
                </c:pt>
                <c:pt idx="5316">
                  <c:v>1882.6400149999999</c:v>
                </c:pt>
                <c:pt idx="5317">
                  <c:v>1889.780029</c:v>
                </c:pt>
                <c:pt idx="5318">
                  <c:v>2026.5500489999999</c:v>
                </c:pt>
                <c:pt idx="5319">
                  <c:v>2255.4399410000001</c:v>
                </c:pt>
                <c:pt idx="5320">
                  <c:v>2626.76001</c:v>
                </c:pt>
                <c:pt idx="5321">
                  <c:v>3050.389893</c:v>
                </c:pt>
                <c:pt idx="5322">
                  <c:v>3341.1201169999999</c:v>
                </c:pt>
                <c:pt idx="5323">
                  <c:v>3383.76001</c:v>
                </c:pt>
                <c:pt idx="5324">
                  <c:v>3125.320068</c:v>
                </c:pt>
                <c:pt idx="5325">
                  <c:v>3027.3999020000001</c:v>
                </c:pt>
                <c:pt idx="5326">
                  <c:v>2641.719971</c:v>
                </c:pt>
                <c:pt idx="5327">
                  <c:v>2306.1499020000001</c:v>
                </c:pt>
                <c:pt idx="5328">
                  <c:v>2232.5600589999999</c:v>
                </c:pt>
                <c:pt idx="5329">
                  <c:v>2306.75</c:v>
                </c:pt>
                <c:pt idx="5330">
                  <c:v>2279.219971</c:v>
                </c:pt>
                <c:pt idx="5331">
                  <c:v>2321.6298830000001</c:v>
                </c:pt>
                <c:pt idx="5332">
                  <c:v>2582.5200199999999</c:v>
                </c:pt>
                <c:pt idx="5333">
                  <c:v>3025.929932</c:v>
                </c:pt>
                <c:pt idx="5334">
                  <c:v>3125.0500489999999</c:v>
                </c:pt>
                <c:pt idx="5335">
                  <c:v>3087.320068</c:v>
                </c:pt>
                <c:pt idx="5336">
                  <c:v>2955.320068</c:v>
                </c:pt>
                <c:pt idx="5337">
                  <c:v>2642.3400879999999</c:v>
                </c:pt>
                <c:pt idx="5338">
                  <c:v>2336.290039</c:v>
                </c:pt>
                <c:pt idx="5339">
                  <c:v>2224.669922</c:v>
                </c:pt>
                <c:pt idx="5340">
                  <c:v>2008.0600589999999</c:v>
                </c:pt>
                <c:pt idx="5341">
                  <c:v>1993.1800539999999</c:v>
                </c:pt>
                <c:pt idx="5342">
                  <c:v>2187.6899410000001</c:v>
                </c:pt>
                <c:pt idx="5343">
                  <c:v>2491.290039</c:v>
                </c:pt>
                <c:pt idx="5344">
                  <c:v>2986.1999510000001</c:v>
                </c:pt>
                <c:pt idx="5345">
                  <c:v>3348.5</c:v>
                </c:pt>
                <c:pt idx="5346">
                  <c:v>4017.459961</c:v>
                </c:pt>
                <c:pt idx="5347">
                  <c:v>3979.139893</c:v>
                </c:pt>
                <c:pt idx="5348">
                  <c:v>3318.73999</c:v>
                </c:pt>
                <c:pt idx="5349">
                  <c:v>3087.98999</c:v>
                </c:pt>
                <c:pt idx="5350">
                  <c:v>2902.040039</c:v>
                </c:pt>
                <c:pt idx="5351">
                  <c:v>3140.540039</c:v>
                </c:pt>
                <c:pt idx="5352">
                  <c:v>3013.3100589999999</c:v>
                </c:pt>
                <c:pt idx="5353">
                  <c:v>2944.040039</c:v>
                </c:pt>
                <c:pt idx="5354">
                  <c:v>2916.219971</c:v>
                </c:pt>
                <c:pt idx="5355">
                  <c:v>2995.1599120000001</c:v>
                </c:pt>
                <c:pt idx="5356">
                  <c:v>3035.6298830000001</c:v>
                </c:pt>
                <c:pt idx="5357">
                  <c:v>3491.0500489999999</c:v>
                </c:pt>
                <c:pt idx="5358">
                  <c:v>3819.169922</c:v>
                </c:pt>
                <c:pt idx="5359">
                  <c:v>3779.6599120000001</c:v>
                </c:pt>
                <c:pt idx="5360">
                  <c:v>3515.9799800000001</c:v>
                </c:pt>
                <c:pt idx="5361">
                  <c:v>3124.169922</c:v>
                </c:pt>
                <c:pt idx="5362">
                  <c:v>3017.780029</c:v>
                </c:pt>
                <c:pt idx="5363">
                  <c:v>2800.4499510000001</c:v>
                </c:pt>
                <c:pt idx="5364">
                  <c:v>2443.76001</c:v>
                </c:pt>
                <c:pt idx="5365">
                  <c:v>2487.8100589999999</c:v>
                </c:pt>
                <c:pt idx="5366">
                  <c:v>2768.4499510000001</c:v>
                </c:pt>
                <c:pt idx="5367">
                  <c:v>2925.820068</c:v>
                </c:pt>
                <c:pt idx="5368">
                  <c:v>3333.8400879999999</c:v>
                </c:pt>
                <c:pt idx="5369">
                  <c:v>3645.6599120000001</c:v>
                </c:pt>
                <c:pt idx="5370">
                  <c:v>4166.5600590000004</c:v>
                </c:pt>
                <c:pt idx="5371">
                  <c:v>4206.7299800000001</c:v>
                </c:pt>
                <c:pt idx="5372">
                  <c:v>3778.030029</c:v>
                </c:pt>
                <c:pt idx="5373">
                  <c:v>3492.98999</c:v>
                </c:pt>
                <c:pt idx="5374">
                  <c:v>3154.830078</c:v>
                </c:pt>
                <c:pt idx="5375">
                  <c:v>3178.1899410000001</c:v>
                </c:pt>
                <c:pt idx="5376">
                  <c:v>2980.9099120000001</c:v>
                </c:pt>
                <c:pt idx="5377">
                  <c:v>2885.389893</c:v>
                </c:pt>
                <c:pt idx="5378">
                  <c:v>2782.8798830000001</c:v>
                </c:pt>
                <c:pt idx="5379">
                  <c:v>2795.5200199999999</c:v>
                </c:pt>
                <c:pt idx="5380">
                  <c:v>2847.3701169999999</c:v>
                </c:pt>
                <c:pt idx="5381">
                  <c:v>2826.1000979999999</c:v>
                </c:pt>
                <c:pt idx="5382">
                  <c:v>2891.860107</c:v>
                </c:pt>
                <c:pt idx="5383">
                  <c:v>2974.8798830000001</c:v>
                </c:pt>
                <c:pt idx="5384">
                  <c:v>2785.929932</c:v>
                </c:pt>
                <c:pt idx="5385">
                  <c:v>2480.26001</c:v>
                </c:pt>
                <c:pt idx="5386">
                  <c:v>2231.8701169999999</c:v>
                </c:pt>
                <c:pt idx="5387">
                  <c:v>1839.079956</c:v>
                </c:pt>
                <c:pt idx="5388">
                  <c:v>1429.119995</c:v>
                </c:pt>
                <c:pt idx="5389">
                  <c:v>1589.130005</c:v>
                </c:pt>
                <c:pt idx="5390">
                  <c:v>2172.580078</c:v>
                </c:pt>
                <c:pt idx="5391">
                  <c:v>2542.3701169999999</c:v>
                </c:pt>
                <c:pt idx="5392">
                  <c:v>3067.1201169999999</c:v>
                </c:pt>
                <c:pt idx="5393">
                  <c:v>3468.0900879999999</c:v>
                </c:pt>
                <c:pt idx="5394">
                  <c:v>3743.780029</c:v>
                </c:pt>
                <c:pt idx="5395">
                  <c:v>3754.48999</c:v>
                </c:pt>
                <c:pt idx="5396">
                  <c:v>3570.3000489999999</c:v>
                </c:pt>
                <c:pt idx="5397">
                  <c:v>3436.179932</c:v>
                </c:pt>
                <c:pt idx="5398">
                  <c:v>3168.219971</c:v>
                </c:pt>
                <c:pt idx="5399">
                  <c:v>3096.419922</c:v>
                </c:pt>
                <c:pt idx="5400">
                  <c:v>2954.360107</c:v>
                </c:pt>
                <c:pt idx="5401">
                  <c:v>2810.8100589999999</c:v>
                </c:pt>
                <c:pt idx="5402">
                  <c:v>2633.040039</c:v>
                </c:pt>
                <c:pt idx="5403">
                  <c:v>2603.7299800000001</c:v>
                </c:pt>
                <c:pt idx="5404">
                  <c:v>2610.8000489999999</c:v>
                </c:pt>
                <c:pt idx="5405">
                  <c:v>2623.889893</c:v>
                </c:pt>
                <c:pt idx="5406">
                  <c:v>2603.6599120000001</c:v>
                </c:pt>
                <c:pt idx="5407">
                  <c:v>2641.73999</c:v>
                </c:pt>
                <c:pt idx="5408">
                  <c:v>2528.459961</c:v>
                </c:pt>
                <c:pt idx="5409">
                  <c:v>2298.330078</c:v>
                </c:pt>
                <c:pt idx="5410">
                  <c:v>1856.369995</c:v>
                </c:pt>
                <c:pt idx="5411">
                  <c:v>1016.919983</c:v>
                </c:pt>
                <c:pt idx="5412">
                  <c:v>631.71002199999998</c:v>
                </c:pt>
                <c:pt idx="5413">
                  <c:v>550.55999799999995</c:v>
                </c:pt>
                <c:pt idx="5414">
                  <c:v>1222.579956</c:v>
                </c:pt>
                <c:pt idx="5415">
                  <c:v>1994.339966</c:v>
                </c:pt>
                <c:pt idx="5416">
                  <c:v>2555.0900879999999</c:v>
                </c:pt>
                <c:pt idx="5417">
                  <c:v>3093.4499510000001</c:v>
                </c:pt>
                <c:pt idx="5418">
                  <c:v>3383.6000979999999</c:v>
                </c:pt>
                <c:pt idx="5419">
                  <c:v>3421.1599120000001</c:v>
                </c:pt>
                <c:pt idx="5420">
                  <c:v>3440.8000489999999</c:v>
                </c:pt>
                <c:pt idx="5421">
                  <c:v>3306.1000979999999</c:v>
                </c:pt>
                <c:pt idx="5422">
                  <c:v>3024.570068</c:v>
                </c:pt>
                <c:pt idx="5423">
                  <c:v>2789.459961</c:v>
                </c:pt>
                <c:pt idx="5424">
                  <c:v>2685.7700199999999</c:v>
                </c:pt>
                <c:pt idx="5425">
                  <c:v>2682.429932</c:v>
                </c:pt>
                <c:pt idx="5426">
                  <c:v>2603.290039</c:v>
                </c:pt>
                <c:pt idx="5427">
                  <c:v>2625.530029</c:v>
                </c:pt>
                <c:pt idx="5428">
                  <c:v>2704.3701169999999</c:v>
                </c:pt>
                <c:pt idx="5429">
                  <c:v>2836.9099120000001</c:v>
                </c:pt>
                <c:pt idx="5430">
                  <c:v>3191.780029</c:v>
                </c:pt>
                <c:pt idx="5431">
                  <c:v>3476.0600589999999</c:v>
                </c:pt>
                <c:pt idx="5432">
                  <c:v>3367.9099120000001</c:v>
                </c:pt>
                <c:pt idx="5433">
                  <c:v>3208.8100589999999</c:v>
                </c:pt>
                <c:pt idx="5434">
                  <c:v>3027.6999510000001</c:v>
                </c:pt>
                <c:pt idx="5435">
                  <c:v>2992.3701169999999</c:v>
                </c:pt>
                <c:pt idx="5436">
                  <c:v>2916.6499020000001</c:v>
                </c:pt>
                <c:pt idx="5437">
                  <c:v>2921.4099120000001</c:v>
                </c:pt>
                <c:pt idx="5438">
                  <c:v>2827.0900879999999</c:v>
                </c:pt>
                <c:pt idx="5439">
                  <c:v>2975.5600589999999</c:v>
                </c:pt>
                <c:pt idx="5440">
                  <c:v>3338.4499510000001</c:v>
                </c:pt>
                <c:pt idx="5441">
                  <c:v>3681.790039</c:v>
                </c:pt>
                <c:pt idx="5442">
                  <c:v>3867.8100589999999</c:v>
                </c:pt>
                <c:pt idx="5443">
                  <c:v>4133.419922</c:v>
                </c:pt>
                <c:pt idx="5444">
                  <c:v>3991.8798830000001</c:v>
                </c:pt>
                <c:pt idx="5445">
                  <c:v>3771.0500489999999</c:v>
                </c:pt>
                <c:pt idx="5446">
                  <c:v>3536.1499020000001</c:v>
                </c:pt>
                <c:pt idx="5447">
                  <c:v>3460.1201169999999</c:v>
                </c:pt>
                <c:pt idx="5448">
                  <c:v>3202.7299800000001</c:v>
                </c:pt>
                <c:pt idx="5449">
                  <c:v>3204.889893</c:v>
                </c:pt>
                <c:pt idx="5450">
                  <c:v>3096.8999020000001</c:v>
                </c:pt>
                <c:pt idx="5451">
                  <c:v>3142.790039</c:v>
                </c:pt>
                <c:pt idx="5452">
                  <c:v>3279.6298830000001</c:v>
                </c:pt>
                <c:pt idx="5453">
                  <c:v>3737.2299800000001</c:v>
                </c:pt>
                <c:pt idx="5454">
                  <c:v>3852.280029</c:v>
                </c:pt>
                <c:pt idx="5455">
                  <c:v>3829.3000489999999</c:v>
                </c:pt>
                <c:pt idx="5456">
                  <c:v>3632.51001</c:v>
                </c:pt>
                <c:pt idx="5457">
                  <c:v>3346.639893</c:v>
                </c:pt>
                <c:pt idx="5458">
                  <c:v>3160.3400879999999</c:v>
                </c:pt>
                <c:pt idx="5459">
                  <c:v>3101.8100589999999</c:v>
                </c:pt>
                <c:pt idx="5460">
                  <c:v>3049.6000979999999</c:v>
                </c:pt>
                <c:pt idx="5461">
                  <c:v>3049.830078</c:v>
                </c:pt>
                <c:pt idx="5462">
                  <c:v>3109.1000979999999</c:v>
                </c:pt>
                <c:pt idx="5463">
                  <c:v>3291.080078</c:v>
                </c:pt>
                <c:pt idx="5464">
                  <c:v>3769.8701169999999</c:v>
                </c:pt>
                <c:pt idx="5465">
                  <c:v>4462.5498049999997</c:v>
                </c:pt>
                <c:pt idx="5466">
                  <c:v>4944.7700199999999</c:v>
                </c:pt>
                <c:pt idx="5467">
                  <c:v>4923.6499020000001</c:v>
                </c:pt>
                <c:pt idx="5468">
                  <c:v>4821.9799800000001</c:v>
                </c:pt>
                <c:pt idx="5469">
                  <c:v>4313.4399409999996</c:v>
                </c:pt>
                <c:pt idx="5470">
                  <c:v>3817.25</c:v>
                </c:pt>
                <c:pt idx="5471">
                  <c:v>3896.6499020000001</c:v>
                </c:pt>
                <c:pt idx="5472">
                  <c:v>3598.719971</c:v>
                </c:pt>
                <c:pt idx="5473">
                  <c:v>3511.330078</c:v>
                </c:pt>
                <c:pt idx="5474">
                  <c:v>3415.320068</c:v>
                </c:pt>
                <c:pt idx="5475">
                  <c:v>3446.5500489999999</c:v>
                </c:pt>
                <c:pt idx="5476">
                  <c:v>3641.5600589999999</c:v>
                </c:pt>
                <c:pt idx="5477">
                  <c:v>4073.6599120000001</c:v>
                </c:pt>
                <c:pt idx="5478">
                  <c:v>4440.3100590000004</c:v>
                </c:pt>
                <c:pt idx="5479">
                  <c:v>4583.7797849999997</c:v>
                </c:pt>
                <c:pt idx="5480">
                  <c:v>4277.1401370000003</c:v>
                </c:pt>
                <c:pt idx="5481">
                  <c:v>4090.23999</c:v>
                </c:pt>
                <c:pt idx="5482">
                  <c:v>3918.5900879999999</c:v>
                </c:pt>
                <c:pt idx="5483">
                  <c:v>3786.209961</c:v>
                </c:pt>
                <c:pt idx="5484">
                  <c:v>3718.6000979999999</c:v>
                </c:pt>
                <c:pt idx="5485">
                  <c:v>3667.209961</c:v>
                </c:pt>
                <c:pt idx="5486">
                  <c:v>3789.040039</c:v>
                </c:pt>
                <c:pt idx="5487">
                  <c:v>4027.98999</c:v>
                </c:pt>
                <c:pt idx="5488">
                  <c:v>4412.5</c:v>
                </c:pt>
                <c:pt idx="5489">
                  <c:v>5027.8500979999999</c:v>
                </c:pt>
                <c:pt idx="5490">
                  <c:v>5562.5097660000001</c:v>
                </c:pt>
                <c:pt idx="5491">
                  <c:v>5064.7402339999999</c:v>
                </c:pt>
                <c:pt idx="5492">
                  <c:v>4678.669922</c:v>
                </c:pt>
                <c:pt idx="5493">
                  <c:v>4105.5600590000004</c:v>
                </c:pt>
                <c:pt idx="5494">
                  <c:v>3784.9399410000001</c:v>
                </c:pt>
                <c:pt idx="5495">
                  <c:v>3896.48999</c:v>
                </c:pt>
                <c:pt idx="5496">
                  <c:v>3569.1000979999999</c:v>
                </c:pt>
                <c:pt idx="5497">
                  <c:v>3569.8500979999999</c:v>
                </c:pt>
                <c:pt idx="5498">
                  <c:v>3528.639893</c:v>
                </c:pt>
                <c:pt idx="5499">
                  <c:v>3555.9399410000001</c:v>
                </c:pt>
                <c:pt idx="5500">
                  <c:v>3712.9399410000001</c:v>
                </c:pt>
                <c:pt idx="5501">
                  <c:v>4090.4499510000001</c:v>
                </c:pt>
                <c:pt idx="5502">
                  <c:v>4454.1298829999996</c:v>
                </c:pt>
                <c:pt idx="5503">
                  <c:v>4611.7998049999997</c:v>
                </c:pt>
                <c:pt idx="5504">
                  <c:v>4563.3798829999996</c:v>
                </c:pt>
                <c:pt idx="5505">
                  <c:v>4538.0898440000001</c:v>
                </c:pt>
                <c:pt idx="5506">
                  <c:v>4296.0898440000001</c:v>
                </c:pt>
                <c:pt idx="5507">
                  <c:v>4163.8500979999999</c:v>
                </c:pt>
                <c:pt idx="5508">
                  <c:v>4187.9501950000003</c:v>
                </c:pt>
                <c:pt idx="5509">
                  <c:v>4040.919922</c:v>
                </c:pt>
                <c:pt idx="5510">
                  <c:v>4030.209961</c:v>
                </c:pt>
                <c:pt idx="5511">
                  <c:v>4359.8999020000001</c:v>
                </c:pt>
                <c:pt idx="5512">
                  <c:v>4417.4599609999996</c:v>
                </c:pt>
                <c:pt idx="5513">
                  <c:v>4782.0297849999997</c:v>
                </c:pt>
                <c:pt idx="5514">
                  <c:v>4893.5200199999999</c:v>
                </c:pt>
                <c:pt idx="5515">
                  <c:v>4811.5600590000004</c:v>
                </c:pt>
                <c:pt idx="5516">
                  <c:v>4462.75</c:v>
                </c:pt>
                <c:pt idx="5517">
                  <c:v>4185.7900390000004</c:v>
                </c:pt>
                <c:pt idx="5518">
                  <c:v>3904</c:v>
                </c:pt>
                <c:pt idx="5519">
                  <c:v>3794.6201169999999</c:v>
                </c:pt>
                <c:pt idx="5520">
                  <c:v>3478.75</c:v>
                </c:pt>
                <c:pt idx="5521">
                  <c:v>3348.3400879999999</c:v>
                </c:pt>
                <c:pt idx="5522">
                  <c:v>3229.6201169999999</c:v>
                </c:pt>
                <c:pt idx="5523">
                  <c:v>3268.669922</c:v>
                </c:pt>
                <c:pt idx="5524">
                  <c:v>3493.5500489999999</c:v>
                </c:pt>
                <c:pt idx="5525">
                  <c:v>3929.4099120000001</c:v>
                </c:pt>
                <c:pt idx="5526">
                  <c:v>4249.5200199999999</c:v>
                </c:pt>
                <c:pt idx="5527">
                  <c:v>4370.919922</c:v>
                </c:pt>
                <c:pt idx="5528">
                  <c:v>4277.4902339999999</c:v>
                </c:pt>
                <c:pt idx="5529">
                  <c:v>4210.5400390000004</c:v>
                </c:pt>
                <c:pt idx="5530">
                  <c:v>4071.1298830000001</c:v>
                </c:pt>
                <c:pt idx="5531">
                  <c:v>3926.360107</c:v>
                </c:pt>
                <c:pt idx="5532">
                  <c:v>3632.070068</c:v>
                </c:pt>
                <c:pt idx="5533">
                  <c:v>3430.469971</c:v>
                </c:pt>
                <c:pt idx="5534">
                  <c:v>3430.6899410000001</c:v>
                </c:pt>
                <c:pt idx="5535">
                  <c:v>3651.5600589999999</c:v>
                </c:pt>
                <c:pt idx="5536">
                  <c:v>3849.139893</c:v>
                </c:pt>
                <c:pt idx="5537">
                  <c:v>4058.4799800000001</c:v>
                </c:pt>
                <c:pt idx="5538">
                  <c:v>4232.7797849999997</c:v>
                </c:pt>
                <c:pt idx="5539">
                  <c:v>4235.830078</c:v>
                </c:pt>
                <c:pt idx="5540">
                  <c:v>4091.51001</c:v>
                </c:pt>
                <c:pt idx="5541">
                  <c:v>3947.040039</c:v>
                </c:pt>
                <c:pt idx="5542">
                  <c:v>3756.2299800000001</c:v>
                </c:pt>
                <c:pt idx="5543">
                  <c:v>3808.5200199999999</c:v>
                </c:pt>
                <c:pt idx="5544">
                  <c:v>3718.9799800000001</c:v>
                </c:pt>
                <c:pt idx="5545">
                  <c:v>3570.530029</c:v>
                </c:pt>
                <c:pt idx="5546">
                  <c:v>3421.4099120000001</c:v>
                </c:pt>
                <c:pt idx="5547">
                  <c:v>3366.1599120000001</c:v>
                </c:pt>
                <c:pt idx="5548">
                  <c:v>3362.7299800000001</c:v>
                </c:pt>
                <c:pt idx="5549">
                  <c:v>3508.0600589999999</c:v>
                </c:pt>
                <c:pt idx="5550">
                  <c:v>3532.8999020000001</c:v>
                </c:pt>
                <c:pt idx="5551">
                  <c:v>3606.530029</c:v>
                </c:pt>
                <c:pt idx="5552">
                  <c:v>3570.01001</c:v>
                </c:pt>
                <c:pt idx="5553">
                  <c:v>3454.580078</c:v>
                </c:pt>
                <c:pt idx="5554">
                  <c:v>3296.1000979999999</c:v>
                </c:pt>
                <c:pt idx="5555">
                  <c:v>3216.4399410000001</c:v>
                </c:pt>
                <c:pt idx="5556">
                  <c:v>2712.1999510000001</c:v>
                </c:pt>
                <c:pt idx="5557">
                  <c:v>2559.3701169999999</c:v>
                </c:pt>
                <c:pt idx="5558">
                  <c:v>2523.3000489999999</c:v>
                </c:pt>
                <c:pt idx="5559">
                  <c:v>2686.540039</c:v>
                </c:pt>
                <c:pt idx="5560">
                  <c:v>2993.919922</c:v>
                </c:pt>
                <c:pt idx="5561">
                  <c:v>3533.1201169999999</c:v>
                </c:pt>
                <c:pt idx="5562">
                  <c:v>3941.0500489999999</c:v>
                </c:pt>
                <c:pt idx="5563">
                  <c:v>4108.9101559999999</c:v>
                </c:pt>
                <c:pt idx="5564">
                  <c:v>4016.76001</c:v>
                </c:pt>
                <c:pt idx="5565">
                  <c:v>3823.6201169999999</c:v>
                </c:pt>
                <c:pt idx="5566">
                  <c:v>3413.3798830000001</c:v>
                </c:pt>
                <c:pt idx="5567">
                  <c:v>3200.1499020000001</c:v>
                </c:pt>
                <c:pt idx="5568">
                  <c:v>2833.6999510000001</c:v>
                </c:pt>
                <c:pt idx="5569">
                  <c:v>2788.6298830000001</c:v>
                </c:pt>
                <c:pt idx="5570">
                  <c:v>2560.5200199999999</c:v>
                </c:pt>
                <c:pt idx="5571">
                  <c:v>2402.320068</c:v>
                </c:pt>
                <c:pt idx="5572">
                  <c:v>2410.280029</c:v>
                </c:pt>
                <c:pt idx="5573">
                  <c:v>2722.0600589999999</c:v>
                </c:pt>
                <c:pt idx="5574">
                  <c:v>2590.860107</c:v>
                </c:pt>
                <c:pt idx="5575">
                  <c:v>2469.26001</c:v>
                </c:pt>
                <c:pt idx="5576">
                  <c:v>2359.6298830000001</c:v>
                </c:pt>
                <c:pt idx="5577">
                  <c:v>1893</c:v>
                </c:pt>
                <c:pt idx="5578">
                  <c:v>1315.5500489999999</c:v>
                </c:pt>
                <c:pt idx="5579">
                  <c:v>723.75</c:v>
                </c:pt>
                <c:pt idx="5580">
                  <c:v>576.10998500000005</c:v>
                </c:pt>
                <c:pt idx="5581">
                  <c:v>723.96997099999999</c:v>
                </c:pt>
                <c:pt idx="5582">
                  <c:v>1518.8199460000001</c:v>
                </c:pt>
                <c:pt idx="5583">
                  <c:v>2334.48999</c:v>
                </c:pt>
                <c:pt idx="5584">
                  <c:v>3384.080078</c:v>
                </c:pt>
                <c:pt idx="5585">
                  <c:v>3941.889893</c:v>
                </c:pt>
                <c:pt idx="5586">
                  <c:v>4403.0200199999999</c:v>
                </c:pt>
                <c:pt idx="5587">
                  <c:v>4640.2001950000003</c:v>
                </c:pt>
                <c:pt idx="5588">
                  <c:v>4536.6000979999999</c:v>
                </c:pt>
                <c:pt idx="5589">
                  <c:v>4428.75</c:v>
                </c:pt>
                <c:pt idx="5590">
                  <c:v>4240.2099609999996</c:v>
                </c:pt>
                <c:pt idx="5591">
                  <c:v>3750.3701169999999</c:v>
                </c:pt>
                <c:pt idx="5592">
                  <c:v>3550.830078</c:v>
                </c:pt>
                <c:pt idx="5593">
                  <c:v>3480.320068</c:v>
                </c:pt>
                <c:pt idx="5594">
                  <c:v>3331.48999</c:v>
                </c:pt>
                <c:pt idx="5595">
                  <c:v>3347.040039</c:v>
                </c:pt>
                <c:pt idx="5596">
                  <c:v>3697.0500489999999</c:v>
                </c:pt>
                <c:pt idx="5597">
                  <c:v>4177.9599609999996</c:v>
                </c:pt>
                <c:pt idx="5598">
                  <c:v>4461.7700199999999</c:v>
                </c:pt>
                <c:pt idx="5599">
                  <c:v>4536.8901370000003</c:v>
                </c:pt>
                <c:pt idx="5600">
                  <c:v>4429.7202150000003</c:v>
                </c:pt>
                <c:pt idx="5601">
                  <c:v>4339.5</c:v>
                </c:pt>
                <c:pt idx="5602">
                  <c:v>4220.7998049999997</c:v>
                </c:pt>
                <c:pt idx="5603">
                  <c:v>3973.8701169999999</c:v>
                </c:pt>
                <c:pt idx="5604">
                  <c:v>4023.030029</c:v>
                </c:pt>
                <c:pt idx="5605">
                  <c:v>4143.1499020000001</c:v>
                </c:pt>
                <c:pt idx="5606">
                  <c:v>4292.9399409999996</c:v>
                </c:pt>
                <c:pt idx="5607">
                  <c:v>4363.3798829999996</c:v>
                </c:pt>
                <c:pt idx="5608">
                  <c:v>4563.2998049999997</c:v>
                </c:pt>
                <c:pt idx="5609">
                  <c:v>4760.0200199999999</c:v>
                </c:pt>
                <c:pt idx="5610">
                  <c:v>5024.419922</c:v>
                </c:pt>
                <c:pt idx="5611">
                  <c:v>5057.2998049999997</c:v>
                </c:pt>
                <c:pt idx="5612">
                  <c:v>4682.8901370000003</c:v>
                </c:pt>
                <c:pt idx="5613">
                  <c:v>4379.6601559999999</c:v>
                </c:pt>
                <c:pt idx="5614">
                  <c:v>4053.4499510000001</c:v>
                </c:pt>
                <c:pt idx="5615">
                  <c:v>4090.6899410000001</c:v>
                </c:pt>
                <c:pt idx="5616">
                  <c:v>3753.98999</c:v>
                </c:pt>
                <c:pt idx="5617">
                  <c:v>3770.8701169999999</c:v>
                </c:pt>
                <c:pt idx="5618">
                  <c:v>3723.0500489999999</c:v>
                </c:pt>
                <c:pt idx="5619">
                  <c:v>3743.5</c:v>
                </c:pt>
                <c:pt idx="5620">
                  <c:v>3949.5200199999999</c:v>
                </c:pt>
                <c:pt idx="5621">
                  <c:v>4670.4501950000003</c:v>
                </c:pt>
                <c:pt idx="5622">
                  <c:v>4969.8901370000003</c:v>
                </c:pt>
                <c:pt idx="5623">
                  <c:v>5057.580078</c:v>
                </c:pt>
                <c:pt idx="5624">
                  <c:v>4760.8198240000002</c:v>
                </c:pt>
                <c:pt idx="5625">
                  <c:v>4566.7700199999999</c:v>
                </c:pt>
                <c:pt idx="5626">
                  <c:v>4101.1000979999999</c:v>
                </c:pt>
                <c:pt idx="5627">
                  <c:v>3857.969971</c:v>
                </c:pt>
                <c:pt idx="5628">
                  <c:v>3856.110107</c:v>
                </c:pt>
                <c:pt idx="5629">
                  <c:v>4089.280029</c:v>
                </c:pt>
                <c:pt idx="5630">
                  <c:v>4260.1201170000004</c:v>
                </c:pt>
                <c:pt idx="5631">
                  <c:v>4495.5200199999999</c:v>
                </c:pt>
                <c:pt idx="5632">
                  <c:v>4820.6899409999996</c:v>
                </c:pt>
                <c:pt idx="5633">
                  <c:v>5307.8598629999997</c:v>
                </c:pt>
                <c:pt idx="5634">
                  <c:v>5912.5400390000004</c:v>
                </c:pt>
                <c:pt idx="5635">
                  <c:v>5734.4101559999999</c:v>
                </c:pt>
                <c:pt idx="5636">
                  <c:v>5272.0097660000001</c:v>
                </c:pt>
                <c:pt idx="5637">
                  <c:v>4789.830078</c:v>
                </c:pt>
                <c:pt idx="5638">
                  <c:v>4462.5</c:v>
                </c:pt>
                <c:pt idx="5639">
                  <c:v>4327.3398440000001</c:v>
                </c:pt>
                <c:pt idx="5640">
                  <c:v>4090.820068</c:v>
                </c:pt>
                <c:pt idx="5641">
                  <c:v>4092.2299800000001</c:v>
                </c:pt>
                <c:pt idx="5642">
                  <c:v>3986.540039</c:v>
                </c:pt>
                <c:pt idx="5643">
                  <c:v>4009.080078</c:v>
                </c:pt>
                <c:pt idx="5644">
                  <c:v>4270.6601559999999</c:v>
                </c:pt>
                <c:pt idx="5645">
                  <c:v>4819.7299800000001</c:v>
                </c:pt>
                <c:pt idx="5646">
                  <c:v>5081.9101559999999</c:v>
                </c:pt>
                <c:pt idx="5647">
                  <c:v>5163.7998049999997</c:v>
                </c:pt>
                <c:pt idx="5648">
                  <c:v>4834.0097660000001</c:v>
                </c:pt>
                <c:pt idx="5649">
                  <c:v>4373.8999020000001</c:v>
                </c:pt>
                <c:pt idx="5650">
                  <c:v>4290.8198240000002</c:v>
                </c:pt>
                <c:pt idx="5651">
                  <c:v>3838.820068</c:v>
                </c:pt>
                <c:pt idx="5652">
                  <c:v>4031.0900879999999</c:v>
                </c:pt>
                <c:pt idx="5653">
                  <c:v>4054.4499510000001</c:v>
                </c:pt>
                <c:pt idx="5654">
                  <c:v>4294.169922</c:v>
                </c:pt>
                <c:pt idx="5655">
                  <c:v>4562.9702150000003</c:v>
                </c:pt>
                <c:pt idx="5656">
                  <c:v>5000.6899409999996</c:v>
                </c:pt>
                <c:pt idx="5657">
                  <c:v>5578.3901370000003</c:v>
                </c:pt>
                <c:pt idx="5658">
                  <c:v>6322.169922</c:v>
                </c:pt>
                <c:pt idx="5659">
                  <c:v>5828</c:v>
                </c:pt>
                <c:pt idx="5660">
                  <c:v>5392.1401370000003</c:v>
                </c:pt>
                <c:pt idx="5661">
                  <c:v>4904.2998049999997</c:v>
                </c:pt>
                <c:pt idx="5662">
                  <c:v>4302.2001950000003</c:v>
                </c:pt>
                <c:pt idx="5663">
                  <c:v>3981.290039</c:v>
                </c:pt>
                <c:pt idx="5664">
                  <c:v>3889.9399410000001</c:v>
                </c:pt>
                <c:pt idx="5665">
                  <c:v>3868.73999</c:v>
                </c:pt>
                <c:pt idx="5666">
                  <c:v>3816.6000979999999</c:v>
                </c:pt>
                <c:pt idx="5667">
                  <c:v>3857.8100589999999</c:v>
                </c:pt>
                <c:pt idx="5668">
                  <c:v>3943.1298830000001</c:v>
                </c:pt>
                <c:pt idx="5669">
                  <c:v>4512.5097660000001</c:v>
                </c:pt>
                <c:pt idx="5670">
                  <c:v>4970.9599609999996</c:v>
                </c:pt>
                <c:pt idx="5671">
                  <c:v>5131.8701170000004</c:v>
                </c:pt>
                <c:pt idx="5672">
                  <c:v>4755.9799800000001</c:v>
                </c:pt>
                <c:pt idx="5673">
                  <c:v>4292.169922</c:v>
                </c:pt>
                <c:pt idx="5674">
                  <c:v>3980.1000979999999</c:v>
                </c:pt>
                <c:pt idx="5675">
                  <c:v>3763.1899410000001</c:v>
                </c:pt>
                <c:pt idx="5676">
                  <c:v>3750.610107</c:v>
                </c:pt>
                <c:pt idx="5677">
                  <c:v>3738.709961</c:v>
                </c:pt>
                <c:pt idx="5678">
                  <c:v>3905.1201169999999</c:v>
                </c:pt>
                <c:pt idx="5679">
                  <c:v>4198.1401370000003</c:v>
                </c:pt>
                <c:pt idx="5680">
                  <c:v>5109.0297849999997</c:v>
                </c:pt>
                <c:pt idx="5681">
                  <c:v>5313.080078</c:v>
                </c:pt>
                <c:pt idx="5682">
                  <c:v>5704.0698240000002</c:v>
                </c:pt>
                <c:pt idx="5683">
                  <c:v>5653.5600590000004</c:v>
                </c:pt>
                <c:pt idx="5684">
                  <c:v>5281.6098629999997</c:v>
                </c:pt>
                <c:pt idx="5685">
                  <c:v>5009.3500979999999</c:v>
                </c:pt>
                <c:pt idx="5686">
                  <c:v>4662.1801759999998</c:v>
                </c:pt>
                <c:pt idx="5687">
                  <c:v>4515.7797849999997</c:v>
                </c:pt>
                <c:pt idx="5688">
                  <c:v>4314.3701170000004</c:v>
                </c:pt>
                <c:pt idx="5689">
                  <c:v>4258.2900390000004</c:v>
                </c:pt>
                <c:pt idx="5690">
                  <c:v>4247.2099609999996</c:v>
                </c:pt>
                <c:pt idx="5691">
                  <c:v>4233.6000979999999</c:v>
                </c:pt>
                <c:pt idx="5692">
                  <c:v>4455.0898440000001</c:v>
                </c:pt>
                <c:pt idx="5693">
                  <c:v>5578.25</c:v>
                </c:pt>
                <c:pt idx="5694">
                  <c:v>5721.2797849999997</c:v>
                </c:pt>
                <c:pt idx="5695">
                  <c:v>5972.3701170000004</c:v>
                </c:pt>
                <c:pt idx="5696">
                  <c:v>5813.4301759999998</c:v>
                </c:pt>
                <c:pt idx="5697">
                  <c:v>5676.4301759999998</c:v>
                </c:pt>
                <c:pt idx="5698">
                  <c:v>5578.4799800000001</c:v>
                </c:pt>
                <c:pt idx="5699">
                  <c:v>5223.7001950000003</c:v>
                </c:pt>
                <c:pt idx="5700">
                  <c:v>5034.4101559999999</c:v>
                </c:pt>
                <c:pt idx="5701">
                  <c:v>4786.5097660000001</c:v>
                </c:pt>
                <c:pt idx="5702">
                  <c:v>4952.9702150000003</c:v>
                </c:pt>
                <c:pt idx="5703">
                  <c:v>5098.9702150000003</c:v>
                </c:pt>
                <c:pt idx="5704">
                  <c:v>5578.330078</c:v>
                </c:pt>
                <c:pt idx="5705">
                  <c:v>5727.0097660000001</c:v>
                </c:pt>
                <c:pt idx="5706">
                  <c:v>5801.3798829999996</c:v>
                </c:pt>
                <c:pt idx="5707">
                  <c:v>5790.5200199999999</c:v>
                </c:pt>
                <c:pt idx="5708">
                  <c:v>5727.0097660000001</c:v>
                </c:pt>
                <c:pt idx="5709">
                  <c:v>5561.4399409999996</c:v>
                </c:pt>
                <c:pt idx="5710">
                  <c:v>5206.3701170000004</c:v>
                </c:pt>
                <c:pt idx="5711">
                  <c:v>5096.2099609999996</c:v>
                </c:pt>
                <c:pt idx="5712">
                  <c:v>4791.6899409999996</c:v>
                </c:pt>
                <c:pt idx="5713">
                  <c:v>4736.6499020000001</c:v>
                </c:pt>
                <c:pt idx="5714">
                  <c:v>4372.919922</c:v>
                </c:pt>
                <c:pt idx="5715">
                  <c:v>4191.2001950000003</c:v>
                </c:pt>
                <c:pt idx="5716">
                  <c:v>4262.830078</c:v>
                </c:pt>
                <c:pt idx="5717">
                  <c:v>4320.8500979999999</c:v>
                </c:pt>
                <c:pt idx="5718">
                  <c:v>4730.7001950000003</c:v>
                </c:pt>
                <c:pt idx="5719">
                  <c:v>5077.2402339999999</c:v>
                </c:pt>
                <c:pt idx="5720">
                  <c:v>5102.2299800000001</c:v>
                </c:pt>
                <c:pt idx="5721">
                  <c:v>4914.7900390000004</c:v>
                </c:pt>
                <c:pt idx="5722">
                  <c:v>4476.6098629999997</c:v>
                </c:pt>
                <c:pt idx="5723">
                  <c:v>4299.5</c:v>
                </c:pt>
                <c:pt idx="5724">
                  <c:v>3635.9399410000001</c:v>
                </c:pt>
                <c:pt idx="5725">
                  <c:v>3720.290039</c:v>
                </c:pt>
                <c:pt idx="5726">
                  <c:v>3434.4399410000001</c:v>
                </c:pt>
                <c:pt idx="5727">
                  <c:v>3638.6899410000001</c:v>
                </c:pt>
                <c:pt idx="5728">
                  <c:v>4125.75</c:v>
                </c:pt>
                <c:pt idx="5729">
                  <c:v>4982.919922</c:v>
                </c:pt>
                <c:pt idx="5730">
                  <c:v>5241.1000979999999</c:v>
                </c:pt>
                <c:pt idx="5731">
                  <c:v>5207.1899409999996</c:v>
                </c:pt>
                <c:pt idx="5732">
                  <c:v>4953.6899409999996</c:v>
                </c:pt>
                <c:pt idx="5733">
                  <c:v>4908.7700199999999</c:v>
                </c:pt>
                <c:pt idx="5734">
                  <c:v>4287.2998049999997</c:v>
                </c:pt>
                <c:pt idx="5735">
                  <c:v>4351.2797849999997</c:v>
                </c:pt>
                <c:pt idx="5736">
                  <c:v>3654.889893</c:v>
                </c:pt>
                <c:pt idx="5737">
                  <c:v>3478.610107</c:v>
                </c:pt>
                <c:pt idx="5738">
                  <c:v>3198.209961</c:v>
                </c:pt>
                <c:pt idx="5739">
                  <c:v>3168.23999</c:v>
                </c:pt>
                <c:pt idx="5740">
                  <c:v>3048.860107</c:v>
                </c:pt>
                <c:pt idx="5741">
                  <c:v>3178.0500489999999</c:v>
                </c:pt>
                <c:pt idx="5742">
                  <c:v>3286.790039</c:v>
                </c:pt>
                <c:pt idx="5743">
                  <c:v>3476.75</c:v>
                </c:pt>
                <c:pt idx="5744">
                  <c:v>3254.889893</c:v>
                </c:pt>
                <c:pt idx="5745">
                  <c:v>2046.040039</c:v>
                </c:pt>
                <c:pt idx="5746">
                  <c:v>1910.599976</c:v>
                </c:pt>
                <c:pt idx="5747">
                  <c:v>862.61999500000002</c:v>
                </c:pt>
                <c:pt idx="5748">
                  <c:v>563.78002900000001</c:v>
                </c:pt>
                <c:pt idx="5749">
                  <c:v>98.849997999999999</c:v>
                </c:pt>
                <c:pt idx="5750">
                  <c:v>462.32998700000002</c:v>
                </c:pt>
                <c:pt idx="5751">
                  <c:v>787.79998799999998</c:v>
                </c:pt>
                <c:pt idx="5752">
                  <c:v>2500.5500489999999</c:v>
                </c:pt>
                <c:pt idx="5753">
                  <c:v>4308.2099609999996</c:v>
                </c:pt>
                <c:pt idx="5754">
                  <c:v>5030.8598629999997</c:v>
                </c:pt>
                <c:pt idx="5755">
                  <c:v>5211.9702150000003</c:v>
                </c:pt>
                <c:pt idx="5756">
                  <c:v>4799.6201170000004</c:v>
                </c:pt>
                <c:pt idx="5757">
                  <c:v>4512.4501950000003</c:v>
                </c:pt>
                <c:pt idx="5758">
                  <c:v>4388.4702150000003</c:v>
                </c:pt>
                <c:pt idx="5759">
                  <c:v>4394.5698240000002</c:v>
                </c:pt>
                <c:pt idx="5760">
                  <c:v>4047.1499020000001</c:v>
                </c:pt>
                <c:pt idx="5761">
                  <c:v>3892.1499020000001</c:v>
                </c:pt>
                <c:pt idx="5762">
                  <c:v>3875.26001</c:v>
                </c:pt>
                <c:pt idx="5763">
                  <c:v>3838.3701169999999</c:v>
                </c:pt>
                <c:pt idx="5764">
                  <c:v>4331.419922</c:v>
                </c:pt>
                <c:pt idx="5765">
                  <c:v>5182.2202150000003</c:v>
                </c:pt>
                <c:pt idx="5766">
                  <c:v>5726.4301759999998</c:v>
                </c:pt>
                <c:pt idx="5767">
                  <c:v>5905.4599609999996</c:v>
                </c:pt>
                <c:pt idx="5768">
                  <c:v>4968.830078</c:v>
                </c:pt>
                <c:pt idx="5769">
                  <c:v>4919</c:v>
                </c:pt>
                <c:pt idx="5770">
                  <c:v>4271.25</c:v>
                </c:pt>
                <c:pt idx="5771">
                  <c:v>4081.5900879999999</c:v>
                </c:pt>
                <c:pt idx="5772">
                  <c:v>4116.169922</c:v>
                </c:pt>
                <c:pt idx="5773">
                  <c:v>4028.040039</c:v>
                </c:pt>
                <c:pt idx="5774">
                  <c:v>4078.9099120000001</c:v>
                </c:pt>
                <c:pt idx="5775">
                  <c:v>4802.75</c:v>
                </c:pt>
                <c:pt idx="5776">
                  <c:v>5756.1098629999997</c:v>
                </c:pt>
                <c:pt idx="5777">
                  <c:v>6230.2597660000001</c:v>
                </c:pt>
                <c:pt idx="5778">
                  <c:v>6478.2402339999999</c:v>
                </c:pt>
                <c:pt idx="5779">
                  <c:v>6403.0400390000004</c:v>
                </c:pt>
                <c:pt idx="5780">
                  <c:v>5950.1601559999999</c:v>
                </c:pt>
                <c:pt idx="5781">
                  <c:v>5671.1000979999999</c:v>
                </c:pt>
                <c:pt idx="5782">
                  <c:v>4580.9501950000003</c:v>
                </c:pt>
                <c:pt idx="5783">
                  <c:v>4593.1899409999996</c:v>
                </c:pt>
                <c:pt idx="5784">
                  <c:v>4426.419922</c:v>
                </c:pt>
                <c:pt idx="5785">
                  <c:v>4351.5898440000001</c:v>
                </c:pt>
                <c:pt idx="5786">
                  <c:v>4351.2202150000003</c:v>
                </c:pt>
                <c:pt idx="5787">
                  <c:v>4425.830078</c:v>
                </c:pt>
                <c:pt idx="5788">
                  <c:v>4556.4501950000003</c:v>
                </c:pt>
                <c:pt idx="5789">
                  <c:v>5677.7998049999997</c:v>
                </c:pt>
                <c:pt idx="5790">
                  <c:v>5787.5898440000001</c:v>
                </c:pt>
                <c:pt idx="5791">
                  <c:v>5886.1499020000001</c:v>
                </c:pt>
                <c:pt idx="5792">
                  <c:v>5652.8798829999996</c:v>
                </c:pt>
                <c:pt idx="5793">
                  <c:v>4945.0297849999997</c:v>
                </c:pt>
                <c:pt idx="5794">
                  <c:v>4316.2597660000001</c:v>
                </c:pt>
                <c:pt idx="5795">
                  <c:v>4235.0297849999997</c:v>
                </c:pt>
                <c:pt idx="5796">
                  <c:v>4254.4399409999996</c:v>
                </c:pt>
                <c:pt idx="5797">
                  <c:v>4120.7700199999999</c:v>
                </c:pt>
                <c:pt idx="5798">
                  <c:v>4323.9902339999999</c:v>
                </c:pt>
                <c:pt idx="5799">
                  <c:v>4268.8798829999996</c:v>
                </c:pt>
                <c:pt idx="5800">
                  <c:v>5554.8398440000001</c:v>
                </c:pt>
                <c:pt idx="5801">
                  <c:v>5904</c:v>
                </c:pt>
                <c:pt idx="5802">
                  <c:v>6363.330078</c:v>
                </c:pt>
                <c:pt idx="5803">
                  <c:v>5697.8100590000004</c:v>
                </c:pt>
                <c:pt idx="5804">
                  <c:v>5244.1401370000003</c:v>
                </c:pt>
                <c:pt idx="5805">
                  <c:v>4662</c:v>
                </c:pt>
                <c:pt idx="5806">
                  <c:v>4268.2099609999996</c:v>
                </c:pt>
                <c:pt idx="5807">
                  <c:v>3953.1599120000001</c:v>
                </c:pt>
                <c:pt idx="5808">
                  <c:v>3892.3999020000001</c:v>
                </c:pt>
                <c:pt idx="5809">
                  <c:v>4030.4499510000001</c:v>
                </c:pt>
                <c:pt idx="5810">
                  <c:v>3705.330078</c:v>
                </c:pt>
                <c:pt idx="5811">
                  <c:v>4030.1499020000001</c:v>
                </c:pt>
                <c:pt idx="5812">
                  <c:v>4040.780029</c:v>
                </c:pt>
                <c:pt idx="5813">
                  <c:v>4834.6499020000001</c:v>
                </c:pt>
                <c:pt idx="5814">
                  <c:v>5388.5600590000004</c:v>
                </c:pt>
                <c:pt idx="5815">
                  <c:v>5481.6000979999999</c:v>
                </c:pt>
                <c:pt idx="5816">
                  <c:v>5189.6601559999999</c:v>
                </c:pt>
                <c:pt idx="5817">
                  <c:v>4710.580078</c:v>
                </c:pt>
                <c:pt idx="5818">
                  <c:v>4796.2597660000001</c:v>
                </c:pt>
                <c:pt idx="5819">
                  <c:v>4112.7099609999996</c:v>
                </c:pt>
                <c:pt idx="5820">
                  <c:v>3935.3100589999999</c:v>
                </c:pt>
                <c:pt idx="5821">
                  <c:v>3696.5500489999999</c:v>
                </c:pt>
                <c:pt idx="5822">
                  <c:v>3865.1000979999999</c:v>
                </c:pt>
                <c:pt idx="5823">
                  <c:v>4030</c:v>
                </c:pt>
                <c:pt idx="5824">
                  <c:v>4773.2797849999997</c:v>
                </c:pt>
                <c:pt idx="5825">
                  <c:v>5360.3701170000004</c:v>
                </c:pt>
                <c:pt idx="5826">
                  <c:v>5578.5200199999999</c:v>
                </c:pt>
                <c:pt idx="5827">
                  <c:v>5314.1000979999999</c:v>
                </c:pt>
                <c:pt idx="5828">
                  <c:v>5037.4799800000001</c:v>
                </c:pt>
                <c:pt idx="5829">
                  <c:v>4191.4799800000001</c:v>
                </c:pt>
                <c:pt idx="5830">
                  <c:v>3960.830078</c:v>
                </c:pt>
                <c:pt idx="5831">
                  <c:v>3650.040039</c:v>
                </c:pt>
                <c:pt idx="5832">
                  <c:v>3602.360107</c:v>
                </c:pt>
                <c:pt idx="5833">
                  <c:v>3617.0900879999999</c:v>
                </c:pt>
                <c:pt idx="5834">
                  <c:v>3570.0900879999999</c:v>
                </c:pt>
                <c:pt idx="5835">
                  <c:v>3682.8400879999999</c:v>
                </c:pt>
                <c:pt idx="5836">
                  <c:v>3962.6298830000001</c:v>
                </c:pt>
                <c:pt idx="5837">
                  <c:v>4794.9501950000003</c:v>
                </c:pt>
                <c:pt idx="5838">
                  <c:v>4977.1601559999999</c:v>
                </c:pt>
                <c:pt idx="5839">
                  <c:v>4949.2700199999999</c:v>
                </c:pt>
                <c:pt idx="5840">
                  <c:v>4567.6601559999999</c:v>
                </c:pt>
                <c:pt idx="5841">
                  <c:v>4223.9101559999999</c:v>
                </c:pt>
                <c:pt idx="5842">
                  <c:v>3882.459961</c:v>
                </c:pt>
                <c:pt idx="5843">
                  <c:v>3683.429932</c:v>
                </c:pt>
                <c:pt idx="5844">
                  <c:v>3655.8400879999999</c:v>
                </c:pt>
                <c:pt idx="5845">
                  <c:v>3802.360107</c:v>
                </c:pt>
                <c:pt idx="5846">
                  <c:v>4013.580078</c:v>
                </c:pt>
                <c:pt idx="5847">
                  <c:v>4164.7001950000003</c:v>
                </c:pt>
                <c:pt idx="5848">
                  <c:v>4696.330078</c:v>
                </c:pt>
                <c:pt idx="5849">
                  <c:v>5103.75</c:v>
                </c:pt>
                <c:pt idx="5850">
                  <c:v>5428.5400390000004</c:v>
                </c:pt>
                <c:pt idx="5851">
                  <c:v>5221.7001950000003</c:v>
                </c:pt>
                <c:pt idx="5852">
                  <c:v>4765.2700199999999</c:v>
                </c:pt>
                <c:pt idx="5853">
                  <c:v>4258.1899409999996</c:v>
                </c:pt>
                <c:pt idx="5854">
                  <c:v>3682.9099120000001</c:v>
                </c:pt>
                <c:pt idx="5855">
                  <c:v>3391.919922</c:v>
                </c:pt>
                <c:pt idx="5856">
                  <c:v>3114.419922</c:v>
                </c:pt>
                <c:pt idx="5857">
                  <c:v>2940.459961</c:v>
                </c:pt>
                <c:pt idx="5858">
                  <c:v>2697.469971</c:v>
                </c:pt>
                <c:pt idx="5859">
                  <c:v>2913.530029</c:v>
                </c:pt>
                <c:pt idx="5860">
                  <c:v>3312.860107</c:v>
                </c:pt>
                <c:pt idx="5861">
                  <c:v>3957.3999020000001</c:v>
                </c:pt>
                <c:pt idx="5862">
                  <c:v>4210.4301759999998</c:v>
                </c:pt>
                <c:pt idx="5863">
                  <c:v>4328.4702150000003</c:v>
                </c:pt>
                <c:pt idx="5864">
                  <c:v>3941.1201169999999</c:v>
                </c:pt>
                <c:pt idx="5865">
                  <c:v>3700.429932</c:v>
                </c:pt>
                <c:pt idx="5866">
                  <c:v>3080.360107</c:v>
                </c:pt>
                <c:pt idx="5867">
                  <c:v>2104.6899410000001</c:v>
                </c:pt>
                <c:pt idx="5868">
                  <c:v>1949.920044</c:v>
                </c:pt>
                <c:pt idx="5869">
                  <c:v>1963.3100589999999</c:v>
                </c:pt>
                <c:pt idx="5870">
                  <c:v>2305.51001</c:v>
                </c:pt>
                <c:pt idx="5871">
                  <c:v>2733.540039</c:v>
                </c:pt>
                <c:pt idx="5872">
                  <c:v>3639.889893</c:v>
                </c:pt>
                <c:pt idx="5873">
                  <c:v>4091.429932</c:v>
                </c:pt>
                <c:pt idx="5874">
                  <c:v>4271.7202150000003</c:v>
                </c:pt>
                <c:pt idx="5875">
                  <c:v>4186.330078</c:v>
                </c:pt>
                <c:pt idx="5876">
                  <c:v>2989.6201169999999</c:v>
                </c:pt>
                <c:pt idx="5877">
                  <c:v>2552.959961</c:v>
                </c:pt>
                <c:pt idx="5878">
                  <c:v>1562.339966</c:v>
                </c:pt>
                <c:pt idx="5879">
                  <c:v>1711.76001</c:v>
                </c:pt>
                <c:pt idx="5880">
                  <c:v>1821.75</c:v>
                </c:pt>
                <c:pt idx="5881">
                  <c:v>1951.8100589999999</c:v>
                </c:pt>
                <c:pt idx="5882">
                  <c:v>1859.079956</c:v>
                </c:pt>
                <c:pt idx="5883">
                  <c:v>1749.829956</c:v>
                </c:pt>
                <c:pt idx="5884">
                  <c:v>2169.040039</c:v>
                </c:pt>
                <c:pt idx="5885">
                  <c:v>2045.0699460000001</c:v>
                </c:pt>
                <c:pt idx="5886">
                  <c:v>2752.139893</c:v>
                </c:pt>
                <c:pt idx="5887">
                  <c:v>2977.8400879999999</c:v>
                </c:pt>
                <c:pt idx="5888">
                  <c:v>2816.0200199999999</c:v>
                </c:pt>
                <c:pt idx="5889">
                  <c:v>1537.369995</c:v>
                </c:pt>
                <c:pt idx="5890">
                  <c:v>953.96997099999999</c:v>
                </c:pt>
                <c:pt idx="5891">
                  <c:v>559.75</c:v>
                </c:pt>
                <c:pt idx="5892">
                  <c:v>379.33999599999999</c:v>
                </c:pt>
                <c:pt idx="5893">
                  <c:v>576.71002199999998</c:v>
                </c:pt>
                <c:pt idx="5894">
                  <c:v>1233.959961</c:v>
                </c:pt>
                <c:pt idx="5895">
                  <c:v>1859</c:v>
                </c:pt>
                <c:pt idx="5896">
                  <c:v>2986.1000979999999</c:v>
                </c:pt>
                <c:pt idx="5897">
                  <c:v>3373.469971</c:v>
                </c:pt>
                <c:pt idx="5898">
                  <c:v>3941.3999020000001</c:v>
                </c:pt>
                <c:pt idx="5899">
                  <c:v>3829.330078</c:v>
                </c:pt>
                <c:pt idx="5900">
                  <c:v>3056.4499510000001</c:v>
                </c:pt>
                <c:pt idx="5901">
                  <c:v>2838.6298830000001</c:v>
                </c:pt>
                <c:pt idx="5902">
                  <c:v>2377.6298830000001</c:v>
                </c:pt>
                <c:pt idx="5903">
                  <c:v>1563.660034</c:v>
                </c:pt>
                <c:pt idx="5904">
                  <c:v>1522.76001</c:v>
                </c:pt>
                <c:pt idx="5905">
                  <c:v>1487.660034</c:v>
                </c:pt>
                <c:pt idx="5906">
                  <c:v>1518.219971</c:v>
                </c:pt>
                <c:pt idx="5907">
                  <c:v>1636.6099850000001</c:v>
                </c:pt>
                <c:pt idx="5908">
                  <c:v>1656.23999</c:v>
                </c:pt>
                <c:pt idx="5909">
                  <c:v>1569.6099850000001</c:v>
                </c:pt>
                <c:pt idx="5910">
                  <c:v>1683.530029</c:v>
                </c:pt>
                <c:pt idx="5911">
                  <c:v>1561.280029</c:v>
                </c:pt>
                <c:pt idx="5912">
                  <c:v>1366.219971</c:v>
                </c:pt>
                <c:pt idx="5913">
                  <c:v>936.32000700000003</c:v>
                </c:pt>
                <c:pt idx="5914">
                  <c:v>624.44000200000005</c:v>
                </c:pt>
                <c:pt idx="5915">
                  <c:v>539.96002199999998</c:v>
                </c:pt>
                <c:pt idx="5916">
                  <c:v>393.459991</c:v>
                </c:pt>
                <c:pt idx="5917">
                  <c:v>486.94000199999999</c:v>
                </c:pt>
                <c:pt idx="5918">
                  <c:v>644.21997099999999</c:v>
                </c:pt>
                <c:pt idx="5919">
                  <c:v>1517.920044</c:v>
                </c:pt>
                <c:pt idx="5920">
                  <c:v>2788.6599120000001</c:v>
                </c:pt>
                <c:pt idx="5921">
                  <c:v>3387.070068</c:v>
                </c:pt>
                <c:pt idx="5922">
                  <c:v>3792.0500489999999</c:v>
                </c:pt>
                <c:pt idx="5923">
                  <c:v>3792.0500489999999</c:v>
                </c:pt>
                <c:pt idx="5924">
                  <c:v>3309.209961</c:v>
                </c:pt>
                <c:pt idx="5925">
                  <c:v>3046.4799800000001</c:v>
                </c:pt>
                <c:pt idx="5926">
                  <c:v>2493.280029</c:v>
                </c:pt>
                <c:pt idx="5927">
                  <c:v>2002.26001</c:v>
                </c:pt>
                <c:pt idx="5928">
                  <c:v>1636.01001</c:v>
                </c:pt>
                <c:pt idx="5929">
                  <c:v>1579.869995</c:v>
                </c:pt>
                <c:pt idx="5930">
                  <c:v>1657.130005</c:v>
                </c:pt>
                <c:pt idx="5931">
                  <c:v>1779.76001</c:v>
                </c:pt>
                <c:pt idx="5932">
                  <c:v>2733.030029</c:v>
                </c:pt>
                <c:pt idx="5933">
                  <c:v>3420.01001</c:v>
                </c:pt>
                <c:pt idx="5934">
                  <c:v>3766.5500489999999</c:v>
                </c:pt>
                <c:pt idx="5935">
                  <c:v>3866.419922</c:v>
                </c:pt>
                <c:pt idx="5936">
                  <c:v>3498.76001</c:v>
                </c:pt>
                <c:pt idx="5937">
                  <c:v>2981.929932</c:v>
                </c:pt>
                <c:pt idx="5938">
                  <c:v>2291.01001</c:v>
                </c:pt>
                <c:pt idx="5939">
                  <c:v>1859.1800539999999</c:v>
                </c:pt>
                <c:pt idx="5940">
                  <c:v>1357.589966</c:v>
                </c:pt>
                <c:pt idx="5941">
                  <c:v>1517.7700199999999</c:v>
                </c:pt>
                <c:pt idx="5942">
                  <c:v>1988.280029</c:v>
                </c:pt>
                <c:pt idx="5943">
                  <c:v>2576.790039</c:v>
                </c:pt>
                <c:pt idx="5944">
                  <c:v>3621.9099120000001</c:v>
                </c:pt>
                <c:pt idx="5945">
                  <c:v>4162.830078</c:v>
                </c:pt>
                <c:pt idx="5946">
                  <c:v>4380.0498049999997</c:v>
                </c:pt>
                <c:pt idx="5947">
                  <c:v>3768.929932</c:v>
                </c:pt>
                <c:pt idx="5948">
                  <c:v>3124.4099120000001</c:v>
                </c:pt>
                <c:pt idx="5949">
                  <c:v>2301.5</c:v>
                </c:pt>
                <c:pt idx="5950">
                  <c:v>1676.540039</c:v>
                </c:pt>
                <c:pt idx="5951">
                  <c:v>2033.8900149999999</c:v>
                </c:pt>
                <c:pt idx="5952">
                  <c:v>2218.1599120000001</c:v>
                </c:pt>
                <c:pt idx="5953">
                  <c:v>2050.030029</c:v>
                </c:pt>
                <c:pt idx="5954">
                  <c:v>2103.48999</c:v>
                </c:pt>
                <c:pt idx="5955">
                  <c:v>2132.3500979999999</c:v>
                </c:pt>
                <c:pt idx="5956">
                  <c:v>2535.1000979999999</c:v>
                </c:pt>
                <c:pt idx="5957">
                  <c:v>3791.01001</c:v>
                </c:pt>
                <c:pt idx="5958">
                  <c:v>4118.7998049999997</c:v>
                </c:pt>
                <c:pt idx="5959">
                  <c:v>4177.3198240000002</c:v>
                </c:pt>
                <c:pt idx="5960">
                  <c:v>3557.9499510000001</c:v>
                </c:pt>
                <c:pt idx="5961">
                  <c:v>3205.5500489999999</c:v>
                </c:pt>
                <c:pt idx="5962">
                  <c:v>2264.2700199999999</c:v>
                </c:pt>
                <c:pt idx="5963">
                  <c:v>1897.51001</c:v>
                </c:pt>
                <c:pt idx="5964">
                  <c:v>1986.2299800000001</c:v>
                </c:pt>
                <c:pt idx="5965">
                  <c:v>2081.5600589999999</c:v>
                </c:pt>
                <c:pt idx="5966">
                  <c:v>2706.580078</c:v>
                </c:pt>
                <c:pt idx="5967">
                  <c:v>3231.1999510000001</c:v>
                </c:pt>
                <c:pt idx="5968">
                  <c:v>3896.6000979999999</c:v>
                </c:pt>
                <c:pt idx="5969">
                  <c:v>4197.3198240000002</c:v>
                </c:pt>
                <c:pt idx="5970">
                  <c:v>4240.5297849999997</c:v>
                </c:pt>
                <c:pt idx="5971">
                  <c:v>4175.4599609999996</c:v>
                </c:pt>
                <c:pt idx="5972">
                  <c:v>3933.110107</c:v>
                </c:pt>
                <c:pt idx="5973">
                  <c:v>3495.1201169999999</c:v>
                </c:pt>
                <c:pt idx="5974">
                  <c:v>3393.9799800000001</c:v>
                </c:pt>
                <c:pt idx="5975">
                  <c:v>3087.919922</c:v>
                </c:pt>
                <c:pt idx="5976">
                  <c:v>2855.98999</c:v>
                </c:pt>
                <c:pt idx="5977">
                  <c:v>2732.3999020000001</c:v>
                </c:pt>
                <c:pt idx="5978">
                  <c:v>2722.429932</c:v>
                </c:pt>
                <c:pt idx="5979">
                  <c:v>2882.76001</c:v>
                </c:pt>
                <c:pt idx="5980">
                  <c:v>2929.8999020000001</c:v>
                </c:pt>
                <c:pt idx="5981">
                  <c:v>3604.1298830000001</c:v>
                </c:pt>
                <c:pt idx="5982">
                  <c:v>3866.030029</c:v>
                </c:pt>
                <c:pt idx="5983">
                  <c:v>3902.25</c:v>
                </c:pt>
                <c:pt idx="5984">
                  <c:v>3726.830078</c:v>
                </c:pt>
                <c:pt idx="5985">
                  <c:v>3494.530029</c:v>
                </c:pt>
                <c:pt idx="5986">
                  <c:v>3349.080078</c:v>
                </c:pt>
                <c:pt idx="5987">
                  <c:v>2922.23999</c:v>
                </c:pt>
                <c:pt idx="5988">
                  <c:v>2902.9799800000001</c:v>
                </c:pt>
                <c:pt idx="5989">
                  <c:v>2949.530029</c:v>
                </c:pt>
                <c:pt idx="5990">
                  <c:v>2974.219971</c:v>
                </c:pt>
                <c:pt idx="5991">
                  <c:v>3311.5200199999999</c:v>
                </c:pt>
                <c:pt idx="5992">
                  <c:v>3876.5200199999999</c:v>
                </c:pt>
                <c:pt idx="5993">
                  <c:v>4079.8999020000001</c:v>
                </c:pt>
                <c:pt idx="5994">
                  <c:v>4460.919922</c:v>
                </c:pt>
                <c:pt idx="5995">
                  <c:v>4156.3398440000001</c:v>
                </c:pt>
                <c:pt idx="5996">
                  <c:v>3959.7299800000001</c:v>
                </c:pt>
                <c:pt idx="5997">
                  <c:v>3616.919922</c:v>
                </c:pt>
                <c:pt idx="5998">
                  <c:v>3263.040039</c:v>
                </c:pt>
                <c:pt idx="5999">
                  <c:v>3286.330078</c:v>
                </c:pt>
                <c:pt idx="6000">
                  <c:v>3031.9499510000001</c:v>
                </c:pt>
                <c:pt idx="6001">
                  <c:v>2976.5500489999999</c:v>
                </c:pt>
                <c:pt idx="6002">
                  <c:v>2839.9499510000001</c:v>
                </c:pt>
                <c:pt idx="6003">
                  <c:v>2819.9499510000001</c:v>
                </c:pt>
                <c:pt idx="6004">
                  <c:v>3005.1000979999999</c:v>
                </c:pt>
                <c:pt idx="6005">
                  <c:v>3723.570068</c:v>
                </c:pt>
                <c:pt idx="6006">
                  <c:v>3746.6899410000001</c:v>
                </c:pt>
                <c:pt idx="6007">
                  <c:v>3888.8701169999999</c:v>
                </c:pt>
                <c:pt idx="6008">
                  <c:v>3542.8701169999999</c:v>
                </c:pt>
                <c:pt idx="6009">
                  <c:v>3485.23999</c:v>
                </c:pt>
                <c:pt idx="6010">
                  <c:v>3282.540039</c:v>
                </c:pt>
                <c:pt idx="6011">
                  <c:v>3190.040039</c:v>
                </c:pt>
                <c:pt idx="6012">
                  <c:v>2958.5500489999999</c:v>
                </c:pt>
                <c:pt idx="6013">
                  <c:v>2887.389893</c:v>
                </c:pt>
                <c:pt idx="6014">
                  <c:v>2922.4099120000001</c:v>
                </c:pt>
                <c:pt idx="6015">
                  <c:v>2959.5200199999999</c:v>
                </c:pt>
                <c:pt idx="6016">
                  <c:v>3346.1899410000001</c:v>
                </c:pt>
                <c:pt idx="6017">
                  <c:v>3497.139893</c:v>
                </c:pt>
                <c:pt idx="6018">
                  <c:v>3580.280029</c:v>
                </c:pt>
                <c:pt idx="6019">
                  <c:v>3623.4799800000001</c:v>
                </c:pt>
                <c:pt idx="6020">
                  <c:v>3474.76001</c:v>
                </c:pt>
                <c:pt idx="6021">
                  <c:v>2830.429932</c:v>
                </c:pt>
                <c:pt idx="6022">
                  <c:v>2227.969971</c:v>
                </c:pt>
                <c:pt idx="6023">
                  <c:v>2230.8798830000001</c:v>
                </c:pt>
                <c:pt idx="6024">
                  <c:v>1771.26001</c:v>
                </c:pt>
                <c:pt idx="6025">
                  <c:v>1524.459961</c:v>
                </c:pt>
                <c:pt idx="6026">
                  <c:v>1432.1800539999999</c:v>
                </c:pt>
                <c:pt idx="6027">
                  <c:v>1687.01001</c:v>
                </c:pt>
                <c:pt idx="6028">
                  <c:v>2072.419922</c:v>
                </c:pt>
                <c:pt idx="6029">
                  <c:v>2792.820068</c:v>
                </c:pt>
                <c:pt idx="6030">
                  <c:v>3204.929932</c:v>
                </c:pt>
                <c:pt idx="6031">
                  <c:v>3208.3500979999999</c:v>
                </c:pt>
                <c:pt idx="6032">
                  <c:v>2987.3500979999999</c:v>
                </c:pt>
                <c:pt idx="6033">
                  <c:v>2625.4399410000001</c:v>
                </c:pt>
                <c:pt idx="6034">
                  <c:v>2452.8500979999999</c:v>
                </c:pt>
                <c:pt idx="6035">
                  <c:v>2526.469971</c:v>
                </c:pt>
                <c:pt idx="6036">
                  <c:v>2174.820068</c:v>
                </c:pt>
                <c:pt idx="6037">
                  <c:v>2185.3000489999999</c:v>
                </c:pt>
                <c:pt idx="6038">
                  <c:v>2164.030029</c:v>
                </c:pt>
                <c:pt idx="6039">
                  <c:v>2708.429932</c:v>
                </c:pt>
                <c:pt idx="6040">
                  <c:v>2900.0500489999999</c:v>
                </c:pt>
                <c:pt idx="6041">
                  <c:v>3236.9799800000001</c:v>
                </c:pt>
                <c:pt idx="6042">
                  <c:v>3475.2299800000001</c:v>
                </c:pt>
                <c:pt idx="6043">
                  <c:v>3457.75</c:v>
                </c:pt>
                <c:pt idx="6044">
                  <c:v>3122.76001</c:v>
                </c:pt>
                <c:pt idx="6045">
                  <c:v>2961.6999510000001</c:v>
                </c:pt>
                <c:pt idx="6046">
                  <c:v>2791.780029</c:v>
                </c:pt>
                <c:pt idx="6047">
                  <c:v>2980.719971</c:v>
                </c:pt>
                <c:pt idx="6048">
                  <c:v>2670.1999510000001</c:v>
                </c:pt>
                <c:pt idx="6049">
                  <c:v>2618.139893</c:v>
                </c:pt>
                <c:pt idx="6050">
                  <c:v>2588.25</c:v>
                </c:pt>
                <c:pt idx="6051">
                  <c:v>2588.3999020000001</c:v>
                </c:pt>
                <c:pt idx="6052">
                  <c:v>2647.5200199999999</c:v>
                </c:pt>
                <c:pt idx="6053">
                  <c:v>2835.3500979999999</c:v>
                </c:pt>
                <c:pt idx="6054">
                  <c:v>3056.719971</c:v>
                </c:pt>
                <c:pt idx="6055">
                  <c:v>3180.530029</c:v>
                </c:pt>
                <c:pt idx="6056">
                  <c:v>3191.389893</c:v>
                </c:pt>
                <c:pt idx="6057">
                  <c:v>3122.3798830000001</c:v>
                </c:pt>
                <c:pt idx="6058">
                  <c:v>3110.929932</c:v>
                </c:pt>
                <c:pt idx="6059">
                  <c:v>2974.26001</c:v>
                </c:pt>
                <c:pt idx="6060">
                  <c:v>2639.780029</c:v>
                </c:pt>
                <c:pt idx="6061">
                  <c:v>2595.0900879999999</c:v>
                </c:pt>
                <c:pt idx="6062">
                  <c:v>2627.8100589999999</c:v>
                </c:pt>
                <c:pt idx="6063">
                  <c:v>2766.0500489999999</c:v>
                </c:pt>
                <c:pt idx="6064">
                  <c:v>3243.889893</c:v>
                </c:pt>
                <c:pt idx="6065">
                  <c:v>3491.360107</c:v>
                </c:pt>
                <c:pt idx="6066">
                  <c:v>3657.4799800000001</c:v>
                </c:pt>
                <c:pt idx="6067">
                  <c:v>3598.8798830000001</c:v>
                </c:pt>
                <c:pt idx="6068">
                  <c:v>3420.1899410000001</c:v>
                </c:pt>
                <c:pt idx="6069">
                  <c:v>3301.3701169999999</c:v>
                </c:pt>
                <c:pt idx="6070">
                  <c:v>3249.610107</c:v>
                </c:pt>
                <c:pt idx="6071">
                  <c:v>3133.969971</c:v>
                </c:pt>
                <c:pt idx="6072">
                  <c:v>2863.4399410000001</c:v>
                </c:pt>
                <c:pt idx="6073">
                  <c:v>2863.360107</c:v>
                </c:pt>
                <c:pt idx="6074">
                  <c:v>2745.580078</c:v>
                </c:pt>
                <c:pt idx="6075">
                  <c:v>2666.1599120000001</c:v>
                </c:pt>
                <c:pt idx="6076">
                  <c:v>2744.0900879999999</c:v>
                </c:pt>
                <c:pt idx="6077">
                  <c:v>2818.4499510000001</c:v>
                </c:pt>
                <c:pt idx="6078">
                  <c:v>2862.98999</c:v>
                </c:pt>
                <c:pt idx="6079">
                  <c:v>2990.3000489999999</c:v>
                </c:pt>
                <c:pt idx="6080">
                  <c:v>2990.3000489999999</c:v>
                </c:pt>
                <c:pt idx="6081">
                  <c:v>2888.9399410000001</c:v>
                </c:pt>
                <c:pt idx="6082">
                  <c:v>2826.030029</c:v>
                </c:pt>
                <c:pt idx="6083">
                  <c:v>2677.01001</c:v>
                </c:pt>
                <c:pt idx="6084">
                  <c:v>2193.6599120000001</c:v>
                </c:pt>
                <c:pt idx="6085">
                  <c:v>1872.420044</c:v>
                </c:pt>
                <c:pt idx="6086">
                  <c:v>2208.540039</c:v>
                </c:pt>
                <c:pt idx="6087">
                  <c:v>2551.3400879999999</c:v>
                </c:pt>
                <c:pt idx="6088">
                  <c:v>3006.580078</c:v>
                </c:pt>
                <c:pt idx="6089">
                  <c:v>3420.5500489999999</c:v>
                </c:pt>
                <c:pt idx="6090">
                  <c:v>3762.25</c:v>
                </c:pt>
                <c:pt idx="6091">
                  <c:v>3845.9799800000001</c:v>
                </c:pt>
                <c:pt idx="6092">
                  <c:v>3606.0900879999999</c:v>
                </c:pt>
                <c:pt idx="6093">
                  <c:v>3355.639893</c:v>
                </c:pt>
                <c:pt idx="6094">
                  <c:v>2974.459961</c:v>
                </c:pt>
                <c:pt idx="6095">
                  <c:v>2581.01001</c:v>
                </c:pt>
                <c:pt idx="6096">
                  <c:v>2643.3999020000001</c:v>
                </c:pt>
                <c:pt idx="6097">
                  <c:v>2639.830078</c:v>
                </c:pt>
                <c:pt idx="6098">
                  <c:v>2601.9099120000001</c:v>
                </c:pt>
                <c:pt idx="6099">
                  <c:v>2627.860107</c:v>
                </c:pt>
                <c:pt idx="6100">
                  <c:v>2893.030029</c:v>
                </c:pt>
                <c:pt idx="6101">
                  <c:v>3466.0600589999999</c:v>
                </c:pt>
                <c:pt idx="6102">
                  <c:v>3738</c:v>
                </c:pt>
                <c:pt idx="6103">
                  <c:v>3735.1000979999999</c:v>
                </c:pt>
                <c:pt idx="6104">
                  <c:v>3412.969971</c:v>
                </c:pt>
                <c:pt idx="6105">
                  <c:v>3011.790039</c:v>
                </c:pt>
                <c:pt idx="6106">
                  <c:v>2672.179932</c:v>
                </c:pt>
                <c:pt idx="6107">
                  <c:v>2612.540039</c:v>
                </c:pt>
                <c:pt idx="6108">
                  <c:v>2453.26001</c:v>
                </c:pt>
                <c:pt idx="6109">
                  <c:v>2505.540039</c:v>
                </c:pt>
                <c:pt idx="6110">
                  <c:v>2559.669922</c:v>
                </c:pt>
                <c:pt idx="6111">
                  <c:v>2870.1298830000001</c:v>
                </c:pt>
                <c:pt idx="6112">
                  <c:v>3507.709961</c:v>
                </c:pt>
                <c:pt idx="6113">
                  <c:v>3829.6201169999999</c:v>
                </c:pt>
                <c:pt idx="6114">
                  <c:v>3798.530029</c:v>
                </c:pt>
                <c:pt idx="6115">
                  <c:v>3831.5500489999999</c:v>
                </c:pt>
                <c:pt idx="6116">
                  <c:v>3296.5200199999999</c:v>
                </c:pt>
                <c:pt idx="6117">
                  <c:v>2743.9399410000001</c:v>
                </c:pt>
                <c:pt idx="6118">
                  <c:v>2542.8701169999999</c:v>
                </c:pt>
                <c:pt idx="6119">
                  <c:v>1687.150024</c:v>
                </c:pt>
                <c:pt idx="6120">
                  <c:v>2193.0900879999999</c:v>
                </c:pt>
                <c:pt idx="6121">
                  <c:v>2099.169922</c:v>
                </c:pt>
                <c:pt idx="6122">
                  <c:v>2193.9099120000001</c:v>
                </c:pt>
                <c:pt idx="6123">
                  <c:v>2252.0600589999999</c:v>
                </c:pt>
                <c:pt idx="6124">
                  <c:v>2236.889893</c:v>
                </c:pt>
                <c:pt idx="6125">
                  <c:v>2944.419922</c:v>
                </c:pt>
                <c:pt idx="6126">
                  <c:v>3312.580078</c:v>
                </c:pt>
                <c:pt idx="6127">
                  <c:v>3429.3999020000001</c:v>
                </c:pt>
                <c:pt idx="6128">
                  <c:v>3298.820068</c:v>
                </c:pt>
                <c:pt idx="6129">
                  <c:v>3140.139893</c:v>
                </c:pt>
                <c:pt idx="6130">
                  <c:v>3188.98999</c:v>
                </c:pt>
                <c:pt idx="6131">
                  <c:v>2498.110107</c:v>
                </c:pt>
                <c:pt idx="6132">
                  <c:v>2419.290039</c:v>
                </c:pt>
                <c:pt idx="6133">
                  <c:v>2401.669922</c:v>
                </c:pt>
                <c:pt idx="6134">
                  <c:v>2490.6000979999999</c:v>
                </c:pt>
                <c:pt idx="6135">
                  <c:v>2666.0900879999999</c:v>
                </c:pt>
                <c:pt idx="6136">
                  <c:v>2697.3999020000001</c:v>
                </c:pt>
                <c:pt idx="6137">
                  <c:v>3589.639893</c:v>
                </c:pt>
                <c:pt idx="6138">
                  <c:v>3495.8701169999999</c:v>
                </c:pt>
                <c:pt idx="6139">
                  <c:v>3473.419922</c:v>
                </c:pt>
                <c:pt idx="6140">
                  <c:v>3172.4799800000001</c:v>
                </c:pt>
                <c:pt idx="6141">
                  <c:v>2815.4099120000001</c:v>
                </c:pt>
                <c:pt idx="6142">
                  <c:v>2413.1999510000001</c:v>
                </c:pt>
                <c:pt idx="6143">
                  <c:v>2566.080078</c:v>
                </c:pt>
                <c:pt idx="6144">
                  <c:v>2374.080078</c:v>
                </c:pt>
                <c:pt idx="6145">
                  <c:v>2449.26001</c:v>
                </c:pt>
                <c:pt idx="6146">
                  <c:v>2418.4799800000001</c:v>
                </c:pt>
                <c:pt idx="6147">
                  <c:v>2503.6899410000001</c:v>
                </c:pt>
                <c:pt idx="6148">
                  <c:v>2519.0900879999999</c:v>
                </c:pt>
                <c:pt idx="6149">
                  <c:v>2974.4799800000001</c:v>
                </c:pt>
                <c:pt idx="6150">
                  <c:v>3704.639893</c:v>
                </c:pt>
                <c:pt idx="6151">
                  <c:v>3774.6201169999999</c:v>
                </c:pt>
                <c:pt idx="6152">
                  <c:v>3723.01001</c:v>
                </c:pt>
                <c:pt idx="6153">
                  <c:v>3660.98999</c:v>
                </c:pt>
                <c:pt idx="6154">
                  <c:v>3661.580078</c:v>
                </c:pt>
                <c:pt idx="6155">
                  <c:v>3404.290039</c:v>
                </c:pt>
                <c:pt idx="6156">
                  <c:v>3378.790039</c:v>
                </c:pt>
                <c:pt idx="6157">
                  <c:v>3102.3798830000001</c:v>
                </c:pt>
                <c:pt idx="6158">
                  <c:v>3271.6298830000001</c:v>
                </c:pt>
                <c:pt idx="6159">
                  <c:v>3322.3500979999999</c:v>
                </c:pt>
                <c:pt idx="6160">
                  <c:v>3431.360107</c:v>
                </c:pt>
                <c:pt idx="6161">
                  <c:v>3468.23999</c:v>
                </c:pt>
                <c:pt idx="6162">
                  <c:v>3629.3100589999999</c:v>
                </c:pt>
                <c:pt idx="6163">
                  <c:v>3627.530029</c:v>
                </c:pt>
                <c:pt idx="6164">
                  <c:v>3423.179932</c:v>
                </c:pt>
                <c:pt idx="6165">
                  <c:v>3135.919922</c:v>
                </c:pt>
                <c:pt idx="6166">
                  <c:v>2628.030029</c:v>
                </c:pt>
                <c:pt idx="6167">
                  <c:v>2912.1999510000001</c:v>
                </c:pt>
                <c:pt idx="6168">
                  <c:v>2519.1298830000001</c:v>
                </c:pt>
                <c:pt idx="6169">
                  <c:v>2359.110107</c:v>
                </c:pt>
                <c:pt idx="6170">
                  <c:v>2244.73999</c:v>
                </c:pt>
                <c:pt idx="6171">
                  <c:v>2022.5500489999999</c:v>
                </c:pt>
                <c:pt idx="6172">
                  <c:v>2385.8000489999999</c:v>
                </c:pt>
                <c:pt idx="6173">
                  <c:v>3346.25</c:v>
                </c:pt>
                <c:pt idx="6174">
                  <c:v>3260.8798830000001</c:v>
                </c:pt>
                <c:pt idx="6175">
                  <c:v>3178.040039</c:v>
                </c:pt>
                <c:pt idx="6176">
                  <c:v>3272.5600589999999</c:v>
                </c:pt>
                <c:pt idx="6177">
                  <c:v>2963.139893</c:v>
                </c:pt>
                <c:pt idx="6178">
                  <c:v>2788.6899410000001</c:v>
                </c:pt>
                <c:pt idx="6179">
                  <c:v>2350.4799800000001</c:v>
                </c:pt>
                <c:pt idx="6180">
                  <c:v>2232.1000979999999</c:v>
                </c:pt>
                <c:pt idx="6181">
                  <c:v>2201.76001</c:v>
                </c:pt>
                <c:pt idx="6182">
                  <c:v>1939.48999</c:v>
                </c:pt>
                <c:pt idx="6183">
                  <c:v>2042.6999510000001</c:v>
                </c:pt>
                <c:pt idx="6184">
                  <c:v>2722.209961</c:v>
                </c:pt>
                <c:pt idx="6185">
                  <c:v>3060.6999510000001</c:v>
                </c:pt>
                <c:pt idx="6186">
                  <c:v>3112.3100589999999</c:v>
                </c:pt>
                <c:pt idx="6187">
                  <c:v>3152.459961</c:v>
                </c:pt>
                <c:pt idx="6188">
                  <c:v>2923.9499510000001</c:v>
                </c:pt>
                <c:pt idx="6189">
                  <c:v>2616.320068</c:v>
                </c:pt>
                <c:pt idx="6190">
                  <c:v>1889.4399410000001</c:v>
                </c:pt>
                <c:pt idx="6191">
                  <c:v>1357.8199460000001</c:v>
                </c:pt>
                <c:pt idx="6192">
                  <c:v>1217.51001</c:v>
                </c:pt>
                <c:pt idx="6193">
                  <c:v>1047.8900149999999</c:v>
                </c:pt>
                <c:pt idx="6194">
                  <c:v>1028.1099850000001</c:v>
                </c:pt>
                <c:pt idx="6195">
                  <c:v>1060.3100589999999</c:v>
                </c:pt>
                <c:pt idx="6196">
                  <c:v>1572.880005</c:v>
                </c:pt>
                <c:pt idx="6197">
                  <c:v>2633.110107</c:v>
                </c:pt>
                <c:pt idx="6198">
                  <c:v>3131.1000979999999</c:v>
                </c:pt>
                <c:pt idx="6199">
                  <c:v>3316.4799800000001</c:v>
                </c:pt>
                <c:pt idx="6200">
                  <c:v>2482.01001</c:v>
                </c:pt>
                <c:pt idx="6201">
                  <c:v>1415.2299800000001</c:v>
                </c:pt>
                <c:pt idx="6202">
                  <c:v>831.79998799999998</c:v>
                </c:pt>
                <c:pt idx="6203">
                  <c:v>601.95001200000002</c:v>
                </c:pt>
                <c:pt idx="6204">
                  <c:v>504.459991</c:v>
                </c:pt>
                <c:pt idx="6205">
                  <c:v>283.98001099999999</c:v>
                </c:pt>
                <c:pt idx="6206">
                  <c:v>326.959991</c:v>
                </c:pt>
                <c:pt idx="6207">
                  <c:v>617.85998500000005</c:v>
                </c:pt>
                <c:pt idx="6208">
                  <c:v>1114.8100589999999</c:v>
                </c:pt>
                <c:pt idx="6209">
                  <c:v>2333.0600589999999</c:v>
                </c:pt>
                <c:pt idx="6210">
                  <c:v>2706.209961</c:v>
                </c:pt>
                <c:pt idx="6211">
                  <c:v>2602.6201169999999</c:v>
                </c:pt>
                <c:pt idx="6212">
                  <c:v>1632.660034</c:v>
                </c:pt>
                <c:pt idx="6213">
                  <c:v>1196.160034</c:v>
                </c:pt>
                <c:pt idx="6214">
                  <c:v>891.65997300000004</c:v>
                </c:pt>
                <c:pt idx="6215">
                  <c:v>688.73999000000003</c:v>
                </c:pt>
                <c:pt idx="6216">
                  <c:v>596.67999299999997</c:v>
                </c:pt>
                <c:pt idx="6217">
                  <c:v>529.23999000000003</c:v>
                </c:pt>
                <c:pt idx="6218">
                  <c:v>596.39001499999995</c:v>
                </c:pt>
                <c:pt idx="6219">
                  <c:v>528.78997800000002</c:v>
                </c:pt>
                <c:pt idx="6220">
                  <c:v>540.53997800000002</c:v>
                </c:pt>
                <c:pt idx="6221">
                  <c:v>611.55999799999995</c:v>
                </c:pt>
                <c:pt idx="6222">
                  <c:v>639.52002000000005</c:v>
                </c:pt>
                <c:pt idx="6223">
                  <c:v>727.85998500000005</c:v>
                </c:pt>
                <c:pt idx="6224">
                  <c:v>550.5</c:v>
                </c:pt>
                <c:pt idx="6225">
                  <c:v>591.54998799999998</c:v>
                </c:pt>
                <c:pt idx="6226">
                  <c:v>446.61999500000002</c:v>
                </c:pt>
                <c:pt idx="6227">
                  <c:v>326.60000600000001</c:v>
                </c:pt>
                <c:pt idx="6228">
                  <c:v>37.849997999999999</c:v>
                </c:pt>
                <c:pt idx="6229">
                  <c:v>53.02</c:v>
                </c:pt>
                <c:pt idx="6230">
                  <c:v>14.87</c:v>
                </c:pt>
                <c:pt idx="6231">
                  <c:v>261.60998499999999</c:v>
                </c:pt>
                <c:pt idx="6232">
                  <c:v>496.14999399999999</c:v>
                </c:pt>
                <c:pt idx="6233">
                  <c:v>777.09002699999996</c:v>
                </c:pt>
                <c:pt idx="6234">
                  <c:v>1073.2700199999999</c:v>
                </c:pt>
                <c:pt idx="6235">
                  <c:v>790.919983</c:v>
                </c:pt>
                <c:pt idx="6236">
                  <c:v>540.46997099999999</c:v>
                </c:pt>
                <c:pt idx="6237">
                  <c:v>523.65997300000004</c:v>
                </c:pt>
                <c:pt idx="6238">
                  <c:v>329.27999899999998</c:v>
                </c:pt>
                <c:pt idx="6239">
                  <c:v>197.96000699999999</c:v>
                </c:pt>
                <c:pt idx="6240">
                  <c:v>201.229996</c:v>
                </c:pt>
                <c:pt idx="6241">
                  <c:v>165.009995</c:v>
                </c:pt>
                <c:pt idx="6242">
                  <c:v>202.050003</c:v>
                </c:pt>
                <c:pt idx="6243">
                  <c:v>252.979996</c:v>
                </c:pt>
                <c:pt idx="6244">
                  <c:v>234.91000399999999</c:v>
                </c:pt>
                <c:pt idx="6245">
                  <c:v>163.60000600000001</c:v>
                </c:pt>
                <c:pt idx="6246">
                  <c:v>446.54998799999998</c:v>
                </c:pt>
                <c:pt idx="6247">
                  <c:v>554.53002900000001</c:v>
                </c:pt>
                <c:pt idx="6248">
                  <c:v>505.29998799999998</c:v>
                </c:pt>
                <c:pt idx="6249">
                  <c:v>539.51000999999997</c:v>
                </c:pt>
                <c:pt idx="6250">
                  <c:v>538.84002699999996</c:v>
                </c:pt>
                <c:pt idx="6251">
                  <c:v>509.32000699999998</c:v>
                </c:pt>
                <c:pt idx="6252">
                  <c:v>263.01998900000001</c:v>
                </c:pt>
                <c:pt idx="6253">
                  <c:v>239.75</c:v>
                </c:pt>
                <c:pt idx="6254">
                  <c:v>252.61000100000001</c:v>
                </c:pt>
                <c:pt idx="6255">
                  <c:v>356.42001299999998</c:v>
                </c:pt>
                <c:pt idx="6256">
                  <c:v>607.77002000000005</c:v>
                </c:pt>
                <c:pt idx="6257">
                  <c:v>1357.1400149999999</c:v>
                </c:pt>
                <c:pt idx="6258">
                  <c:v>1501.5500489999999</c:v>
                </c:pt>
                <c:pt idx="6259">
                  <c:v>1596.4399410000001</c:v>
                </c:pt>
                <c:pt idx="6260">
                  <c:v>1358.98999</c:v>
                </c:pt>
                <c:pt idx="6261">
                  <c:v>1111.73999</c:v>
                </c:pt>
                <c:pt idx="6262">
                  <c:v>842.39001499999995</c:v>
                </c:pt>
                <c:pt idx="6263">
                  <c:v>623.32000700000003</c:v>
                </c:pt>
                <c:pt idx="6264">
                  <c:v>721.47997999999995</c:v>
                </c:pt>
                <c:pt idx="6265">
                  <c:v>626.73999000000003</c:v>
                </c:pt>
                <c:pt idx="6266">
                  <c:v>623.84002699999996</c:v>
                </c:pt>
                <c:pt idx="6267">
                  <c:v>731.21997099999999</c:v>
                </c:pt>
                <c:pt idx="6268">
                  <c:v>1259.719971</c:v>
                </c:pt>
                <c:pt idx="6269">
                  <c:v>2564.580078</c:v>
                </c:pt>
                <c:pt idx="6270">
                  <c:v>2974.7700199999999</c:v>
                </c:pt>
                <c:pt idx="6271">
                  <c:v>3088.919922</c:v>
                </c:pt>
                <c:pt idx="6272">
                  <c:v>2639.9099120000001</c:v>
                </c:pt>
                <c:pt idx="6273">
                  <c:v>2424.1000979999999</c:v>
                </c:pt>
                <c:pt idx="6274">
                  <c:v>1715.48999</c:v>
                </c:pt>
                <c:pt idx="6275">
                  <c:v>1418.709961</c:v>
                </c:pt>
                <c:pt idx="6276">
                  <c:v>1140.369995</c:v>
                </c:pt>
                <c:pt idx="6277">
                  <c:v>1265.150024</c:v>
                </c:pt>
                <c:pt idx="6278">
                  <c:v>1601.869995</c:v>
                </c:pt>
                <c:pt idx="6279">
                  <c:v>1696.6099850000001</c:v>
                </c:pt>
                <c:pt idx="6280">
                  <c:v>2602.7299800000001</c:v>
                </c:pt>
                <c:pt idx="6281">
                  <c:v>3029.8000489999999</c:v>
                </c:pt>
                <c:pt idx="6282">
                  <c:v>3287.23999</c:v>
                </c:pt>
                <c:pt idx="6283">
                  <c:v>3123.639893</c:v>
                </c:pt>
                <c:pt idx="6284">
                  <c:v>2788.639893</c:v>
                </c:pt>
                <c:pt idx="6285">
                  <c:v>2548.290039</c:v>
                </c:pt>
                <c:pt idx="6286">
                  <c:v>2206.290039</c:v>
                </c:pt>
                <c:pt idx="6287">
                  <c:v>1946.8000489999999</c:v>
                </c:pt>
                <c:pt idx="6288">
                  <c:v>1934.380005</c:v>
                </c:pt>
                <c:pt idx="6289">
                  <c:v>2048.1000979999999</c:v>
                </c:pt>
                <c:pt idx="6290">
                  <c:v>1952.01001</c:v>
                </c:pt>
                <c:pt idx="6291">
                  <c:v>1934.380005</c:v>
                </c:pt>
                <c:pt idx="6292">
                  <c:v>2069.73999</c:v>
                </c:pt>
                <c:pt idx="6293">
                  <c:v>2788.8999020000001</c:v>
                </c:pt>
                <c:pt idx="6294">
                  <c:v>3220.26001</c:v>
                </c:pt>
                <c:pt idx="6295">
                  <c:v>3277.969971</c:v>
                </c:pt>
                <c:pt idx="6296">
                  <c:v>2987.1000979999999</c:v>
                </c:pt>
                <c:pt idx="6297">
                  <c:v>2708.209961</c:v>
                </c:pt>
                <c:pt idx="6298">
                  <c:v>2560.5900879999999</c:v>
                </c:pt>
                <c:pt idx="6299">
                  <c:v>2368.5600589999999</c:v>
                </c:pt>
                <c:pt idx="6300">
                  <c:v>2281.5500489999999</c:v>
                </c:pt>
                <c:pt idx="6301">
                  <c:v>2292.929932</c:v>
                </c:pt>
                <c:pt idx="6302">
                  <c:v>2421.5900879999999</c:v>
                </c:pt>
                <c:pt idx="6303">
                  <c:v>2645.290039</c:v>
                </c:pt>
                <c:pt idx="6304">
                  <c:v>3128.780029</c:v>
                </c:pt>
                <c:pt idx="6305">
                  <c:v>3488.360107</c:v>
                </c:pt>
                <c:pt idx="6306">
                  <c:v>4318.0400390000004</c:v>
                </c:pt>
                <c:pt idx="6307">
                  <c:v>3778.780029</c:v>
                </c:pt>
                <c:pt idx="6308">
                  <c:v>3197.1999510000001</c:v>
                </c:pt>
                <c:pt idx="6309">
                  <c:v>2887.070068</c:v>
                </c:pt>
                <c:pt idx="6310">
                  <c:v>2631.0900879999999</c:v>
                </c:pt>
                <c:pt idx="6311">
                  <c:v>2307.5600589999999</c:v>
                </c:pt>
                <c:pt idx="6312">
                  <c:v>2227.8400879999999</c:v>
                </c:pt>
                <c:pt idx="6313">
                  <c:v>2227.540039</c:v>
                </c:pt>
                <c:pt idx="6314">
                  <c:v>2227.8400879999999</c:v>
                </c:pt>
                <c:pt idx="6315">
                  <c:v>2210.73999</c:v>
                </c:pt>
                <c:pt idx="6316">
                  <c:v>2535.419922</c:v>
                </c:pt>
                <c:pt idx="6317">
                  <c:v>3175.4799800000001</c:v>
                </c:pt>
                <c:pt idx="6318">
                  <c:v>3976.6999510000001</c:v>
                </c:pt>
                <c:pt idx="6319">
                  <c:v>3924.3400879999999</c:v>
                </c:pt>
                <c:pt idx="6320">
                  <c:v>3190.8000489999999</c:v>
                </c:pt>
                <c:pt idx="6321">
                  <c:v>2663.3999020000001</c:v>
                </c:pt>
                <c:pt idx="6322">
                  <c:v>2391.73999</c:v>
                </c:pt>
                <c:pt idx="6323">
                  <c:v>2218.8400879999999</c:v>
                </c:pt>
                <c:pt idx="6324">
                  <c:v>2247.7700199999999</c:v>
                </c:pt>
                <c:pt idx="6325">
                  <c:v>2315.5900879999999</c:v>
                </c:pt>
                <c:pt idx="6326">
                  <c:v>2468.040039</c:v>
                </c:pt>
                <c:pt idx="6327">
                  <c:v>2709.280029</c:v>
                </c:pt>
                <c:pt idx="6328">
                  <c:v>3024.73999</c:v>
                </c:pt>
                <c:pt idx="6329">
                  <c:v>3495.179932</c:v>
                </c:pt>
                <c:pt idx="6330">
                  <c:v>4272.3701170000004</c:v>
                </c:pt>
                <c:pt idx="6331">
                  <c:v>3647.8500979999999</c:v>
                </c:pt>
                <c:pt idx="6332">
                  <c:v>3001.8400879999999</c:v>
                </c:pt>
                <c:pt idx="6333">
                  <c:v>2751.5200199999999</c:v>
                </c:pt>
                <c:pt idx="6334">
                  <c:v>2598.26001</c:v>
                </c:pt>
                <c:pt idx="6335">
                  <c:v>2774.1599120000001</c:v>
                </c:pt>
                <c:pt idx="6336">
                  <c:v>2523.8701169999999</c:v>
                </c:pt>
                <c:pt idx="6337">
                  <c:v>2454.48999</c:v>
                </c:pt>
                <c:pt idx="6338">
                  <c:v>2312.1599120000001</c:v>
                </c:pt>
                <c:pt idx="6339">
                  <c:v>2395.889893</c:v>
                </c:pt>
                <c:pt idx="6340">
                  <c:v>2676.969971</c:v>
                </c:pt>
                <c:pt idx="6341">
                  <c:v>3235.419922</c:v>
                </c:pt>
                <c:pt idx="6342">
                  <c:v>3985.9399410000001</c:v>
                </c:pt>
                <c:pt idx="6343">
                  <c:v>3709.1000979999999</c:v>
                </c:pt>
                <c:pt idx="6344">
                  <c:v>2884.290039</c:v>
                </c:pt>
                <c:pt idx="6345">
                  <c:v>2482.889893</c:v>
                </c:pt>
                <c:pt idx="6346">
                  <c:v>2238.25</c:v>
                </c:pt>
                <c:pt idx="6347">
                  <c:v>2188.8701169999999</c:v>
                </c:pt>
                <c:pt idx="6348">
                  <c:v>2051.1599120000001</c:v>
                </c:pt>
                <c:pt idx="6349">
                  <c:v>2142.1000979999999</c:v>
                </c:pt>
                <c:pt idx="6350">
                  <c:v>2312.1599120000001</c:v>
                </c:pt>
                <c:pt idx="6351">
                  <c:v>2802.790039</c:v>
                </c:pt>
                <c:pt idx="6352">
                  <c:v>3255.0500489999999</c:v>
                </c:pt>
                <c:pt idx="6353">
                  <c:v>3671.0200199999999</c:v>
                </c:pt>
                <c:pt idx="6354">
                  <c:v>4461.6201170000004</c:v>
                </c:pt>
                <c:pt idx="6355">
                  <c:v>3792.3798830000001</c:v>
                </c:pt>
                <c:pt idx="6356">
                  <c:v>3111.0900879999999</c:v>
                </c:pt>
                <c:pt idx="6357">
                  <c:v>2947.1999510000001</c:v>
                </c:pt>
                <c:pt idx="6358">
                  <c:v>2815.9499510000001</c:v>
                </c:pt>
                <c:pt idx="6359">
                  <c:v>2621.639893</c:v>
                </c:pt>
                <c:pt idx="6360">
                  <c:v>2381.2299800000001</c:v>
                </c:pt>
                <c:pt idx="6361">
                  <c:v>2324.3500979999999</c:v>
                </c:pt>
                <c:pt idx="6362">
                  <c:v>2234.3701169999999</c:v>
                </c:pt>
                <c:pt idx="6363">
                  <c:v>2254</c:v>
                </c:pt>
                <c:pt idx="6364">
                  <c:v>2413.51001</c:v>
                </c:pt>
                <c:pt idx="6365">
                  <c:v>3053.669922</c:v>
                </c:pt>
                <c:pt idx="6366">
                  <c:v>3385.540039</c:v>
                </c:pt>
                <c:pt idx="6367">
                  <c:v>3157.110107</c:v>
                </c:pt>
                <c:pt idx="6368">
                  <c:v>2796.0900879999999</c:v>
                </c:pt>
                <c:pt idx="6369">
                  <c:v>2609.4399410000001</c:v>
                </c:pt>
                <c:pt idx="6370">
                  <c:v>2517.540039</c:v>
                </c:pt>
                <c:pt idx="6371">
                  <c:v>2365.8400879999999</c:v>
                </c:pt>
                <c:pt idx="6372">
                  <c:v>2195.8500979999999</c:v>
                </c:pt>
                <c:pt idx="6373">
                  <c:v>2416.110107</c:v>
                </c:pt>
                <c:pt idx="6374">
                  <c:v>2459.530029</c:v>
                </c:pt>
                <c:pt idx="6375">
                  <c:v>2767.23999</c:v>
                </c:pt>
                <c:pt idx="6376">
                  <c:v>3138.669922</c:v>
                </c:pt>
                <c:pt idx="6377">
                  <c:v>3421.530029</c:v>
                </c:pt>
                <c:pt idx="6378">
                  <c:v>3517.3798830000001</c:v>
                </c:pt>
                <c:pt idx="6379">
                  <c:v>3239.1999510000001</c:v>
                </c:pt>
                <c:pt idx="6380">
                  <c:v>2940.790039</c:v>
                </c:pt>
                <c:pt idx="6381">
                  <c:v>2839.51001</c:v>
                </c:pt>
                <c:pt idx="6382">
                  <c:v>2683.8798830000001</c:v>
                </c:pt>
                <c:pt idx="6383">
                  <c:v>2810.3701169999999</c:v>
                </c:pt>
                <c:pt idx="6384">
                  <c:v>2558.889893</c:v>
                </c:pt>
                <c:pt idx="6385">
                  <c:v>2320.26001</c:v>
                </c:pt>
                <c:pt idx="6386">
                  <c:v>2284.570068</c:v>
                </c:pt>
                <c:pt idx="6387">
                  <c:v>2277.580078</c:v>
                </c:pt>
                <c:pt idx="6388">
                  <c:v>2325.540039</c:v>
                </c:pt>
                <c:pt idx="6389">
                  <c:v>2566.919922</c:v>
                </c:pt>
                <c:pt idx="6390">
                  <c:v>2764.570068</c:v>
                </c:pt>
                <c:pt idx="6391">
                  <c:v>2756.23999</c:v>
                </c:pt>
                <c:pt idx="6392">
                  <c:v>2789.6298830000001</c:v>
                </c:pt>
                <c:pt idx="6393">
                  <c:v>2750.8100589999999</c:v>
                </c:pt>
                <c:pt idx="6394">
                  <c:v>2702.919922</c:v>
                </c:pt>
                <c:pt idx="6395">
                  <c:v>2453.889893</c:v>
                </c:pt>
                <c:pt idx="6396">
                  <c:v>2218.0900879999999</c:v>
                </c:pt>
                <c:pt idx="6397">
                  <c:v>2223.3701169999999</c:v>
                </c:pt>
                <c:pt idx="6398">
                  <c:v>2358.040039</c:v>
                </c:pt>
                <c:pt idx="6399">
                  <c:v>2654.6599120000001</c:v>
                </c:pt>
                <c:pt idx="6400">
                  <c:v>2784.570068</c:v>
                </c:pt>
                <c:pt idx="6401">
                  <c:v>3046.0200199999999</c:v>
                </c:pt>
                <c:pt idx="6402">
                  <c:v>3180.8400879999999</c:v>
                </c:pt>
                <c:pt idx="6403">
                  <c:v>3031.5200199999999</c:v>
                </c:pt>
                <c:pt idx="6404">
                  <c:v>2762.860107</c:v>
                </c:pt>
                <c:pt idx="6405">
                  <c:v>2697.2700199999999</c:v>
                </c:pt>
                <c:pt idx="6406">
                  <c:v>2342.1298830000001</c:v>
                </c:pt>
                <c:pt idx="6407">
                  <c:v>1997.75</c:v>
                </c:pt>
                <c:pt idx="6408">
                  <c:v>1710.280029</c:v>
                </c:pt>
                <c:pt idx="6409">
                  <c:v>1600.5200199999999</c:v>
                </c:pt>
                <c:pt idx="6410">
                  <c:v>1599.9300539999999</c:v>
                </c:pt>
                <c:pt idx="6411">
                  <c:v>1445.5500489999999</c:v>
                </c:pt>
                <c:pt idx="6412">
                  <c:v>1469.349976</c:v>
                </c:pt>
                <c:pt idx="6413">
                  <c:v>1696.4399410000001</c:v>
                </c:pt>
                <c:pt idx="6414">
                  <c:v>1783.8900149999999</c:v>
                </c:pt>
                <c:pt idx="6415">
                  <c:v>2072.709961</c:v>
                </c:pt>
                <c:pt idx="6416">
                  <c:v>2168.330078</c:v>
                </c:pt>
                <c:pt idx="6417">
                  <c:v>2022.3599850000001</c:v>
                </c:pt>
                <c:pt idx="6418">
                  <c:v>2059.7700199999999</c:v>
                </c:pt>
                <c:pt idx="6419">
                  <c:v>1981.540039</c:v>
                </c:pt>
                <c:pt idx="6420">
                  <c:v>1772.290039</c:v>
                </c:pt>
                <c:pt idx="6421">
                  <c:v>1571.5200199999999</c:v>
                </c:pt>
                <c:pt idx="6422">
                  <c:v>1625.4300539999999</c:v>
                </c:pt>
                <c:pt idx="6423">
                  <c:v>1979.459961</c:v>
                </c:pt>
                <c:pt idx="6424">
                  <c:v>2439.969971</c:v>
                </c:pt>
                <c:pt idx="6425">
                  <c:v>2826.3400879999999</c:v>
                </c:pt>
                <c:pt idx="6426">
                  <c:v>3063.8500979999999</c:v>
                </c:pt>
                <c:pt idx="6427">
                  <c:v>2929.179932</c:v>
                </c:pt>
                <c:pt idx="6428">
                  <c:v>2751.0900879999999</c:v>
                </c:pt>
                <c:pt idx="6429">
                  <c:v>2588.98999</c:v>
                </c:pt>
                <c:pt idx="6430">
                  <c:v>2189.3798830000001</c:v>
                </c:pt>
                <c:pt idx="6431">
                  <c:v>1849.849976</c:v>
                </c:pt>
                <c:pt idx="6432">
                  <c:v>1337.3599850000001</c:v>
                </c:pt>
                <c:pt idx="6433">
                  <c:v>1166.26001</c:v>
                </c:pt>
                <c:pt idx="6434">
                  <c:v>901.53997800000002</c:v>
                </c:pt>
                <c:pt idx="6435">
                  <c:v>730.35998500000005</c:v>
                </c:pt>
                <c:pt idx="6436">
                  <c:v>1159.420044</c:v>
                </c:pt>
                <c:pt idx="6437">
                  <c:v>1818.7700199999999</c:v>
                </c:pt>
                <c:pt idx="6438">
                  <c:v>2482.8000489999999</c:v>
                </c:pt>
                <c:pt idx="6439">
                  <c:v>2453.8000489999999</c:v>
                </c:pt>
                <c:pt idx="6440">
                  <c:v>2167.5900879999999</c:v>
                </c:pt>
                <c:pt idx="6441">
                  <c:v>1931.5</c:v>
                </c:pt>
                <c:pt idx="6442">
                  <c:v>1617.1800539999999</c:v>
                </c:pt>
                <c:pt idx="6443">
                  <c:v>1211.920044</c:v>
                </c:pt>
                <c:pt idx="6444">
                  <c:v>1293.339966</c:v>
                </c:pt>
                <c:pt idx="6445">
                  <c:v>1147</c:v>
                </c:pt>
                <c:pt idx="6446">
                  <c:v>1228.719971</c:v>
                </c:pt>
                <c:pt idx="6447">
                  <c:v>1467.790039</c:v>
                </c:pt>
                <c:pt idx="6448">
                  <c:v>2298.3100589999999</c:v>
                </c:pt>
                <c:pt idx="6449">
                  <c:v>2892.669922</c:v>
                </c:pt>
                <c:pt idx="6450">
                  <c:v>3115.75</c:v>
                </c:pt>
                <c:pt idx="6451">
                  <c:v>2948.959961</c:v>
                </c:pt>
                <c:pt idx="6452">
                  <c:v>2451.639893</c:v>
                </c:pt>
                <c:pt idx="6453">
                  <c:v>2253.6999510000001</c:v>
                </c:pt>
                <c:pt idx="6454">
                  <c:v>1962.4300539999999</c:v>
                </c:pt>
                <c:pt idx="6455">
                  <c:v>1419.900024</c:v>
                </c:pt>
                <c:pt idx="6456">
                  <c:v>1340.26001</c:v>
                </c:pt>
                <c:pt idx="6457">
                  <c:v>1262.630005</c:v>
                </c:pt>
                <c:pt idx="6458">
                  <c:v>1125.0600589999999</c:v>
                </c:pt>
                <c:pt idx="6459">
                  <c:v>1244.410034</c:v>
                </c:pt>
                <c:pt idx="6460">
                  <c:v>1561.329956</c:v>
                </c:pt>
                <c:pt idx="6461">
                  <c:v>2435.1298830000001</c:v>
                </c:pt>
                <c:pt idx="6462">
                  <c:v>3093</c:v>
                </c:pt>
                <c:pt idx="6463">
                  <c:v>3297.929932</c:v>
                </c:pt>
                <c:pt idx="6464">
                  <c:v>3065.780029</c:v>
                </c:pt>
                <c:pt idx="6465">
                  <c:v>2727.959961</c:v>
                </c:pt>
                <c:pt idx="6466">
                  <c:v>2612.780029</c:v>
                </c:pt>
                <c:pt idx="6467">
                  <c:v>2240.9799800000001</c:v>
                </c:pt>
                <c:pt idx="6468">
                  <c:v>2180.75</c:v>
                </c:pt>
                <c:pt idx="6469">
                  <c:v>2146.3999020000001</c:v>
                </c:pt>
                <c:pt idx="6470">
                  <c:v>2195.179932</c:v>
                </c:pt>
                <c:pt idx="6471">
                  <c:v>2292.4399410000001</c:v>
                </c:pt>
                <c:pt idx="6472">
                  <c:v>2716.360107</c:v>
                </c:pt>
                <c:pt idx="6473">
                  <c:v>2836.830078</c:v>
                </c:pt>
                <c:pt idx="6474">
                  <c:v>3115.6000979999999</c:v>
                </c:pt>
                <c:pt idx="6475">
                  <c:v>2978.26001</c:v>
                </c:pt>
                <c:pt idx="6476">
                  <c:v>2613.2299800000001</c:v>
                </c:pt>
                <c:pt idx="6477">
                  <c:v>2481.3100589999999</c:v>
                </c:pt>
                <c:pt idx="6478">
                  <c:v>2377.360107</c:v>
                </c:pt>
                <c:pt idx="6479">
                  <c:v>2278.610107</c:v>
                </c:pt>
                <c:pt idx="6480">
                  <c:v>2050.76001</c:v>
                </c:pt>
                <c:pt idx="6481">
                  <c:v>1828.869995</c:v>
                </c:pt>
                <c:pt idx="6482">
                  <c:v>1806.8599850000001</c:v>
                </c:pt>
                <c:pt idx="6483">
                  <c:v>2035.8199460000001</c:v>
                </c:pt>
                <c:pt idx="6484">
                  <c:v>2283.889893</c:v>
                </c:pt>
                <c:pt idx="6485">
                  <c:v>2849.3400879999999</c:v>
                </c:pt>
                <c:pt idx="6486">
                  <c:v>3514.5900879999999</c:v>
                </c:pt>
                <c:pt idx="6487">
                  <c:v>3720.9399410000001</c:v>
                </c:pt>
                <c:pt idx="6488">
                  <c:v>3196.9099120000001</c:v>
                </c:pt>
                <c:pt idx="6489">
                  <c:v>3048.6298830000001</c:v>
                </c:pt>
                <c:pt idx="6490">
                  <c:v>2934.3400879999999</c:v>
                </c:pt>
                <c:pt idx="6491">
                  <c:v>2630.639893</c:v>
                </c:pt>
                <c:pt idx="6492">
                  <c:v>2576.280029</c:v>
                </c:pt>
                <c:pt idx="6493">
                  <c:v>2467.3400879999999</c:v>
                </c:pt>
                <c:pt idx="6494">
                  <c:v>2661.5</c:v>
                </c:pt>
                <c:pt idx="6495">
                  <c:v>2862.8000489999999</c:v>
                </c:pt>
                <c:pt idx="6496">
                  <c:v>3239.1499020000001</c:v>
                </c:pt>
                <c:pt idx="6497">
                  <c:v>3798.3500979999999</c:v>
                </c:pt>
                <c:pt idx="6498">
                  <c:v>4762.3100590000004</c:v>
                </c:pt>
                <c:pt idx="6499">
                  <c:v>3792.4799800000001</c:v>
                </c:pt>
                <c:pt idx="6500">
                  <c:v>3123.139893</c:v>
                </c:pt>
                <c:pt idx="6501">
                  <c:v>2770.8100589999999</c:v>
                </c:pt>
                <c:pt idx="6502">
                  <c:v>2690.429932</c:v>
                </c:pt>
                <c:pt idx="6503">
                  <c:v>2613.570068</c:v>
                </c:pt>
                <c:pt idx="6504">
                  <c:v>2502.469971</c:v>
                </c:pt>
                <c:pt idx="6505">
                  <c:v>2425.3500979999999</c:v>
                </c:pt>
                <c:pt idx="6506">
                  <c:v>2343.919922</c:v>
                </c:pt>
                <c:pt idx="6507">
                  <c:v>2379.6899410000001</c:v>
                </c:pt>
                <c:pt idx="6508">
                  <c:v>2569.540039</c:v>
                </c:pt>
                <c:pt idx="6509">
                  <c:v>3272.5900879999999</c:v>
                </c:pt>
                <c:pt idx="6510">
                  <c:v>4238.2998049999997</c:v>
                </c:pt>
                <c:pt idx="6511">
                  <c:v>4338.7700199999999</c:v>
                </c:pt>
                <c:pt idx="6512">
                  <c:v>3027.26001</c:v>
                </c:pt>
                <c:pt idx="6513">
                  <c:v>2764.530029</c:v>
                </c:pt>
                <c:pt idx="6514">
                  <c:v>2618.3999020000001</c:v>
                </c:pt>
                <c:pt idx="6515">
                  <c:v>2457.6999510000001</c:v>
                </c:pt>
                <c:pt idx="6516">
                  <c:v>2560.030029</c:v>
                </c:pt>
                <c:pt idx="6517">
                  <c:v>2493.469971</c:v>
                </c:pt>
                <c:pt idx="6518">
                  <c:v>2602.790039</c:v>
                </c:pt>
                <c:pt idx="6519">
                  <c:v>2725.1201169999999</c:v>
                </c:pt>
                <c:pt idx="6520">
                  <c:v>3309.330078</c:v>
                </c:pt>
                <c:pt idx="6521">
                  <c:v>3890.719971</c:v>
                </c:pt>
                <c:pt idx="6522">
                  <c:v>4499.1000979999999</c:v>
                </c:pt>
                <c:pt idx="6523">
                  <c:v>3867</c:v>
                </c:pt>
                <c:pt idx="6524">
                  <c:v>3160.4499510000001</c:v>
                </c:pt>
                <c:pt idx="6525">
                  <c:v>2952.530029</c:v>
                </c:pt>
                <c:pt idx="6526">
                  <c:v>2784.679932</c:v>
                </c:pt>
                <c:pt idx="6527">
                  <c:v>2598.4799800000001</c:v>
                </c:pt>
                <c:pt idx="6528">
                  <c:v>2499.280029</c:v>
                </c:pt>
                <c:pt idx="6529">
                  <c:v>2416.969971</c:v>
                </c:pt>
                <c:pt idx="6530">
                  <c:v>2397.5600589999999</c:v>
                </c:pt>
                <c:pt idx="6531">
                  <c:v>2415.26001</c:v>
                </c:pt>
                <c:pt idx="6532">
                  <c:v>2591.0500489999999</c:v>
                </c:pt>
                <c:pt idx="6533">
                  <c:v>3197.459961</c:v>
                </c:pt>
                <c:pt idx="6534">
                  <c:v>3896.530029</c:v>
                </c:pt>
                <c:pt idx="6535">
                  <c:v>4007.4799800000001</c:v>
                </c:pt>
                <c:pt idx="6536">
                  <c:v>3207.719971</c:v>
                </c:pt>
                <c:pt idx="6537">
                  <c:v>2798.5900879999999</c:v>
                </c:pt>
                <c:pt idx="6538">
                  <c:v>2484.929932</c:v>
                </c:pt>
                <c:pt idx="6539">
                  <c:v>2074.75</c:v>
                </c:pt>
                <c:pt idx="6540">
                  <c:v>1875.3900149999999</c:v>
                </c:pt>
                <c:pt idx="6541">
                  <c:v>1487.4499510000001</c:v>
                </c:pt>
                <c:pt idx="6542">
                  <c:v>1452.719971</c:v>
                </c:pt>
                <c:pt idx="6543">
                  <c:v>1622.790039</c:v>
                </c:pt>
                <c:pt idx="6544">
                  <c:v>2279.98999</c:v>
                </c:pt>
                <c:pt idx="6545">
                  <c:v>2720.51001</c:v>
                </c:pt>
                <c:pt idx="6546">
                  <c:v>2521.5200199999999</c:v>
                </c:pt>
                <c:pt idx="6547">
                  <c:v>2176.6298830000001</c:v>
                </c:pt>
                <c:pt idx="6548">
                  <c:v>1431.01001</c:v>
                </c:pt>
                <c:pt idx="6549">
                  <c:v>1219.530029</c:v>
                </c:pt>
                <c:pt idx="6550">
                  <c:v>683.75</c:v>
                </c:pt>
                <c:pt idx="6551">
                  <c:v>478.95001200000002</c:v>
                </c:pt>
                <c:pt idx="6552">
                  <c:v>472.85000600000001</c:v>
                </c:pt>
                <c:pt idx="6553">
                  <c:v>371.79998799999998</c:v>
                </c:pt>
                <c:pt idx="6554">
                  <c:v>159.720001</c:v>
                </c:pt>
                <c:pt idx="6555">
                  <c:v>125.739998</c:v>
                </c:pt>
                <c:pt idx="6556">
                  <c:v>111.760002</c:v>
                </c:pt>
                <c:pt idx="6557">
                  <c:v>111.69000200000001</c:v>
                </c:pt>
                <c:pt idx="6558">
                  <c:v>177.270004</c:v>
                </c:pt>
                <c:pt idx="6559">
                  <c:v>334.76998900000001</c:v>
                </c:pt>
                <c:pt idx="6560">
                  <c:v>543.20001200000002</c:v>
                </c:pt>
                <c:pt idx="6561">
                  <c:v>816.84002699999996</c:v>
                </c:pt>
                <c:pt idx="6562">
                  <c:v>793.94000200000005</c:v>
                </c:pt>
                <c:pt idx="6563">
                  <c:v>669.23999000000003</c:v>
                </c:pt>
                <c:pt idx="6564">
                  <c:v>550.55999799999995</c:v>
                </c:pt>
                <c:pt idx="6565">
                  <c:v>491.959991</c:v>
                </c:pt>
                <c:pt idx="6566">
                  <c:v>497.47000100000002</c:v>
                </c:pt>
                <c:pt idx="6567">
                  <c:v>519.17999299999997</c:v>
                </c:pt>
                <c:pt idx="6568">
                  <c:v>1024.670044</c:v>
                </c:pt>
                <c:pt idx="6569">
                  <c:v>1261.660034</c:v>
                </c:pt>
                <c:pt idx="6570">
                  <c:v>1455.73999</c:v>
                </c:pt>
                <c:pt idx="6571">
                  <c:v>1340.4799800000001</c:v>
                </c:pt>
                <c:pt idx="6572">
                  <c:v>1077.469971</c:v>
                </c:pt>
                <c:pt idx="6573">
                  <c:v>820.10998500000005</c:v>
                </c:pt>
                <c:pt idx="6574">
                  <c:v>575.90997300000004</c:v>
                </c:pt>
                <c:pt idx="6575">
                  <c:v>479.92999300000002</c:v>
                </c:pt>
                <c:pt idx="6576">
                  <c:v>476.209991</c:v>
                </c:pt>
                <c:pt idx="6577">
                  <c:v>433.07998700000002</c:v>
                </c:pt>
                <c:pt idx="6578">
                  <c:v>460.67001299999998</c:v>
                </c:pt>
                <c:pt idx="6579">
                  <c:v>440.14001500000001</c:v>
                </c:pt>
                <c:pt idx="6580">
                  <c:v>442.67001299999998</c:v>
                </c:pt>
                <c:pt idx="6581">
                  <c:v>441.55999800000001</c:v>
                </c:pt>
                <c:pt idx="6582">
                  <c:v>446.39001500000001</c:v>
                </c:pt>
                <c:pt idx="6583">
                  <c:v>632.28997800000002</c:v>
                </c:pt>
                <c:pt idx="6584">
                  <c:v>684.11999500000002</c:v>
                </c:pt>
                <c:pt idx="6585">
                  <c:v>551.39001499999995</c:v>
                </c:pt>
                <c:pt idx="6586">
                  <c:v>461.63000499999998</c:v>
                </c:pt>
                <c:pt idx="6587">
                  <c:v>427.35000600000001</c:v>
                </c:pt>
                <c:pt idx="6588">
                  <c:v>419.17001299999998</c:v>
                </c:pt>
                <c:pt idx="6589">
                  <c:v>480</c:v>
                </c:pt>
                <c:pt idx="6590">
                  <c:v>498.29998799999998</c:v>
                </c:pt>
                <c:pt idx="6591">
                  <c:v>679.35998500000005</c:v>
                </c:pt>
                <c:pt idx="6592">
                  <c:v>1428.1099850000001</c:v>
                </c:pt>
                <c:pt idx="6593">
                  <c:v>2082.1201169999999</c:v>
                </c:pt>
                <c:pt idx="6594">
                  <c:v>2317.98999</c:v>
                </c:pt>
                <c:pt idx="6595">
                  <c:v>2156.330078</c:v>
                </c:pt>
                <c:pt idx="6596">
                  <c:v>1713.8000489999999</c:v>
                </c:pt>
                <c:pt idx="6597">
                  <c:v>1209.8599850000001</c:v>
                </c:pt>
                <c:pt idx="6598">
                  <c:v>1122.26001</c:v>
                </c:pt>
                <c:pt idx="6599">
                  <c:v>601.14001499999995</c:v>
                </c:pt>
                <c:pt idx="6600">
                  <c:v>699.28997800000002</c:v>
                </c:pt>
                <c:pt idx="6601">
                  <c:v>616.59997599999997</c:v>
                </c:pt>
                <c:pt idx="6602">
                  <c:v>626.64001499999995</c:v>
                </c:pt>
                <c:pt idx="6603">
                  <c:v>707.98999000000003</c:v>
                </c:pt>
                <c:pt idx="6604">
                  <c:v>944.02002000000005</c:v>
                </c:pt>
                <c:pt idx="6605">
                  <c:v>1432.790039</c:v>
                </c:pt>
                <c:pt idx="6606">
                  <c:v>2081.669922</c:v>
                </c:pt>
                <c:pt idx="6607">
                  <c:v>2261.330078</c:v>
                </c:pt>
                <c:pt idx="6608">
                  <c:v>1807.130005</c:v>
                </c:pt>
                <c:pt idx="6609">
                  <c:v>1440.599976</c:v>
                </c:pt>
                <c:pt idx="6610">
                  <c:v>870.77002000000005</c:v>
                </c:pt>
                <c:pt idx="6611">
                  <c:v>743.60998500000005</c:v>
                </c:pt>
                <c:pt idx="6612">
                  <c:v>906.90997300000004</c:v>
                </c:pt>
                <c:pt idx="6613">
                  <c:v>620.40002400000003</c:v>
                </c:pt>
                <c:pt idx="6614">
                  <c:v>1043.290039</c:v>
                </c:pt>
                <c:pt idx="6615">
                  <c:v>1517.48999</c:v>
                </c:pt>
                <c:pt idx="6616">
                  <c:v>2398.820068</c:v>
                </c:pt>
                <c:pt idx="6617">
                  <c:v>2908.3400879999999</c:v>
                </c:pt>
                <c:pt idx="6618">
                  <c:v>3469.8500979999999</c:v>
                </c:pt>
                <c:pt idx="6619">
                  <c:v>2824.610107</c:v>
                </c:pt>
                <c:pt idx="6620">
                  <c:v>2389.2299800000001</c:v>
                </c:pt>
                <c:pt idx="6621">
                  <c:v>2367.8100589999999</c:v>
                </c:pt>
                <c:pt idx="6622">
                  <c:v>2081.6000979999999</c:v>
                </c:pt>
                <c:pt idx="6623">
                  <c:v>1527.9799800000001</c:v>
                </c:pt>
                <c:pt idx="6624">
                  <c:v>1402.3900149999999</c:v>
                </c:pt>
                <c:pt idx="6625">
                  <c:v>1395.540039</c:v>
                </c:pt>
                <c:pt idx="6626">
                  <c:v>1257.4499510000001</c:v>
                </c:pt>
                <c:pt idx="6627">
                  <c:v>1395.6899410000001</c:v>
                </c:pt>
                <c:pt idx="6628">
                  <c:v>1464.329956</c:v>
                </c:pt>
                <c:pt idx="6629">
                  <c:v>2453.709961</c:v>
                </c:pt>
                <c:pt idx="6630">
                  <c:v>3178.959961</c:v>
                </c:pt>
                <c:pt idx="6631">
                  <c:v>3698.669922</c:v>
                </c:pt>
                <c:pt idx="6632">
                  <c:v>2357.929932</c:v>
                </c:pt>
                <c:pt idx="6633">
                  <c:v>1925.219971</c:v>
                </c:pt>
                <c:pt idx="6634">
                  <c:v>1615.4300539999999</c:v>
                </c:pt>
                <c:pt idx="6635">
                  <c:v>1203.98999</c:v>
                </c:pt>
                <c:pt idx="6636">
                  <c:v>1120.5500489999999</c:v>
                </c:pt>
                <c:pt idx="6637">
                  <c:v>1041.579956</c:v>
                </c:pt>
                <c:pt idx="6638">
                  <c:v>1071.400024</c:v>
                </c:pt>
                <c:pt idx="6639">
                  <c:v>1318.4300539999999</c:v>
                </c:pt>
                <c:pt idx="6640">
                  <c:v>1571.329956</c:v>
                </c:pt>
                <c:pt idx="6641">
                  <c:v>1706.75</c:v>
                </c:pt>
                <c:pt idx="6642">
                  <c:v>1532.670044</c:v>
                </c:pt>
                <c:pt idx="6643">
                  <c:v>1290.839966</c:v>
                </c:pt>
                <c:pt idx="6644">
                  <c:v>1151.6400149999999</c:v>
                </c:pt>
                <c:pt idx="6645">
                  <c:v>1170.01001</c:v>
                </c:pt>
                <c:pt idx="6646">
                  <c:v>994.21002199999998</c:v>
                </c:pt>
                <c:pt idx="6647">
                  <c:v>334.54998799999998</c:v>
                </c:pt>
                <c:pt idx="6648">
                  <c:v>619.65997300000004</c:v>
                </c:pt>
                <c:pt idx="6649">
                  <c:v>402.36999500000002</c:v>
                </c:pt>
                <c:pt idx="6650">
                  <c:v>342.35998499999999</c:v>
                </c:pt>
                <c:pt idx="6651">
                  <c:v>312.17001299999998</c:v>
                </c:pt>
                <c:pt idx="6652">
                  <c:v>309.64001500000001</c:v>
                </c:pt>
                <c:pt idx="6653">
                  <c:v>714.90997300000004</c:v>
                </c:pt>
                <c:pt idx="6654">
                  <c:v>1109.1800539999999</c:v>
                </c:pt>
                <c:pt idx="6655">
                  <c:v>1156.6899410000001</c:v>
                </c:pt>
                <c:pt idx="6656">
                  <c:v>779.830017</c:v>
                </c:pt>
                <c:pt idx="6657">
                  <c:v>714.39001499999995</c:v>
                </c:pt>
                <c:pt idx="6658">
                  <c:v>407.79998799999998</c:v>
                </c:pt>
                <c:pt idx="6659">
                  <c:v>269.41000400000001</c:v>
                </c:pt>
                <c:pt idx="6660">
                  <c:v>29.08</c:v>
                </c:pt>
                <c:pt idx="6661">
                  <c:v>2.83</c:v>
                </c:pt>
                <c:pt idx="6662">
                  <c:v>92.650002000000001</c:v>
                </c:pt>
                <c:pt idx="6663">
                  <c:v>297.36999500000002</c:v>
                </c:pt>
                <c:pt idx="6664">
                  <c:v>191.029999</c:v>
                </c:pt>
                <c:pt idx="6665">
                  <c:v>150.13999899999999</c:v>
                </c:pt>
                <c:pt idx="6666">
                  <c:v>118.900002</c:v>
                </c:pt>
                <c:pt idx="6667">
                  <c:v>82.099997999999999</c:v>
                </c:pt>
                <c:pt idx="6668">
                  <c:v>126.410004</c:v>
                </c:pt>
                <c:pt idx="6669">
                  <c:v>150.429993</c:v>
                </c:pt>
                <c:pt idx="6670">
                  <c:v>14.05</c:v>
                </c:pt>
                <c:pt idx="6671">
                  <c:v>6.92</c:v>
                </c:pt>
                <c:pt idx="6672">
                  <c:v>2.9</c:v>
                </c:pt>
                <c:pt idx="6673">
                  <c:v>0.67</c:v>
                </c:pt>
                <c:pt idx="6674">
                  <c:v>0.6</c:v>
                </c:pt>
                <c:pt idx="6675">
                  <c:v>0.45</c:v>
                </c:pt>
                <c:pt idx="6676">
                  <c:v>4.3099999999999996</c:v>
                </c:pt>
                <c:pt idx="6677">
                  <c:v>149.80999800000001</c:v>
                </c:pt>
                <c:pt idx="6678">
                  <c:v>370.13000499999998</c:v>
                </c:pt>
                <c:pt idx="6679">
                  <c:v>433.05999800000001</c:v>
                </c:pt>
                <c:pt idx="6680">
                  <c:v>312.32998700000002</c:v>
                </c:pt>
                <c:pt idx="6681">
                  <c:v>285.32998700000002</c:v>
                </c:pt>
                <c:pt idx="6682">
                  <c:v>66.5</c:v>
                </c:pt>
                <c:pt idx="6683">
                  <c:v>5.28</c:v>
                </c:pt>
                <c:pt idx="6684">
                  <c:v>0.89</c:v>
                </c:pt>
                <c:pt idx="6685">
                  <c:v>29.08</c:v>
                </c:pt>
                <c:pt idx="6686">
                  <c:v>107.55999799999999</c:v>
                </c:pt>
                <c:pt idx="6687">
                  <c:v>126.970001</c:v>
                </c:pt>
                <c:pt idx="6688">
                  <c:v>181.63999899999999</c:v>
                </c:pt>
                <c:pt idx="6689">
                  <c:v>304.36999500000002</c:v>
                </c:pt>
                <c:pt idx="6690">
                  <c:v>334.04998799999998</c:v>
                </c:pt>
                <c:pt idx="6691">
                  <c:v>331</c:v>
                </c:pt>
                <c:pt idx="6692">
                  <c:v>305.040009</c:v>
                </c:pt>
                <c:pt idx="6693">
                  <c:v>269.19000199999999</c:v>
                </c:pt>
                <c:pt idx="6694">
                  <c:v>192.5</c:v>
                </c:pt>
                <c:pt idx="6695">
                  <c:v>126.379997</c:v>
                </c:pt>
                <c:pt idx="6696">
                  <c:v>36.150002000000001</c:v>
                </c:pt>
                <c:pt idx="6697">
                  <c:v>10.039999999999999</c:v>
                </c:pt>
                <c:pt idx="6698">
                  <c:v>3.35</c:v>
                </c:pt>
                <c:pt idx="6699">
                  <c:v>0.74</c:v>
                </c:pt>
                <c:pt idx="6700">
                  <c:v>6.03</c:v>
                </c:pt>
                <c:pt idx="6701">
                  <c:v>44.259998000000003</c:v>
                </c:pt>
                <c:pt idx="6702">
                  <c:v>371.92001299999998</c:v>
                </c:pt>
                <c:pt idx="6703">
                  <c:v>381.290009</c:v>
                </c:pt>
                <c:pt idx="6704">
                  <c:v>361.57998700000002</c:v>
                </c:pt>
                <c:pt idx="6705">
                  <c:v>296.86999500000002</c:v>
                </c:pt>
                <c:pt idx="6706">
                  <c:v>152.71000699999999</c:v>
                </c:pt>
                <c:pt idx="6707">
                  <c:v>101.529999</c:v>
                </c:pt>
                <c:pt idx="6708">
                  <c:v>102.199997</c:v>
                </c:pt>
                <c:pt idx="6709">
                  <c:v>145.35000600000001</c:v>
                </c:pt>
                <c:pt idx="6710">
                  <c:v>133.88999899999999</c:v>
                </c:pt>
                <c:pt idx="6711">
                  <c:v>172.050003</c:v>
                </c:pt>
                <c:pt idx="6712">
                  <c:v>252.240005</c:v>
                </c:pt>
                <c:pt idx="6713">
                  <c:v>386.57998700000002</c:v>
                </c:pt>
                <c:pt idx="6714">
                  <c:v>371.54998799999998</c:v>
                </c:pt>
                <c:pt idx="6715">
                  <c:v>289.79998799999998</c:v>
                </c:pt>
                <c:pt idx="6716">
                  <c:v>371.48001099999999</c:v>
                </c:pt>
                <c:pt idx="6717">
                  <c:v>380.76998900000001</c:v>
                </c:pt>
                <c:pt idx="6718">
                  <c:v>371.25</c:v>
                </c:pt>
                <c:pt idx="6719">
                  <c:v>332.30999800000001</c:v>
                </c:pt>
                <c:pt idx="6720">
                  <c:v>335.14001500000001</c:v>
                </c:pt>
                <c:pt idx="6721">
                  <c:v>347.48001099999999</c:v>
                </c:pt>
                <c:pt idx="6722">
                  <c:v>348.82000699999998</c:v>
                </c:pt>
                <c:pt idx="6723">
                  <c:v>348.60000600000001</c:v>
                </c:pt>
                <c:pt idx="6724">
                  <c:v>351.20001200000002</c:v>
                </c:pt>
                <c:pt idx="6725">
                  <c:v>366.07998700000002</c:v>
                </c:pt>
                <c:pt idx="6726">
                  <c:v>469.60998499999999</c:v>
                </c:pt>
                <c:pt idx="6727">
                  <c:v>522.19000200000005</c:v>
                </c:pt>
                <c:pt idx="6728">
                  <c:v>522.419983</c:v>
                </c:pt>
                <c:pt idx="6729">
                  <c:v>390.39999399999999</c:v>
                </c:pt>
                <c:pt idx="6730">
                  <c:v>340.04998799999998</c:v>
                </c:pt>
                <c:pt idx="6731">
                  <c:v>271.98998999999998</c:v>
                </c:pt>
                <c:pt idx="6732">
                  <c:v>260.32000699999998</c:v>
                </c:pt>
                <c:pt idx="6733">
                  <c:v>222.679993</c:v>
                </c:pt>
                <c:pt idx="6734">
                  <c:v>222.46000699999999</c:v>
                </c:pt>
                <c:pt idx="6735">
                  <c:v>311.709991</c:v>
                </c:pt>
                <c:pt idx="6736">
                  <c:v>337.73998999999998</c:v>
                </c:pt>
                <c:pt idx="6737">
                  <c:v>390.17999300000002</c:v>
                </c:pt>
                <c:pt idx="6738">
                  <c:v>354.85000600000001</c:v>
                </c:pt>
                <c:pt idx="6739">
                  <c:v>343.10000600000001</c:v>
                </c:pt>
                <c:pt idx="6740">
                  <c:v>346.290009</c:v>
                </c:pt>
                <c:pt idx="6741">
                  <c:v>425.95001200000002</c:v>
                </c:pt>
                <c:pt idx="6742">
                  <c:v>466.92999300000002</c:v>
                </c:pt>
                <c:pt idx="6743">
                  <c:v>725.20001200000002</c:v>
                </c:pt>
                <c:pt idx="6744">
                  <c:v>722.45001200000002</c:v>
                </c:pt>
                <c:pt idx="6745">
                  <c:v>749.73999000000003</c:v>
                </c:pt>
                <c:pt idx="6746">
                  <c:v>753.15997300000004</c:v>
                </c:pt>
                <c:pt idx="6747">
                  <c:v>753.69000200000005</c:v>
                </c:pt>
                <c:pt idx="6748">
                  <c:v>749.73999000000003</c:v>
                </c:pt>
                <c:pt idx="6749">
                  <c:v>899.84002699999996</c:v>
                </c:pt>
                <c:pt idx="6750">
                  <c:v>1455.4499510000001</c:v>
                </c:pt>
                <c:pt idx="6751">
                  <c:v>1463.040039</c:v>
                </c:pt>
                <c:pt idx="6752">
                  <c:v>1122.01001</c:v>
                </c:pt>
                <c:pt idx="6753">
                  <c:v>762.09002699999996</c:v>
                </c:pt>
                <c:pt idx="6754">
                  <c:v>652.22997999999995</c:v>
                </c:pt>
                <c:pt idx="6755">
                  <c:v>446.04998799999998</c:v>
                </c:pt>
                <c:pt idx="6756">
                  <c:v>371.89999399999999</c:v>
                </c:pt>
                <c:pt idx="6757">
                  <c:v>407.23001099999999</c:v>
                </c:pt>
                <c:pt idx="6758">
                  <c:v>382.60998499999999</c:v>
                </c:pt>
                <c:pt idx="6759">
                  <c:v>984.63000499999998</c:v>
                </c:pt>
                <c:pt idx="6760">
                  <c:v>1361.73999</c:v>
                </c:pt>
                <c:pt idx="6761">
                  <c:v>1478.959961</c:v>
                </c:pt>
                <c:pt idx="6762">
                  <c:v>1924.48999</c:v>
                </c:pt>
                <c:pt idx="6763">
                  <c:v>1078.869995</c:v>
                </c:pt>
                <c:pt idx="6764">
                  <c:v>705.11999500000002</c:v>
                </c:pt>
                <c:pt idx="6765">
                  <c:v>689.419983</c:v>
                </c:pt>
                <c:pt idx="6766">
                  <c:v>459.959991</c:v>
                </c:pt>
                <c:pt idx="6767">
                  <c:v>515.96997099999999</c:v>
                </c:pt>
                <c:pt idx="6768">
                  <c:v>510.83999599999999</c:v>
                </c:pt>
                <c:pt idx="6769">
                  <c:v>495.290009</c:v>
                </c:pt>
                <c:pt idx="6770">
                  <c:v>510.98998999999998</c:v>
                </c:pt>
                <c:pt idx="6771">
                  <c:v>581.34997599999997</c:v>
                </c:pt>
                <c:pt idx="6772">
                  <c:v>730.47997999999995</c:v>
                </c:pt>
                <c:pt idx="6773">
                  <c:v>950.27002000000005</c:v>
                </c:pt>
                <c:pt idx="6774">
                  <c:v>1690.339966</c:v>
                </c:pt>
                <c:pt idx="6775">
                  <c:v>1980.420044</c:v>
                </c:pt>
                <c:pt idx="6776">
                  <c:v>1615.369995</c:v>
                </c:pt>
                <c:pt idx="6777">
                  <c:v>1227.4799800000001</c:v>
                </c:pt>
                <c:pt idx="6778">
                  <c:v>1181.660034</c:v>
                </c:pt>
                <c:pt idx="6779">
                  <c:v>992.669983</c:v>
                </c:pt>
                <c:pt idx="6780">
                  <c:v>974.96002199999998</c:v>
                </c:pt>
                <c:pt idx="6781">
                  <c:v>975.63000499999998</c:v>
                </c:pt>
                <c:pt idx="6782">
                  <c:v>1036.619995</c:v>
                </c:pt>
                <c:pt idx="6783">
                  <c:v>1181.589966</c:v>
                </c:pt>
                <c:pt idx="6784">
                  <c:v>1566.280029</c:v>
                </c:pt>
                <c:pt idx="6785">
                  <c:v>1843.1899410000001</c:v>
                </c:pt>
                <c:pt idx="6786">
                  <c:v>1918.98999</c:v>
                </c:pt>
                <c:pt idx="6787">
                  <c:v>1334.3599850000001</c:v>
                </c:pt>
                <c:pt idx="6788">
                  <c:v>1174.670044</c:v>
                </c:pt>
                <c:pt idx="6789">
                  <c:v>1155.849976</c:v>
                </c:pt>
                <c:pt idx="6790">
                  <c:v>899.46997099999999</c:v>
                </c:pt>
                <c:pt idx="6791">
                  <c:v>900.13000499999998</c:v>
                </c:pt>
                <c:pt idx="6792">
                  <c:v>862.20001200000002</c:v>
                </c:pt>
                <c:pt idx="6793">
                  <c:v>801.28002900000001</c:v>
                </c:pt>
                <c:pt idx="6794">
                  <c:v>816.46002199999998</c:v>
                </c:pt>
                <c:pt idx="6795">
                  <c:v>892.70001200000002</c:v>
                </c:pt>
                <c:pt idx="6796">
                  <c:v>973.84002699999996</c:v>
                </c:pt>
                <c:pt idx="6797">
                  <c:v>1404.349976</c:v>
                </c:pt>
                <c:pt idx="6798">
                  <c:v>2230.6999510000001</c:v>
                </c:pt>
                <c:pt idx="6799">
                  <c:v>2595.679932</c:v>
                </c:pt>
                <c:pt idx="6800">
                  <c:v>2236.7299800000001</c:v>
                </c:pt>
                <c:pt idx="6801">
                  <c:v>1924.329956</c:v>
                </c:pt>
                <c:pt idx="6802">
                  <c:v>1709.75</c:v>
                </c:pt>
                <c:pt idx="6803">
                  <c:v>1387.6899410000001</c:v>
                </c:pt>
                <c:pt idx="6804">
                  <c:v>1362.400024</c:v>
                </c:pt>
                <c:pt idx="6805">
                  <c:v>1541.5</c:v>
                </c:pt>
                <c:pt idx="6806">
                  <c:v>1544.1099850000001</c:v>
                </c:pt>
                <c:pt idx="6807">
                  <c:v>1910.349976</c:v>
                </c:pt>
                <c:pt idx="6808">
                  <c:v>2409.139893</c:v>
                </c:pt>
                <c:pt idx="6809">
                  <c:v>3292.9099120000001</c:v>
                </c:pt>
                <c:pt idx="6810">
                  <c:v>3605.5200199999999</c:v>
                </c:pt>
                <c:pt idx="6811">
                  <c:v>2615.540039</c:v>
                </c:pt>
                <c:pt idx="6812">
                  <c:v>2194.330078</c:v>
                </c:pt>
                <c:pt idx="6813">
                  <c:v>1948.9499510000001</c:v>
                </c:pt>
                <c:pt idx="6814">
                  <c:v>1922.98999</c:v>
                </c:pt>
                <c:pt idx="6815">
                  <c:v>1759.8100589999999</c:v>
                </c:pt>
                <c:pt idx="6816">
                  <c:v>1652.9799800000001</c:v>
                </c:pt>
                <c:pt idx="6817">
                  <c:v>1544.01001</c:v>
                </c:pt>
                <c:pt idx="6818">
                  <c:v>1480.25</c:v>
                </c:pt>
                <c:pt idx="6819">
                  <c:v>1635.8000489999999</c:v>
                </c:pt>
                <c:pt idx="6820">
                  <c:v>1790.380005</c:v>
                </c:pt>
                <c:pt idx="6821">
                  <c:v>2289.3000489999999</c:v>
                </c:pt>
                <c:pt idx="6822">
                  <c:v>3571.540039</c:v>
                </c:pt>
                <c:pt idx="6823">
                  <c:v>3565.4399410000001</c:v>
                </c:pt>
                <c:pt idx="6824">
                  <c:v>2484.8000489999999</c:v>
                </c:pt>
                <c:pt idx="6825">
                  <c:v>2110.6201169999999</c:v>
                </c:pt>
                <c:pt idx="6826">
                  <c:v>1726.410034</c:v>
                </c:pt>
                <c:pt idx="6827">
                  <c:v>1589.2299800000001</c:v>
                </c:pt>
                <c:pt idx="6828">
                  <c:v>1620.920044</c:v>
                </c:pt>
                <c:pt idx="6829">
                  <c:v>1618.540039</c:v>
                </c:pt>
                <c:pt idx="6830">
                  <c:v>1668.6099850000001</c:v>
                </c:pt>
                <c:pt idx="6831">
                  <c:v>1632.079956</c:v>
                </c:pt>
                <c:pt idx="6832">
                  <c:v>2195.1298830000001</c:v>
                </c:pt>
                <c:pt idx="6833">
                  <c:v>2814.860107</c:v>
                </c:pt>
                <c:pt idx="6834">
                  <c:v>3570.419922</c:v>
                </c:pt>
                <c:pt idx="6835">
                  <c:v>2413.01001</c:v>
                </c:pt>
                <c:pt idx="6836">
                  <c:v>2030.9499510000001</c:v>
                </c:pt>
                <c:pt idx="6837">
                  <c:v>1811.7299800000001</c:v>
                </c:pt>
                <c:pt idx="6838">
                  <c:v>1700.3000489999999</c:v>
                </c:pt>
                <c:pt idx="6839">
                  <c:v>1626.709961</c:v>
                </c:pt>
                <c:pt idx="6840">
                  <c:v>1562.290039</c:v>
                </c:pt>
                <c:pt idx="6841">
                  <c:v>1441.7700199999999</c:v>
                </c:pt>
                <c:pt idx="6842">
                  <c:v>1361.119995</c:v>
                </c:pt>
                <c:pt idx="6843">
                  <c:v>1450.839966</c:v>
                </c:pt>
                <c:pt idx="6844">
                  <c:v>1625.219971</c:v>
                </c:pt>
                <c:pt idx="6845">
                  <c:v>1915.4399410000001</c:v>
                </c:pt>
                <c:pt idx="6846">
                  <c:v>2126.2700199999999</c:v>
                </c:pt>
                <c:pt idx="6847">
                  <c:v>2473.8400879999999</c:v>
                </c:pt>
                <c:pt idx="6848">
                  <c:v>2243.4399410000001</c:v>
                </c:pt>
                <c:pt idx="6849">
                  <c:v>2083.419922</c:v>
                </c:pt>
                <c:pt idx="6850">
                  <c:v>2065.9399410000001</c:v>
                </c:pt>
                <c:pt idx="6851">
                  <c:v>1954.349976</c:v>
                </c:pt>
                <c:pt idx="6852">
                  <c:v>1896.98999</c:v>
                </c:pt>
                <c:pt idx="6853">
                  <c:v>1897.0600589999999</c:v>
                </c:pt>
                <c:pt idx="6854">
                  <c:v>1960.8900149999999</c:v>
                </c:pt>
                <c:pt idx="6855">
                  <c:v>1986.709961</c:v>
                </c:pt>
                <c:pt idx="6856">
                  <c:v>2174.929932</c:v>
                </c:pt>
                <c:pt idx="6857">
                  <c:v>2378.1000979999999</c:v>
                </c:pt>
                <c:pt idx="6858">
                  <c:v>2556.9399410000001</c:v>
                </c:pt>
                <c:pt idx="6859">
                  <c:v>2158.1899410000001</c:v>
                </c:pt>
                <c:pt idx="6860">
                  <c:v>1849</c:v>
                </c:pt>
                <c:pt idx="6861">
                  <c:v>1675.290039</c:v>
                </c:pt>
                <c:pt idx="6862">
                  <c:v>1503.219971</c:v>
                </c:pt>
                <c:pt idx="6863">
                  <c:v>1720.579956</c:v>
                </c:pt>
                <c:pt idx="6864">
                  <c:v>1633.400024</c:v>
                </c:pt>
                <c:pt idx="6865">
                  <c:v>1577.7700199999999</c:v>
                </c:pt>
                <c:pt idx="6866">
                  <c:v>1574.0500489999999</c:v>
                </c:pt>
                <c:pt idx="6867">
                  <c:v>1628.339966</c:v>
                </c:pt>
                <c:pt idx="6868">
                  <c:v>1706.959961</c:v>
                </c:pt>
                <c:pt idx="6869">
                  <c:v>2070.540039</c:v>
                </c:pt>
                <c:pt idx="6870">
                  <c:v>2603.330078</c:v>
                </c:pt>
                <c:pt idx="6871">
                  <c:v>3069.320068</c:v>
                </c:pt>
                <c:pt idx="6872">
                  <c:v>2435.1499020000001</c:v>
                </c:pt>
                <c:pt idx="6873">
                  <c:v>2211.040039</c:v>
                </c:pt>
                <c:pt idx="6874">
                  <c:v>2100.5900879999999</c:v>
                </c:pt>
                <c:pt idx="6875">
                  <c:v>1948.849976</c:v>
                </c:pt>
                <c:pt idx="6876">
                  <c:v>1773.0200199999999</c:v>
                </c:pt>
                <c:pt idx="6877">
                  <c:v>1646.9399410000001</c:v>
                </c:pt>
                <c:pt idx="6878">
                  <c:v>1805.150024</c:v>
                </c:pt>
                <c:pt idx="6879">
                  <c:v>1923.48999</c:v>
                </c:pt>
                <c:pt idx="6880">
                  <c:v>2038.030029</c:v>
                </c:pt>
                <c:pt idx="6881">
                  <c:v>2157.040039</c:v>
                </c:pt>
                <c:pt idx="6882">
                  <c:v>2226.219971</c:v>
                </c:pt>
                <c:pt idx="6883">
                  <c:v>1985.8900149999999</c:v>
                </c:pt>
                <c:pt idx="6884">
                  <c:v>1621.0600589999999</c:v>
                </c:pt>
                <c:pt idx="6885">
                  <c:v>1636.599976</c:v>
                </c:pt>
                <c:pt idx="6886">
                  <c:v>1435.5500489999999</c:v>
                </c:pt>
                <c:pt idx="6887">
                  <c:v>1426.2299800000001</c:v>
                </c:pt>
                <c:pt idx="6888">
                  <c:v>1294.1400149999999</c:v>
                </c:pt>
                <c:pt idx="6889">
                  <c:v>1218.280029</c:v>
                </c:pt>
                <c:pt idx="6890">
                  <c:v>1076.5200199999999</c:v>
                </c:pt>
                <c:pt idx="6891">
                  <c:v>1040.5200199999999</c:v>
                </c:pt>
                <c:pt idx="6892">
                  <c:v>991.88000499999998</c:v>
                </c:pt>
                <c:pt idx="6893">
                  <c:v>1096.969971</c:v>
                </c:pt>
                <c:pt idx="6894">
                  <c:v>1185.849976</c:v>
                </c:pt>
                <c:pt idx="6895">
                  <c:v>1388</c:v>
                </c:pt>
                <c:pt idx="6896">
                  <c:v>1482.540039</c:v>
                </c:pt>
                <c:pt idx="6897">
                  <c:v>1376.630005</c:v>
                </c:pt>
                <c:pt idx="6898">
                  <c:v>1190.0200199999999</c:v>
                </c:pt>
                <c:pt idx="6899">
                  <c:v>1077.780029</c:v>
                </c:pt>
                <c:pt idx="6900">
                  <c:v>1015.75</c:v>
                </c:pt>
                <c:pt idx="6901">
                  <c:v>883.44000200000005</c:v>
                </c:pt>
                <c:pt idx="6902">
                  <c:v>892.51000999999997</c:v>
                </c:pt>
                <c:pt idx="6903">
                  <c:v>990.76000999999997</c:v>
                </c:pt>
                <c:pt idx="6904">
                  <c:v>1259.780029</c:v>
                </c:pt>
                <c:pt idx="6905">
                  <c:v>1374.6899410000001</c:v>
                </c:pt>
                <c:pt idx="6906">
                  <c:v>1409.349976</c:v>
                </c:pt>
                <c:pt idx="6907">
                  <c:v>1125.829956</c:v>
                </c:pt>
                <c:pt idx="6908">
                  <c:v>1010.919983</c:v>
                </c:pt>
                <c:pt idx="6909">
                  <c:v>1041.8599850000001</c:v>
                </c:pt>
                <c:pt idx="6910">
                  <c:v>957.28997800000002</c:v>
                </c:pt>
                <c:pt idx="6911">
                  <c:v>569.26000999999997</c:v>
                </c:pt>
                <c:pt idx="6912">
                  <c:v>505</c:v>
                </c:pt>
                <c:pt idx="6913">
                  <c:v>490.79998799999998</c:v>
                </c:pt>
                <c:pt idx="6914">
                  <c:v>516.46002199999998</c:v>
                </c:pt>
                <c:pt idx="6915">
                  <c:v>588.45001200000002</c:v>
                </c:pt>
                <c:pt idx="6916">
                  <c:v>561.90002400000003</c:v>
                </c:pt>
                <c:pt idx="6917">
                  <c:v>531.03002900000001</c:v>
                </c:pt>
                <c:pt idx="6918">
                  <c:v>564.88000499999998</c:v>
                </c:pt>
                <c:pt idx="6919">
                  <c:v>651.36999500000002</c:v>
                </c:pt>
                <c:pt idx="6920">
                  <c:v>630.919983</c:v>
                </c:pt>
                <c:pt idx="6921">
                  <c:v>560.19000200000005</c:v>
                </c:pt>
                <c:pt idx="6922">
                  <c:v>502.10000600000001</c:v>
                </c:pt>
                <c:pt idx="6923">
                  <c:v>379.38000499999998</c:v>
                </c:pt>
                <c:pt idx="6924">
                  <c:v>92.889999000000003</c:v>
                </c:pt>
                <c:pt idx="6925">
                  <c:v>124.5</c:v>
                </c:pt>
                <c:pt idx="6926">
                  <c:v>483.35998499999999</c:v>
                </c:pt>
                <c:pt idx="6927">
                  <c:v>561.080017</c:v>
                </c:pt>
                <c:pt idx="6928">
                  <c:v>1243.839966</c:v>
                </c:pt>
                <c:pt idx="6929">
                  <c:v>1303.709961</c:v>
                </c:pt>
                <c:pt idx="6930">
                  <c:v>1406.869995</c:v>
                </c:pt>
                <c:pt idx="6931">
                  <c:v>1316.9499510000001</c:v>
                </c:pt>
                <c:pt idx="6932">
                  <c:v>1078.130005</c:v>
                </c:pt>
                <c:pt idx="6933">
                  <c:v>1041.540039</c:v>
                </c:pt>
                <c:pt idx="6934">
                  <c:v>1000.710022</c:v>
                </c:pt>
                <c:pt idx="6935">
                  <c:v>954.29998799999998</c:v>
                </c:pt>
                <c:pt idx="6936">
                  <c:v>850.919983</c:v>
                </c:pt>
                <c:pt idx="6937">
                  <c:v>785.77002000000005</c:v>
                </c:pt>
                <c:pt idx="6938">
                  <c:v>666.69000200000005</c:v>
                </c:pt>
                <c:pt idx="6939">
                  <c:v>640.65997300000004</c:v>
                </c:pt>
                <c:pt idx="6940">
                  <c:v>806.52002000000005</c:v>
                </c:pt>
                <c:pt idx="6941">
                  <c:v>961.51000999999997</c:v>
                </c:pt>
                <c:pt idx="6942">
                  <c:v>1179.880005</c:v>
                </c:pt>
                <c:pt idx="6943">
                  <c:v>1356.73999</c:v>
                </c:pt>
                <c:pt idx="6944">
                  <c:v>1198.170044</c:v>
                </c:pt>
                <c:pt idx="6945">
                  <c:v>954.36999500000002</c:v>
                </c:pt>
                <c:pt idx="6946">
                  <c:v>958.84002699999996</c:v>
                </c:pt>
                <c:pt idx="6947">
                  <c:v>873.830017</c:v>
                </c:pt>
                <c:pt idx="6948">
                  <c:v>874.94000200000005</c:v>
                </c:pt>
                <c:pt idx="6949">
                  <c:v>916.82000700000003</c:v>
                </c:pt>
                <c:pt idx="6950">
                  <c:v>1036.630005</c:v>
                </c:pt>
                <c:pt idx="6951">
                  <c:v>1262.209961</c:v>
                </c:pt>
                <c:pt idx="6952">
                  <c:v>1644.869995</c:v>
                </c:pt>
                <c:pt idx="6953">
                  <c:v>1957.910034</c:v>
                </c:pt>
                <c:pt idx="6954">
                  <c:v>1994.4300539999999</c:v>
                </c:pt>
                <c:pt idx="6955">
                  <c:v>1413.119995</c:v>
                </c:pt>
                <c:pt idx="6956">
                  <c:v>1221.599976</c:v>
                </c:pt>
                <c:pt idx="6957">
                  <c:v>1209.6999510000001</c:v>
                </c:pt>
                <c:pt idx="6958">
                  <c:v>1078.579956</c:v>
                </c:pt>
                <c:pt idx="6959">
                  <c:v>1049.3599850000001</c:v>
                </c:pt>
                <c:pt idx="6960">
                  <c:v>1006.219971</c:v>
                </c:pt>
                <c:pt idx="6961">
                  <c:v>1040.660034</c:v>
                </c:pt>
                <c:pt idx="6962">
                  <c:v>1037.530029</c:v>
                </c:pt>
                <c:pt idx="6963">
                  <c:v>1037.76001</c:v>
                </c:pt>
                <c:pt idx="6964">
                  <c:v>1064.459961</c:v>
                </c:pt>
                <c:pt idx="6965">
                  <c:v>1116.369995</c:v>
                </c:pt>
                <c:pt idx="6966">
                  <c:v>1344.26001</c:v>
                </c:pt>
                <c:pt idx="6967">
                  <c:v>1726.25</c:v>
                </c:pt>
                <c:pt idx="6968">
                  <c:v>1512.420044</c:v>
                </c:pt>
                <c:pt idx="6969">
                  <c:v>1439.2299800000001</c:v>
                </c:pt>
                <c:pt idx="6970">
                  <c:v>1333.400024</c:v>
                </c:pt>
                <c:pt idx="6971">
                  <c:v>936.23999000000003</c:v>
                </c:pt>
                <c:pt idx="6972">
                  <c:v>1030.469971</c:v>
                </c:pt>
                <c:pt idx="6973">
                  <c:v>907.45001200000002</c:v>
                </c:pt>
                <c:pt idx="6974">
                  <c:v>1005.780029</c:v>
                </c:pt>
                <c:pt idx="6975">
                  <c:v>1133.1099850000001</c:v>
                </c:pt>
                <c:pt idx="6976">
                  <c:v>1476.420044</c:v>
                </c:pt>
                <c:pt idx="6977">
                  <c:v>1711.369995</c:v>
                </c:pt>
                <c:pt idx="6978">
                  <c:v>1843.3900149999999</c:v>
                </c:pt>
                <c:pt idx="6979">
                  <c:v>1476.9399410000001</c:v>
                </c:pt>
                <c:pt idx="6980">
                  <c:v>1232.25</c:v>
                </c:pt>
                <c:pt idx="6981">
                  <c:v>1211.9399410000001</c:v>
                </c:pt>
                <c:pt idx="6982">
                  <c:v>1142.400024</c:v>
                </c:pt>
                <c:pt idx="6983">
                  <c:v>979.11999500000002</c:v>
                </c:pt>
                <c:pt idx="6984">
                  <c:v>931.21002199999998</c:v>
                </c:pt>
                <c:pt idx="6985">
                  <c:v>903.23999000000003</c:v>
                </c:pt>
                <c:pt idx="6986">
                  <c:v>930.76000999999997</c:v>
                </c:pt>
                <c:pt idx="6987">
                  <c:v>990.71997099999999</c:v>
                </c:pt>
                <c:pt idx="6988">
                  <c:v>1105.4300539999999</c:v>
                </c:pt>
                <c:pt idx="6989">
                  <c:v>1260.380005</c:v>
                </c:pt>
                <c:pt idx="6990">
                  <c:v>1790.1899410000001</c:v>
                </c:pt>
                <c:pt idx="6991">
                  <c:v>1842.9300539999999</c:v>
                </c:pt>
                <c:pt idx="6992">
                  <c:v>1611.9499510000001</c:v>
                </c:pt>
                <c:pt idx="6993">
                  <c:v>1393.3900149999999</c:v>
                </c:pt>
                <c:pt idx="6994">
                  <c:v>1300.030029</c:v>
                </c:pt>
                <c:pt idx="6995">
                  <c:v>1135.339966</c:v>
                </c:pt>
                <c:pt idx="6996">
                  <c:v>1102.380005</c:v>
                </c:pt>
                <c:pt idx="6997">
                  <c:v>1059.900024</c:v>
                </c:pt>
                <c:pt idx="6998">
                  <c:v>1125.219971</c:v>
                </c:pt>
                <c:pt idx="6999">
                  <c:v>1256.670044</c:v>
                </c:pt>
                <c:pt idx="7000">
                  <c:v>1471.7299800000001</c:v>
                </c:pt>
                <c:pt idx="7001">
                  <c:v>1786.540039</c:v>
                </c:pt>
                <c:pt idx="7002">
                  <c:v>1688.0500489999999</c:v>
                </c:pt>
                <c:pt idx="7003">
                  <c:v>1238.589966</c:v>
                </c:pt>
                <c:pt idx="7004">
                  <c:v>1090.329956</c:v>
                </c:pt>
                <c:pt idx="7005">
                  <c:v>1102.079956</c:v>
                </c:pt>
                <c:pt idx="7006">
                  <c:v>978.75</c:v>
                </c:pt>
                <c:pt idx="7007">
                  <c:v>948.669983</c:v>
                </c:pt>
                <c:pt idx="7008">
                  <c:v>854.64001499999995</c:v>
                </c:pt>
                <c:pt idx="7009">
                  <c:v>575.69000200000005</c:v>
                </c:pt>
                <c:pt idx="7010">
                  <c:v>565.5</c:v>
                </c:pt>
                <c:pt idx="7011">
                  <c:v>535.36999500000002</c:v>
                </c:pt>
                <c:pt idx="7012">
                  <c:v>835.669983</c:v>
                </c:pt>
                <c:pt idx="7013">
                  <c:v>1112.25</c:v>
                </c:pt>
                <c:pt idx="7014">
                  <c:v>1284.76001</c:v>
                </c:pt>
                <c:pt idx="7015">
                  <c:v>1456.589966</c:v>
                </c:pt>
                <c:pt idx="7016">
                  <c:v>1247.1099850000001</c:v>
                </c:pt>
                <c:pt idx="7017">
                  <c:v>1245.329956</c:v>
                </c:pt>
                <c:pt idx="7018">
                  <c:v>1156.8100589999999</c:v>
                </c:pt>
                <c:pt idx="7019">
                  <c:v>983.40997300000004</c:v>
                </c:pt>
                <c:pt idx="7020">
                  <c:v>964.51000999999997</c:v>
                </c:pt>
                <c:pt idx="7021">
                  <c:v>967.64001499999995</c:v>
                </c:pt>
                <c:pt idx="7022">
                  <c:v>999.17999299999997</c:v>
                </c:pt>
                <c:pt idx="7023">
                  <c:v>1043.8100589999999</c:v>
                </c:pt>
                <c:pt idx="7024">
                  <c:v>1251.8000489999999</c:v>
                </c:pt>
                <c:pt idx="7025">
                  <c:v>1319.0500489999999</c:v>
                </c:pt>
                <c:pt idx="7026">
                  <c:v>1353.6400149999999</c:v>
                </c:pt>
                <c:pt idx="7027">
                  <c:v>1143.48999</c:v>
                </c:pt>
                <c:pt idx="7028">
                  <c:v>1019.8599850000001</c:v>
                </c:pt>
                <c:pt idx="7029">
                  <c:v>956.78002900000001</c:v>
                </c:pt>
                <c:pt idx="7030">
                  <c:v>894.59002699999996</c:v>
                </c:pt>
                <c:pt idx="7031">
                  <c:v>979.85998500000005</c:v>
                </c:pt>
                <c:pt idx="7032">
                  <c:v>882.34002699999996</c:v>
                </c:pt>
                <c:pt idx="7033">
                  <c:v>843.21997099999999</c:v>
                </c:pt>
                <c:pt idx="7034">
                  <c:v>825.73999000000003</c:v>
                </c:pt>
                <c:pt idx="7035">
                  <c:v>862.63000499999998</c:v>
                </c:pt>
                <c:pt idx="7036">
                  <c:v>1014.299988</c:v>
                </c:pt>
                <c:pt idx="7037">
                  <c:v>1158.6800539999999</c:v>
                </c:pt>
                <c:pt idx="7038">
                  <c:v>1345.2299800000001</c:v>
                </c:pt>
                <c:pt idx="7039">
                  <c:v>1447.3599850000001</c:v>
                </c:pt>
                <c:pt idx="7040">
                  <c:v>1447.660034</c:v>
                </c:pt>
                <c:pt idx="7041">
                  <c:v>1351.849976</c:v>
                </c:pt>
                <c:pt idx="7042">
                  <c:v>1323.73999</c:v>
                </c:pt>
                <c:pt idx="7043">
                  <c:v>1294.8000489999999</c:v>
                </c:pt>
                <c:pt idx="7044">
                  <c:v>1238.48999</c:v>
                </c:pt>
                <c:pt idx="7045">
                  <c:v>1256.790039</c:v>
                </c:pt>
                <c:pt idx="7046">
                  <c:v>1272.48999</c:v>
                </c:pt>
                <c:pt idx="7047">
                  <c:v>1330.209961</c:v>
                </c:pt>
                <c:pt idx="7048">
                  <c:v>1466.6999510000001</c:v>
                </c:pt>
                <c:pt idx="7049">
                  <c:v>1498.76001</c:v>
                </c:pt>
                <c:pt idx="7050">
                  <c:v>1561.619995</c:v>
                </c:pt>
                <c:pt idx="7051">
                  <c:v>1331.7700199999999</c:v>
                </c:pt>
                <c:pt idx="7052">
                  <c:v>1224.3599850000001</c:v>
                </c:pt>
                <c:pt idx="7053">
                  <c:v>1155.4799800000001</c:v>
                </c:pt>
                <c:pt idx="7054">
                  <c:v>1065.25</c:v>
                </c:pt>
                <c:pt idx="7055">
                  <c:v>1065.3100589999999</c:v>
                </c:pt>
                <c:pt idx="7056">
                  <c:v>987.14001499999995</c:v>
                </c:pt>
                <c:pt idx="7057">
                  <c:v>959.76000999999997</c:v>
                </c:pt>
                <c:pt idx="7058">
                  <c:v>985.5</c:v>
                </c:pt>
                <c:pt idx="7059">
                  <c:v>987.35998500000005</c:v>
                </c:pt>
                <c:pt idx="7060">
                  <c:v>1003.429993</c:v>
                </c:pt>
                <c:pt idx="7061">
                  <c:v>995.23999000000003</c:v>
                </c:pt>
                <c:pt idx="7062">
                  <c:v>1050.290039</c:v>
                </c:pt>
                <c:pt idx="7063">
                  <c:v>1082.1999510000001</c:v>
                </c:pt>
                <c:pt idx="7064">
                  <c:v>1083.0200199999999</c:v>
                </c:pt>
                <c:pt idx="7065">
                  <c:v>1044.709961</c:v>
                </c:pt>
                <c:pt idx="7066">
                  <c:v>984.46002199999998</c:v>
                </c:pt>
                <c:pt idx="7067">
                  <c:v>960.580017</c:v>
                </c:pt>
                <c:pt idx="7068">
                  <c:v>901.29998799999998</c:v>
                </c:pt>
                <c:pt idx="7069">
                  <c:v>854.28997800000002</c:v>
                </c:pt>
                <c:pt idx="7070">
                  <c:v>868.78997800000002</c:v>
                </c:pt>
                <c:pt idx="7071">
                  <c:v>987.80999799999995</c:v>
                </c:pt>
                <c:pt idx="7072">
                  <c:v>1183.579956</c:v>
                </c:pt>
                <c:pt idx="7073">
                  <c:v>1332.420044</c:v>
                </c:pt>
                <c:pt idx="7074">
                  <c:v>1362.920044</c:v>
                </c:pt>
                <c:pt idx="7075">
                  <c:v>1221.0699460000001</c:v>
                </c:pt>
                <c:pt idx="7076">
                  <c:v>1063.6800539999999</c:v>
                </c:pt>
                <c:pt idx="7077">
                  <c:v>1019.119995</c:v>
                </c:pt>
                <c:pt idx="7078">
                  <c:v>984.97997999999995</c:v>
                </c:pt>
                <c:pt idx="7079">
                  <c:v>823.15997300000004</c:v>
                </c:pt>
                <c:pt idx="7080">
                  <c:v>737.53997800000002</c:v>
                </c:pt>
                <c:pt idx="7081">
                  <c:v>695.80999799999995</c:v>
                </c:pt>
                <c:pt idx="7082">
                  <c:v>669.47997999999995</c:v>
                </c:pt>
                <c:pt idx="7083">
                  <c:v>685.919983</c:v>
                </c:pt>
                <c:pt idx="7084">
                  <c:v>658.69000200000005</c:v>
                </c:pt>
                <c:pt idx="7085">
                  <c:v>779.57000700000003</c:v>
                </c:pt>
                <c:pt idx="7086">
                  <c:v>818.25</c:v>
                </c:pt>
                <c:pt idx="7087">
                  <c:v>903.48999000000003</c:v>
                </c:pt>
                <c:pt idx="7088">
                  <c:v>854.40002400000003</c:v>
                </c:pt>
                <c:pt idx="7089">
                  <c:v>714.10998500000005</c:v>
                </c:pt>
                <c:pt idx="7090">
                  <c:v>693.5</c:v>
                </c:pt>
                <c:pt idx="7091">
                  <c:v>620.90002400000003</c:v>
                </c:pt>
                <c:pt idx="7092">
                  <c:v>566.59997599999997</c:v>
                </c:pt>
                <c:pt idx="7093">
                  <c:v>582.52002000000005</c:v>
                </c:pt>
                <c:pt idx="7094">
                  <c:v>595.23999000000003</c:v>
                </c:pt>
                <c:pt idx="7095">
                  <c:v>663.75</c:v>
                </c:pt>
                <c:pt idx="7096">
                  <c:v>772.65002400000003</c:v>
                </c:pt>
                <c:pt idx="7097">
                  <c:v>836.40002400000003</c:v>
                </c:pt>
                <c:pt idx="7098">
                  <c:v>859.09002699999996</c:v>
                </c:pt>
                <c:pt idx="7099">
                  <c:v>766.03002900000001</c:v>
                </c:pt>
                <c:pt idx="7100">
                  <c:v>649.60998500000005</c:v>
                </c:pt>
                <c:pt idx="7101">
                  <c:v>600.36999500000002</c:v>
                </c:pt>
                <c:pt idx="7102">
                  <c:v>546.96002199999998</c:v>
                </c:pt>
                <c:pt idx="7103">
                  <c:v>392.82998700000002</c:v>
                </c:pt>
                <c:pt idx="7104">
                  <c:v>370.58999599999999</c:v>
                </c:pt>
                <c:pt idx="7105">
                  <c:v>283.26001000000002</c:v>
                </c:pt>
                <c:pt idx="7106">
                  <c:v>186.55999800000001</c:v>
                </c:pt>
                <c:pt idx="7107">
                  <c:v>283.19000199999999</c:v>
                </c:pt>
                <c:pt idx="7108">
                  <c:v>389.26001000000002</c:v>
                </c:pt>
                <c:pt idx="7109">
                  <c:v>507.98001099999999</c:v>
                </c:pt>
                <c:pt idx="7110">
                  <c:v>771.30999799999995</c:v>
                </c:pt>
                <c:pt idx="7111">
                  <c:v>908.26000999999997</c:v>
                </c:pt>
                <c:pt idx="7112">
                  <c:v>810.14001499999995</c:v>
                </c:pt>
                <c:pt idx="7113">
                  <c:v>779.20001200000002</c:v>
                </c:pt>
                <c:pt idx="7114">
                  <c:v>606.169983</c:v>
                </c:pt>
                <c:pt idx="7115">
                  <c:v>506.57000699999998</c:v>
                </c:pt>
                <c:pt idx="7116">
                  <c:v>504.48998999999998</c:v>
                </c:pt>
                <c:pt idx="7117">
                  <c:v>507.23998999999998</c:v>
                </c:pt>
                <c:pt idx="7118">
                  <c:v>566.53002900000001</c:v>
                </c:pt>
                <c:pt idx="7119">
                  <c:v>613.69000200000005</c:v>
                </c:pt>
                <c:pt idx="7120">
                  <c:v>818.09997599999997</c:v>
                </c:pt>
                <c:pt idx="7121">
                  <c:v>887.71997099999999</c:v>
                </c:pt>
                <c:pt idx="7122">
                  <c:v>937.19000200000005</c:v>
                </c:pt>
                <c:pt idx="7123">
                  <c:v>796.29998799999998</c:v>
                </c:pt>
                <c:pt idx="7124">
                  <c:v>645.15002400000003</c:v>
                </c:pt>
                <c:pt idx="7125">
                  <c:v>637.27002000000005</c:v>
                </c:pt>
                <c:pt idx="7126">
                  <c:v>583.19000200000005</c:v>
                </c:pt>
                <c:pt idx="7127">
                  <c:v>189.529999</c:v>
                </c:pt>
                <c:pt idx="7128">
                  <c:v>375.92999300000002</c:v>
                </c:pt>
                <c:pt idx="7129">
                  <c:v>420.19000199999999</c:v>
                </c:pt>
                <c:pt idx="7130">
                  <c:v>417.959991</c:v>
                </c:pt>
                <c:pt idx="7131">
                  <c:v>501.33999599999999</c:v>
                </c:pt>
                <c:pt idx="7132">
                  <c:v>525.65997300000004</c:v>
                </c:pt>
                <c:pt idx="7133">
                  <c:v>646.23999000000003</c:v>
                </c:pt>
                <c:pt idx="7134">
                  <c:v>867.52002000000005</c:v>
                </c:pt>
                <c:pt idx="7135">
                  <c:v>942.13000499999998</c:v>
                </c:pt>
                <c:pt idx="7136">
                  <c:v>938.48999000000003</c:v>
                </c:pt>
                <c:pt idx="7137">
                  <c:v>760.26000999999997</c:v>
                </c:pt>
                <c:pt idx="7138">
                  <c:v>744.57000700000003</c:v>
                </c:pt>
                <c:pt idx="7139">
                  <c:v>697.78002900000001</c:v>
                </c:pt>
                <c:pt idx="7140">
                  <c:v>585.53997800000002</c:v>
                </c:pt>
                <c:pt idx="7141">
                  <c:v>594.90997300000004</c:v>
                </c:pt>
                <c:pt idx="7142">
                  <c:v>685.14001499999995</c:v>
                </c:pt>
                <c:pt idx="7143">
                  <c:v>859.85998500000005</c:v>
                </c:pt>
                <c:pt idx="7144">
                  <c:v>1135.3000489999999</c:v>
                </c:pt>
                <c:pt idx="7145">
                  <c:v>1328.099976</c:v>
                </c:pt>
                <c:pt idx="7146">
                  <c:v>1374.369995</c:v>
                </c:pt>
                <c:pt idx="7147">
                  <c:v>1135.8199460000001</c:v>
                </c:pt>
                <c:pt idx="7148">
                  <c:v>970.169983</c:v>
                </c:pt>
                <c:pt idx="7149">
                  <c:v>897.57000700000003</c:v>
                </c:pt>
                <c:pt idx="7150">
                  <c:v>835.53997800000002</c:v>
                </c:pt>
                <c:pt idx="7151">
                  <c:v>726.03997800000002</c:v>
                </c:pt>
                <c:pt idx="7152">
                  <c:v>679.84997599999997</c:v>
                </c:pt>
                <c:pt idx="7153">
                  <c:v>656.34002699999996</c:v>
                </c:pt>
                <c:pt idx="7154">
                  <c:v>659.76000999999997</c:v>
                </c:pt>
                <c:pt idx="7155">
                  <c:v>718.080017</c:v>
                </c:pt>
                <c:pt idx="7156">
                  <c:v>799.76000999999997</c:v>
                </c:pt>
                <c:pt idx="7157">
                  <c:v>952.47997999999995</c:v>
                </c:pt>
                <c:pt idx="7158">
                  <c:v>1152.8900149999999</c:v>
                </c:pt>
                <c:pt idx="7159">
                  <c:v>1205.849976</c:v>
                </c:pt>
                <c:pt idx="7160">
                  <c:v>1116.290039</c:v>
                </c:pt>
                <c:pt idx="7161">
                  <c:v>991.69000200000005</c:v>
                </c:pt>
                <c:pt idx="7162">
                  <c:v>882.10998500000005</c:v>
                </c:pt>
                <c:pt idx="7163">
                  <c:v>836.80999799999995</c:v>
                </c:pt>
                <c:pt idx="7164">
                  <c:v>862.40002400000003</c:v>
                </c:pt>
                <c:pt idx="7165">
                  <c:v>881.73999000000003</c:v>
                </c:pt>
                <c:pt idx="7166">
                  <c:v>929.20001200000002</c:v>
                </c:pt>
                <c:pt idx="7167">
                  <c:v>1093.380005</c:v>
                </c:pt>
                <c:pt idx="7168">
                  <c:v>1076.5600589999999</c:v>
                </c:pt>
                <c:pt idx="7169">
                  <c:v>1152.290039</c:v>
                </c:pt>
                <c:pt idx="7170">
                  <c:v>1102.2299800000001</c:v>
                </c:pt>
                <c:pt idx="7171">
                  <c:v>920.11999500000002</c:v>
                </c:pt>
                <c:pt idx="7172">
                  <c:v>818.21002199999998</c:v>
                </c:pt>
                <c:pt idx="7173">
                  <c:v>732.51000999999997</c:v>
                </c:pt>
                <c:pt idx="7174">
                  <c:v>670.25</c:v>
                </c:pt>
                <c:pt idx="7175">
                  <c:v>682.27002000000005</c:v>
                </c:pt>
                <c:pt idx="7176">
                  <c:v>713.44000200000005</c:v>
                </c:pt>
                <c:pt idx="7177">
                  <c:v>728.53997800000002</c:v>
                </c:pt>
                <c:pt idx="7178">
                  <c:v>712.69000200000005</c:v>
                </c:pt>
                <c:pt idx="7179">
                  <c:v>719.23999000000003</c:v>
                </c:pt>
                <c:pt idx="7180">
                  <c:v>822.78002900000001</c:v>
                </c:pt>
                <c:pt idx="7181">
                  <c:v>929.75</c:v>
                </c:pt>
                <c:pt idx="7182">
                  <c:v>1315.0699460000001</c:v>
                </c:pt>
                <c:pt idx="7183">
                  <c:v>1318.48999</c:v>
                </c:pt>
                <c:pt idx="7184">
                  <c:v>1079.339966</c:v>
                </c:pt>
                <c:pt idx="7185">
                  <c:v>969.70001200000002</c:v>
                </c:pt>
                <c:pt idx="7186">
                  <c:v>883.78002900000001</c:v>
                </c:pt>
                <c:pt idx="7187">
                  <c:v>800.32000700000003</c:v>
                </c:pt>
                <c:pt idx="7188">
                  <c:v>750.26000999999997</c:v>
                </c:pt>
                <c:pt idx="7189">
                  <c:v>786.40997300000004</c:v>
                </c:pt>
                <c:pt idx="7190">
                  <c:v>889.580017</c:v>
                </c:pt>
                <c:pt idx="7191">
                  <c:v>1045.5699460000001</c:v>
                </c:pt>
                <c:pt idx="7192">
                  <c:v>1186.900024</c:v>
                </c:pt>
                <c:pt idx="7193">
                  <c:v>1152.6099850000001</c:v>
                </c:pt>
                <c:pt idx="7194">
                  <c:v>1068.26001</c:v>
                </c:pt>
                <c:pt idx="7195">
                  <c:v>980.55999799999995</c:v>
                </c:pt>
                <c:pt idx="7196">
                  <c:v>952.14001499999995</c:v>
                </c:pt>
                <c:pt idx="7197">
                  <c:v>896.20001200000002</c:v>
                </c:pt>
                <c:pt idx="7198">
                  <c:v>731.14001499999995</c:v>
                </c:pt>
                <c:pt idx="7199">
                  <c:v>655.98999000000003</c:v>
                </c:pt>
                <c:pt idx="7200">
                  <c:v>640.52002000000005</c:v>
                </c:pt>
                <c:pt idx="7201">
                  <c:v>655.98999000000003</c:v>
                </c:pt>
                <c:pt idx="7202">
                  <c:v>654.95001200000002</c:v>
                </c:pt>
                <c:pt idx="7203">
                  <c:v>663.65002400000003</c:v>
                </c:pt>
                <c:pt idx="7204">
                  <c:v>690.72997999999995</c:v>
                </c:pt>
                <c:pt idx="7205">
                  <c:v>854.84002699999996</c:v>
                </c:pt>
                <c:pt idx="7206">
                  <c:v>949.169983</c:v>
                </c:pt>
                <c:pt idx="7207">
                  <c:v>996.40997300000004</c:v>
                </c:pt>
                <c:pt idx="7208">
                  <c:v>919.34002699999996</c:v>
                </c:pt>
                <c:pt idx="7209">
                  <c:v>889.72997999999995</c:v>
                </c:pt>
                <c:pt idx="7210">
                  <c:v>781.03997800000002</c:v>
                </c:pt>
                <c:pt idx="7211">
                  <c:v>743.54998799999998</c:v>
                </c:pt>
                <c:pt idx="7212">
                  <c:v>661.34997599999997</c:v>
                </c:pt>
                <c:pt idx="7213">
                  <c:v>685.75</c:v>
                </c:pt>
                <c:pt idx="7214">
                  <c:v>715.42999299999997</c:v>
                </c:pt>
                <c:pt idx="7215">
                  <c:v>787.96002199999998</c:v>
                </c:pt>
                <c:pt idx="7216">
                  <c:v>931.23999000000003</c:v>
                </c:pt>
                <c:pt idx="7217">
                  <c:v>960.25</c:v>
                </c:pt>
                <c:pt idx="7218">
                  <c:v>944.63000499999998</c:v>
                </c:pt>
                <c:pt idx="7219">
                  <c:v>831.03002900000001</c:v>
                </c:pt>
                <c:pt idx="7220">
                  <c:v>736.78002900000001</c:v>
                </c:pt>
                <c:pt idx="7221">
                  <c:v>680.169983</c:v>
                </c:pt>
                <c:pt idx="7222">
                  <c:v>618.11999500000002</c:v>
                </c:pt>
                <c:pt idx="7223">
                  <c:v>672.90997300000004</c:v>
                </c:pt>
                <c:pt idx="7224">
                  <c:v>668.96997099999999</c:v>
                </c:pt>
                <c:pt idx="7225">
                  <c:v>652</c:v>
                </c:pt>
                <c:pt idx="7226">
                  <c:v>654.76000999999997</c:v>
                </c:pt>
                <c:pt idx="7227">
                  <c:v>647.46002199999998</c:v>
                </c:pt>
                <c:pt idx="7228">
                  <c:v>643.669983</c:v>
                </c:pt>
                <c:pt idx="7229">
                  <c:v>659.07000700000003</c:v>
                </c:pt>
                <c:pt idx="7230">
                  <c:v>749.71997099999999</c:v>
                </c:pt>
                <c:pt idx="7231">
                  <c:v>856.14001499999995</c:v>
                </c:pt>
                <c:pt idx="7232">
                  <c:v>811.19000200000005</c:v>
                </c:pt>
                <c:pt idx="7233">
                  <c:v>710.57000700000003</c:v>
                </c:pt>
                <c:pt idx="7234">
                  <c:v>647.46002199999998</c:v>
                </c:pt>
                <c:pt idx="7235">
                  <c:v>631.46002199999998</c:v>
                </c:pt>
                <c:pt idx="7236">
                  <c:v>606.22997999999995</c:v>
                </c:pt>
                <c:pt idx="7237">
                  <c:v>628.92999299999997</c:v>
                </c:pt>
                <c:pt idx="7238">
                  <c:v>669.48999000000003</c:v>
                </c:pt>
                <c:pt idx="7239">
                  <c:v>840.35998500000005</c:v>
                </c:pt>
                <c:pt idx="7240">
                  <c:v>915.45001200000002</c:v>
                </c:pt>
                <c:pt idx="7241">
                  <c:v>1041.219971</c:v>
                </c:pt>
                <c:pt idx="7242">
                  <c:v>1028.8000489999999</c:v>
                </c:pt>
                <c:pt idx="7243">
                  <c:v>906.82000700000003</c:v>
                </c:pt>
                <c:pt idx="7244">
                  <c:v>817.89001499999995</c:v>
                </c:pt>
                <c:pt idx="7245">
                  <c:v>774.28002900000001</c:v>
                </c:pt>
                <c:pt idx="7246">
                  <c:v>725.53002900000001</c:v>
                </c:pt>
                <c:pt idx="7247">
                  <c:v>766.78002900000001</c:v>
                </c:pt>
                <c:pt idx="7248">
                  <c:v>748.02002000000005</c:v>
                </c:pt>
                <c:pt idx="7249">
                  <c:v>743.77002000000005</c:v>
                </c:pt>
                <c:pt idx="7250">
                  <c:v>745.85998500000005</c:v>
                </c:pt>
                <c:pt idx="7251">
                  <c:v>731.78997800000002</c:v>
                </c:pt>
                <c:pt idx="7252">
                  <c:v>732.90997300000004</c:v>
                </c:pt>
                <c:pt idx="7253">
                  <c:v>736.78002900000001</c:v>
                </c:pt>
                <c:pt idx="7254">
                  <c:v>748.46002199999998</c:v>
                </c:pt>
                <c:pt idx="7255">
                  <c:v>819.09997599999997</c:v>
                </c:pt>
                <c:pt idx="7256">
                  <c:v>843.59002699999996</c:v>
                </c:pt>
                <c:pt idx="7257">
                  <c:v>775.47997999999995</c:v>
                </c:pt>
                <c:pt idx="7258">
                  <c:v>728.07000700000003</c:v>
                </c:pt>
                <c:pt idx="7259">
                  <c:v>744.59002699999996</c:v>
                </c:pt>
                <c:pt idx="7260">
                  <c:v>744.36999500000002</c:v>
                </c:pt>
                <c:pt idx="7261">
                  <c:v>744.36999500000002</c:v>
                </c:pt>
                <c:pt idx="7262">
                  <c:v>814.55999799999995</c:v>
                </c:pt>
                <c:pt idx="7263">
                  <c:v>927.55999799999995</c:v>
                </c:pt>
                <c:pt idx="7264">
                  <c:v>1043.2299800000001</c:v>
                </c:pt>
                <c:pt idx="7265">
                  <c:v>1161.219971</c:v>
                </c:pt>
                <c:pt idx="7266">
                  <c:v>1268.26001</c:v>
                </c:pt>
                <c:pt idx="7267">
                  <c:v>1228.209961</c:v>
                </c:pt>
                <c:pt idx="7268">
                  <c:v>1098.089966</c:v>
                </c:pt>
                <c:pt idx="7269">
                  <c:v>1034.380005</c:v>
                </c:pt>
                <c:pt idx="7270">
                  <c:v>945.34997599999997</c:v>
                </c:pt>
                <c:pt idx="7271">
                  <c:v>813.29998799999998</c:v>
                </c:pt>
                <c:pt idx="7272">
                  <c:v>963.07000700000003</c:v>
                </c:pt>
                <c:pt idx="7273">
                  <c:v>886.46997099999999</c:v>
                </c:pt>
                <c:pt idx="7274">
                  <c:v>865.84997599999997</c:v>
                </c:pt>
                <c:pt idx="7275">
                  <c:v>853.04998799999998</c:v>
                </c:pt>
                <c:pt idx="7276">
                  <c:v>856.54998799999998</c:v>
                </c:pt>
                <c:pt idx="7277">
                  <c:v>918.919983</c:v>
                </c:pt>
                <c:pt idx="7278">
                  <c:v>1083.9499510000001</c:v>
                </c:pt>
                <c:pt idx="7279">
                  <c:v>1238.5600589999999</c:v>
                </c:pt>
                <c:pt idx="7280">
                  <c:v>1250.540039</c:v>
                </c:pt>
                <c:pt idx="7281">
                  <c:v>1141.119995</c:v>
                </c:pt>
                <c:pt idx="7282">
                  <c:v>1067.0500489999999</c:v>
                </c:pt>
                <c:pt idx="7283">
                  <c:v>1056.630005</c:v>
                </c:pt>
                <c:pt idx="7284">
                  <c:v>1056.709961</c:v>
                </c:pt>
                <c:pt idx="7285">
                  <c:v>1086.4799800000001</c:v>
                </c:pt>
                <c:pt idx="7286">
                  <c:v>1153.7700199999999</c:v>
                </c:pt>
                <c:pt idx="7287">
                  <c:v>1259.099976</c:v>
                </c:pt>
                <c:pt idx="7288">
                  <c:v>1336</c:v>
                </c:pt>
                <c:pt idx="7289">
                  <c:v>1499.9799800000001</c:v>
                </c:pt>
                <c:pt idx="7290">
                  <c:v>1361.01001</c:v>
                </c:pt>
                <c:pt idx="7291">
                  <c:v>1249.130005</c:v>
                </c:pt>
                <c:pt idx="7292">
                  <c:v>1094.8900149999999</c:v>
                </c:pt>
                <c:pt idx="7293">
                  <c:v>1018.150024</c:v>
                </c:pt>
                <c:pt idx="7294">
                  <c:v>897.03997800000002</c:v>
                </c:pt>
                <c:pt idx="7295">
                  <c:v>749.79998799999998</c:v>
                </c:pt>
                <c:pt idx="7296">
                  <c:v>600.35998500000005</c:v>
                </c:pt>
                <c:pt idx="7297">
                  <c:v>570.80999799999995</c:v>
                </c:pt>
                <c:pt idx="7298">
                  <c:v>411.35998499999999</c:v>
                </c:pt>
                <c:pt idx="7299">
                  <c:v>275.42999300000002</c:v>
                </c:pt>
                <c:pt idx="7300">
                  <c:v>288.52999899999998</c:v>
                </c:pt>
                <c:pt idx="7301">
                  <c:v>406.67001299999998</c:v>
                </c:pt>
                <c:pt idx="7302">
                  <c:v>446.26998900000001</c:v>
                </c:pt>
                <c:pt idx="7303">
                  <c:v>580.55999799999995</c:v>
                </c:pt>
                <c:pt idx="7304">
                  <c:v>628.28002900000001</c:v>
                </c:pt>
                <c:pt idx="7305">
                  <c:v>503.58999599999999</c:v>
                </c:pt>
                <c:pt idx="7306">
                  <c:v>425.64999399999999</c:v>
                </c:pt>
                <c:pt idx="7307">
                  <c:v>364.08999599999999</c:v>
                </c:pt>
                <c:pt idx="7308">
                  <c:v>287.26998900000001</c:v>
                </c:pt>
                <c:pt idx="7309">
                  <c:v>306.98998999999998</c:v>
                </c:pt>
                <c:pt idx="7310">
                  <c:v>512.82000700000003</c:v>
                </c:pt>
                <c:pt idx="7311">
                  <c:v>595.52002000000005</c:v>
                </c:pt>
                <c:pt idx="7312">
                  <c:v>665.419983</c:v>
                </c:pt>
                <c:pt idx="7313">
                  <c:v>834.25</c:v>
                </c:pt>
                <c:pt idx="7314">
                  <c:v>933.26000999999997</c:v>
                </c:pt>
                <c:pt idx="7315">
                  <c:v>759.89001499999995</c:v>
                </c:pt>
                <c:pt idx="7316">
                  <c:v>626.71002199999998</c:v>
                </c:pt>
                <c:pt idx="7317">
                  <c:v>533.51000999999997</c:v>
                </c:pt>
                <c:pt idx="7318">
                  <c:v>517.88000499999998</c:v>
                </c:pt>
                <c:pt idx="7319">
                  <c:v>206.270004</c:v>
                </c:pt>
                <c:pt idx="7320">
                  <c:v>408.85000600000001</c:v>
                </c:pt>
                <c:pt idx="7321">
                  <c:v>181.199997</c:v>
                </c:pt>
                <c:pt idx="7322">
                  <c:v>129.38000500000001</c:v>
                </c:pt>
                <c:pt idx="7323">
                  <c:v>113.75</c:v>
                </c:pt>
                <c:pt idx="7324">
                  <c:v>150.38000500000001</c:v>
                </c:pt>
                <c:pt idx="7325">
                  <c:v>223.41000399999999</c:v>
                </c:pt>
                <c:pt idx="7326">
                  <c:v>518.95001200000002</c:v>
                </c:pt>
                <c:pt idx="7327">
                  <c:v>723.52002000000005</c:v>
                </c:pt>
                <c:pt idx="7328">
                  <c:v>723</c:v>
                </c:pt>
                <c:pt idx="7329">
                  <c:v>543.65997300000004</c:v>
                </c:pt>
                <c:pt idx="7330">
                  <c:v>350.48001099999999</c:v>
                </c:pt>
                <c:pt idx="7331">
                  <c:v>316.98001099999999</c:v>
                </c:pt>
                <c:pt idx="7332">
                  <c:v>297.32998700000002</c:v>
                </c:pt>
                <c:pt idx="7333">
                  <c:v>392.01998900000001</c:v>
                </c:pt>
                <c:pt idx="7334">
                  <c:v>537.26000999999997</c:v>
                </c:pt>
                <c:pt idx="7335">
                  <c:v>679.669983</c:v>
                </c:pt>
                <c:pt idx="7336">
                  <c:v>728.35998500000005</c:v>
                </c:pt>
                <c:pt idx="7337">
                  <c:v>1088.670044</c:v>
                </c:pt>
                <c:pt idx="7338">
                  <c:v>1043.1800539999999</c:v>
                </c:pt>
                <c:pt idx="7339">
                  <c:v>777.419983</c:v>
                </c:pt>
                <c:pt idx="7340">
                  <c:v>705.42999299999997</c:v>
                </c:pt>
                <c:pt idx="7341">
                  <c:v>621.90997300000004</c:v>
                </c:pt>
                <c:pt idx="7342">
                  <c:v>658.67999299999997</c:v>
                </c:pt>
                <c:pt idx="7343">
                  <c:v>569.27002000000005</c:v>
                </c:pt>
                <c:pt idx="7344">
                  <c:v>497.57998700000002</c:v>
                </c:pt>
                <c:pt idx="7345">
                  <c:v>344.92001299999998</c:v>
                </c:pt>
                <c:pt idx="7346">
                  <c:v>289.91000400000001</c:v>
                </c:pt>
                <c:pt idx="7347">
                  <c:v>299.290009</c:v>
                </c:pt>
                <c:pt idx="7348">
                  <c:v>316.10998499999999</c:v>
                </c:pt>
                <c:pt idx="7349">
                  <c:v>372.16000400000001</c:v>
                </c:pt>
                <c:pt idx="7350">
                  <c:v>565.69000200000005</c:v>
                </c:pt>
                <c:pt idx="7351">
                  <c:v>649.04998799999998</c:v>
                </c:pt>
                <c:pt idx="7352">
                  <c:v>625.46002199999998</c:v>
                </c:pt>
                <c:pt idx="7353">
                  <c:v>669</c:v>
                </c:pt>
                <c:pt idx="7354">
                  <c:v>679.04998799999998</c:v>
                </c:pt>
                <c:pt idx="7355">
                  <c:v>763.38000499999998</c:v>
                </c:pt>
                <c:pt idx="7356">
                  <c:v>749.01000999999997</c:v>
                </c:pt>
                <c:pt idx="7357">
                  <c:v>795.38000499999998</c:v>
                </c:pt>
                <c:pt idx="7358">
                  <c:v>819.95001200000002</c:v>
                </c:pt>
                <c:pt idx="7359">
                  <c:v>766.05999799999995</c:v>
                </c:pt>
                <c:pt idx="7360">
                  <c:v>827.39001499999995</c:v>
                </c:pt>
                <c:pt idx="7361">
                  <c:v>888.13000499999998</c:v>
                </c:pt>
                <c:pt idx="7362">
                  <c:v>821.35998500000005</c:v>
                </c:pt>
                <c:pt idx="7363">
                  <c:v>713.65997300000004</c:v>
                </c:pt>
                <c:pt idx="7364">
                  <c:v>692.669983</c:v>
                </c:pt>
                <c:pt idx="7365">
                  <c:v>687.01000999999997</c:v>
                </c:pt>
                <c:pt idx="7366">
                  <c:v>714.77002000000005</c:v>
                </c:pt>
                <c:pt idx="7367">
                  <c:v>625.15997300000004</c:v>
                </c:pt>
                <c:pt idx="7368">
                  <c:v>297.48998999999998</c:v>
                </c:pt>
                <c:pt idx="7369">
                  <c:v>353.540009</c:v>
                </c:pt>
                <c:pt idx="7370">
                  <c:v>344.82998700000002</c:v>
                </c:pt>
                <c:pt idx="7371">
                  <c:v>347.290009</c:v>
                </c:pt>
                <c:pt idx="7372">
                  <c:v>356.51998900000001</c:v>
                </c:pt>
                <c:pt idx="7373">
                  <c:v>367.60998499999999</c:v>
                </c:pt>
                <c:pt idx="7374">
                  <c:v>508.72000100000002</c:v>
                </c:pt>
                <c:pt idx="7375">
                  <c:v>744.44000200000005</c:v>
                </c:pt>
                <c:pt idx="7376">
                  <c:v>768.84997599999997</c:v>
                </c:pt>
                <c:pt idx="7377">
                  <c:v>731.34002699999996</c:v>
                </c:pt>
                <c:pt idx="7378">
                  <c:v>689.73999000000003</c:v>
                </c:pt>
                <c:pt idx="7379">
                  <c:v>633.69000200000005</c:v>
                </c:pt>
                <c:pt idx="7380">
                  <c:v>538.5</c:v>
                </c:pt>
                <c:pt idx="7381">
                  <c:v>519.21997099999999</c:v>
                </c:pt>
                <c:pt idx="7382">
                  <c:v>520.47997999999995</c:v>
                </c:pt>
                <c:pt idx="7383">
                  <c:v>555.60998500000005</c:v>
                </c:pt>
                <c:pt idx="7384">
                  <c:v>537.22997999999995</c:v>
                </c:pt>
                <c:pt idx="7385">
                  <c:v>909.59997599999997</c:v>
                </c:pt>
                <c:pt idx="7386">
                  <c:v>1790.400024</c:v>
                </c:pt>
                <c:pt idx="7387">
                  <c:v>1591</c:v>
                </c:pt>
                <c:pt idx="7388">
                  <c:v>1442.8100589999999</c:v>
                </c:pt>
                <c:pt idx="7389">
                  <c:v>1391.829956</c:v>
                </c:pt>
                <c:pt idx="7390">
                  <c:v>1338.23999</c:v>
                </c:pt>
                <c:pt idx="7391">
                  <c:v>1241.5600589999999</c:v>
                </c:pt>
                <c:pt idx="7392">
                  <c:v>335.42999300000002</c:v>
                </c:pt>
                <c:pt idx="7393">
                  <c:v>378.22000100000002</c:v>
                </c:pt>
                <c:pt idx="7394">
                  <c:v>399.57998700000002</c:v>
                </c:pt>
                <c:pt idx="7395">
                  <c:v>301.33999599999999</c:v>
                </c:pt>
                <c:pt idx="7396">
                  <c:v>310.20001200000002</c:v>
                </c:pt>
                <c:pt idx="7397">
                  <c:v>357.76001000000002</c:v>
                </c:pt>
                <c:pt idx="7398">
                  <c:v>394.60000600000001</c:v>
                </c:pt>
                <c:pt idx="7399">
                  <c:v>960.36999500000002</c:v>
                </c:pt>
                <c:pt idx="7400">
                  <c:v>1037.400024</c:v>
                </c:pt>
                <c:pt idx="7401">
                  <c:v>1074.3100589999999</c:v>
                </c:pt>
                <c:pt idx="7402">
                  <c:v>996.02002000000005</c:v>
                </c:pt>
                <c:pt idx="7403">
                  <c:v>851.78002900000001</c:v>
                </c:pt>
                <c:pt idx="7404">
                  <c:v>717.15002400000003</c:v>
                </c:pt>
                <c:pt idx="7405">
                  <c:v>660.28997800000002</c:v>
                </c:pt>
                <c:pt idx="7406">
                  <c:v>815.90997300000004</c:v>
                </c:pt>
                <c:pt idx="7407">
                  <c:v>1027.2700199999999</c:v>
                </c:pt>
                <c:pt idx="7408">
                  <c:v>1123.8000489999999</c:v>
                </c:pt>
                <c:pt idx="7409">
                  <c:v>1242.3599850000001</c:v>
                </c:pt>
                <c:pt idx="7410">
                  <c:v>1145.459961</c:v>
                </c:pt>
                <c:pt idx="7411">
                  <c:v>361.32998700000002</c:v>
                </c:pt>
                <c:pt idx="7412">
                  <c:v>254.46000699999999</c:v>
                </c:pt>
                <c:pt idx="7413">
                  <c:v>262.94000199999999</c:v>
                </c:pt>
                <c:pt idx="7414">
                  <c:v>229.300003</c:v>
                </c:pt>
                <c:pt idx="7415">
                  <c:v>203.61999499999999</c:v>
                </c:pt>
                <c:pt idx="7416">
                  <c:v>193.929993</c:v>
                </c:pt>
                <c:pt idx="7417">
                  <c:v>170.929993</c:v>
                </c:pt>
                <c:pt idx="7418">
                  <c:v>174.13000500000001</c:v>
                </c:pt>
                <c:pt idx="7419">
                  <c:v>156.199997</c:v>
                </c:pt>
                <c:pt idx="7420">
                  <c:v>178.75</c:v>
                </c:pt>
                <c:pt idx="7421">
                  <c:v>195.720001</c:v>
                </c:pt>
                <c:pt idx="7422">
                  <c:v>229.429993</c:v>
                </c:pt>
                <c:pt idx="7423">
                  <c:v>232.479996</c:v>
                </c:pt>
                <c:pt idx="7424">
                  <c:v>278.01998900000001</c:v>
                </c:pt>
                <c:pt idx="7425">
                  <c:v>333.52999899999998</c:v>
                </c:pt>
                <c:pt idx="7426">
                  <c:v>396.26998900000001</c:v>
                </c:pt>
                <c:pt idx="7427">
                  <c:v>374.76001000000002</c:v>
                </c:pt>
                <c:pt idx="7428">
                  <c:v>384.35998499999999</c:v>
                </c:pt>
                <c:pt idx="7429">
                  <c:v>292.98001099999999</c:v>
                </c:pt>
                <c:pt idx="7430">
                  <c:v>279.209991</c:v>
                </c:pt>
                <c:pt idx="7431">
                  <c:v>282.92999300000002</c:v>
                </c:pt>
                <c:pt idx="7432">
                  <c:v>300.20001200000002</c:v>
                </c:pt>
                <c:pt idx="7433">
                  <c:v>372.60000600000001</c:v>
                </c:pt>
                <c:pt idx="7434">
                  <c:v>371.040009</c:v>
                </c:pt>
                <c:pt idx="7435">
                  <c:v>310.08999599999999</c:v>
                </c:pt>
                <c:pt idx="7436">
                  <c:v>266.55999800000001</c:v>
                </c:pt>
                <c:pt idx="7437">
                  <c:v>202.03999300000001</c:v>
                </c:pt>
                <c:pt idx="7438">
                  <c:v>205.320007</c:v>
                </c:pt>
                <c:pt idx="7439">
                  <c:v>147.720001</c:v>
                </c:pt>
                <c:pt idx="7440">
                  <c:v>0.67</c:v>
                </c:pt>
                <c:pt idx="7441">
                  <c:v>0.67</c:v>
                </c:pt>
                <c:pt idx="7442">
                  <c:v>0.67</c:v>
                </c:pt>
                <c:pt idx="7443">
                  <c:v>2.23</c:v>
                </c:pt>
                <c:pt idx="7444">
                  <c:v>37.209999000000003</c:v>
                </c:pt>
                <c:pt idx="7445">
                  <c:v>67.5</c:v>
                </c:pt>
                <c:pt idx="7446">
                  <c:v>355.709991</c:v>
                </c:pt>
                <c:pt idx="7447">
                  <c:v>500.75</c:v>
                </c:pt>
                <c:pt idx="7448">
                  <c:v>438.69000199999999</c:v>
                </c:pt>
                <c:pt idx="7449">
                  <c:v>435.55999800000001</c:v>
                </c:pt>
                <c:pt idx="7450">
                  <c:v>432.57998700000002</c:v>
                </c:pt>
                <c:pt idx="7451">
                  <c:v>405.64001500000001</c:v>
                </c:pt>
                <c:pt idx="7452">
                  <c:v>384.88000499999998</c:v>
                </c:pt>
                <c:pt idx="7453">
                  <c:v>370.67001299999998</c:v>
                </c:pt>
                <c:pt idx="7454">
                  <c:v>398.13000499999998</c:v>
                </c:pt>
                <c:pt idx="7455">
                  <c:v>430.35000600000001</c:v>
                </c:pt>
                <c:pt idx="7456">
                  <c:v>537.580017</c:v>
                </c:pt>
                <c:pt idx="7457">
                  <c:v>1157.6999510000001</c:v>
                </c:pt>
                <c:pt idx="7458">
                  <c:v>1164.540039</c:v>
                </c:pt>
                <c:pt idx="7459">
                  <c:v>870.75</c:v>
                </c:pt>
                <c:pt idx="7460">
                  <c:v>409.66000400000001</c:v>
                </c:pt>
                <c:pt idx="7461">
                  <c:v>381.67999300000002</c:v>
                </c:pt>
                <c:pt idx="7462">
                  <c:v>400.209991</c:v>
                </c:pt>
                <c:pt idx="7463">
                  <c:v>360.39999399999999</c:v>
                </c:pt>
                <c:pt idx="7464">
                  <c:v>317.22000100000002</c:v>
                </c:pt>
                <c:pt idx="7465">
                  <c:v>222.88999899999999</c:v>
                </c:pt>
                <c:pt idx="7466">
                  <c:v>206.08000200000001</c:v>
                </c:pt>
                <c:pt idx="7467">
                  <c:v>194.990005</c:v>
                </c:pt>
                <c:pt idx="7468">
                  <c:v>230.33000200000001</c:v>
                </c:pt>
                <c:pt idx="7469">
                  <c:v>254.800003</c:v>
                </c:pt>
                <c:pt idx="7470">
                  <c:v>468.25</c:v>
                </c:pt>
                <c:pt idx="7471">
                  <c:v>513.40002400000003</c:v>
                </c:pt>
                <c:pt idx="7472">
                  <c:v>885.53002900000001</c:v>
                </c:pt>
                <c:pt idx="7473">
                  <c:v>513.70001200000002</c:v>
                </c:pt>
                <c:pt idx="7474">
                  <c:v>498.75</c:v>
                </c:pt>
                <c:pt idx="7475">
                  <c:v>481.26998900000001</c:v>
                </c:pt>
                <c:pt idx="7476">
                  <c:v>469.51001000000002</c:v>
                </c:pt>
                <c:pt idx="7477">
                  <c:v>465.11999500000002</c:v>
                </c:pt>
                <c:pt idx="7478">
                  <c:v>463.63000499999998</c:v>
                </c:pt>
                <c:pt idx="7479">
                  <c:v>466.52999899999998</c:v>
                </c:pt>
                <c:pt idx="7480">
                  <c:v>489.60000600000001</c:v>
                </c:pt>
                <c:pt idx="7481">
                  <c:v>502.17001299999998</c:v>
                </c:pt>
                <c:pt idx="7482">
                  <c:v>459.10000600000001</c:v>
                </c:pt>
                <c:pt idx="7483">
                  <c:v>338.57000699999998</c:v>
                </c:pt>
                <c:pt idx="7484">
                  <c:v>301.23001099999999</c:v>
                </c:pt>
                <c:pt idx="7485">
                  <c:v>261.86999500000002</c:v>
                </c:pt>
                <c:pt idx="7486">
                  <c:v>247.44000199999999</c:v>
                </c:pt>
                <c:pt idx="7487">
                  <c:v>200.94000199999999</c:v>
                </c:pt>
                <c:pt idx="7488">
                  <c:v>249.240005</c:v>
                </c:pt>
                <c:pt idx="7489">
                  <c:v>201.33999600000001</c:v>
                </c:pt>
                <c:pt idx="7490">
                  <c:v>139.61000100000001</c:v>
                </c:pt>
                <c:pt idx="7491">
                  <c:v>133.88000500000001</c:v>
                </c:pt>
                <c:pt idx="7492">
                  <c:v>148.83000200000001</c:v>
                </c:pt>
                <c:pt idx="7493">
                  <c:v>159.16999799999999</c:v>
                </c:pt>
                <c:pt idx="7494">
                  <c:v>232.80999800000001</c:v>
                </c:pt>
                <c:pt idx="7495">
                  <c:v>322.51001000000002</c:v>
                </c:pt>
                <c:pt idx="7496">
                  <c:v>363.709991</c:v>
                </c:pt>
                <c:pt idx="7497">
                  <c:v>362.07998700000002</c:v>
                </c:pt>
                <c:pt idx="7498">
                  <c:v>361.63000499999998</c:v>
                </c:pt>
                <c:pt idx="7499">
                  <c:v>353.67001299999998</c:v>
                </c:pt>
                <c:pt idx="7500">
                  <c:v>342.22000100000002</c:v>
                </c:pt>
                <c:pt idx="7501">
                  <c:v>349.35998499999999</c:v>
                </c:pt>
                <c:pt idx="7502">
                  <c:v>525.26000999999997</c:v>
                </c:pt>
                <c:pt idx="7503">
                  <c:v>611.53997800000002</c:v>
                </c:pt>
                <c:pt idx="7504">
                  <c:v>1183.0699460000001</c:v>
                </c:pt>
                <c:pt idx="7505">
                  <c:v>1428.8900149999999</c:v>
                </c:pt>
                <c:pt idx="7506">
                  <c:v>1487.280029</c:v>
                </c:pt>
                <c:pt idx="7507">
                  <c:v>1255.8100589999999</c:v>
                </c:pt>
                <c:pt idx="7508">
                  <c:v>1108.98999</c:v>
                </c:pt>
                <c:pt idx="7509">
                  <c:v>1046.4300539999999</c:v>
                </c:pt>
                <c:pt idx="7510">
                  <c:v>950.03997800000002</c:v>
                </c:pt>
                <c:pt idx="7511">
                  <c:v>883.69000200000005</c:v>
                </c:pt>
                <c:pt idx="7512">
                  <c:v>836.75</c:v>
                </c:pt>
                <c:pt idx="7513">
                  <c:v>564.59997599999997</c:v>
                </c:pt>
                <c:pt idx="7514">
                  <c:v>494.540009</c:v>
                </c:pt>
                <c:pt idx="7515">
                  <c:v>494.16000400000001</c:v>
                </c:pt>
                <c:pt idx="7516">
                  <c:v>482.64001500000001</c:v>
                </c:pt>
                <c:pt idx="7517">
                  <c:v>564.15002400000003</c:v>
                </c:pt>
                <c:pt idx="7518">
                  <c:v>1125.1099850000001</c:v>
                </c:pt>
                <c:pt idx="7519">
                  <c:v>1352.5500489999999</c:v>
                </c:pt>
                <c:pt idx="7520">
                  <c:v>1481</c:v>
                </c:pt>
                <c:pt idx="7521">
                  <c:v>1154.040039</c:v>
                </c:pt>
                <c:pt idx="7522">
                  <c:v>564.90002400000003</c:v>
                </c:pt>
                <c:pt idx="7523">
                  <c:v>481.14999399999999</c:v>
                </c:pt>
                <c:pt idx="7524">
                  <c:v>323.61999500000002</c:v>
                </c:pt>
                <c:pt idx="7525">
                  <c:v>305.61999500000002</c:v>
                </c:pt>
                <c:pt idx="7526">
                  <c:v>262.48001099999999</c:v>
                </c:pt>
                <c:pt idx="7527">
                  <c:v>228.78999300000001</c:v>
                </c:pt>
                <c:pt idx="7528">
                  <c:v>231.61000100000001</c:v>
                </c:pt>
                <c:pt idx="7529">
                  <c:v>222.91000399999999</c:v>
                </c:pt>
                <c:pt idx="7530">
                  <c:v>172.03999300000001</c:v>
                </c:pt>
                <c:pt idx="7531">
                  <c:v>129.570007</c:v>
                </c:pt>
                <c:pt idx="7532">
                  <c:v>121.980003</c:v>
                </c:pt>
                <c:pt idx="7533">
                  <c:v>105.099998</c:v>
                </c:pt>
                <c:pt idx="7534">
                  <c:v>86.870002999999997</c:v>
                </c:pt>
                <c:pt idx="7535">
                  <c:v>55.93</c:v>
                </c:pt>
                <c:pt idx="7536">
                  <c:v>7.07</c:v>
                </c:pt>
                <c:pt idx="7537">
                  <c:v>2.23</c:v>
                </c:pt>
                <c:pt idx="7538">
                  <c:v>0.6</c:v>
                </c:pt>
                <c:pt idx="7539">
                  <c:v>0.52</c:v>
                </c:pt>
                <c:pt idx="7540">
                  <c:v>0.3</c:v>
                </c:pt>
                <c:pt idx="7541">
                  <c:v>0.74</c:v>
                </c:pt>
                <c:pt idx="7542">
                  <c:v>6.17</c:v>
                </c:pt>
                <c:pt idx="7543">
                  <c:v>14.95</c:v>
                </c:pt>
                <c:pt idx="7544">
                  <c:v>22.690000999999999</c:v>
                </c:pt>
                <c:pt idx="7545">
                  <c:v>22.389999</c:v>
                </c:pt>
                <c:pt idx="7546">
                  <c:v>22.540001</c:v>
                </c:pt>
                <c:pt idx="7547">
                  <c:v>22.459999</c:v>
                </c:pt>
                <c:pt idx="7548">
                  <c:v>18.600000000000001</c:v>
                </c:pt>
                <c:pt idx="7549">
                  <c:v>15.84</c:v>
                </c:pt>
                <c:pt idx="7550">
                  <c:v>18.670000000000002</c:v>
                </c:pt>
                <c:pt idx="7551">
                  <c:v>21.129999000000002</c:v>
                </c:pt>
                <c:pt idx="7552">
                  <c:v>37.490001999999997</c:v>
                </c:pt>
                <c:pt idx="7553">
                  <c:v>47.23</c:v>
                </c:pt>
                <c:pt idx="7554">
                  <c:v>35.029998999999997</c:v>
                </c:pt>
                <c:pt idx="7555">
                  <c:v>17.549999</c:v>
                </c:pt>
                <c:pt idx="7556">
                  <c:v>7.59</c:v>
                </c:pt>
                <c:pt idx="7557">
                  <c:v>6.99</c:v>
                </c:pt>
                <c:pt idx="7558">
                  <c:v>3.05</c:v>
                </c:pt>
                <c:pt idx="7559">
                  <c:v>2.16</c:v>
                </c:pt>
                <c:pt idx="7560">
                  <c:v>0.67</c:v>
                </c:pt>
                <c:pt idx="7561">
                  <c:v>1.41</c:v>
                </c:pt>
                <c:pt idx="7562">
                  <c:v>59.73</c:v>
                </c:pt>
                <c:pt idx="7563">
                  <c:v>338.23001099999999</c:v>
                </c:pt>
                <c:pt idx="7564">
                  <c:v>740.27002000000005</c:v>
                </c:pt>
                <c:pt idx="7565">
                  <c:v>964.61999500000002</c:v>
                </c:pt>
                <c:pt idx="7566">
                  <c:v>1175.280029</c:v>
                </c:pt>
                <c:pt idx="7567">
                  <c:v>1281.5699460000001</c:v>
                </c:pt>
                <c:pt idx="7568">
                  <c:v>1277.329956</c:v>
                </c:pt>
                <c:pt idx="7569">
                  <c:v>1241.6999510000001</c:v>
                </c:pt>
                <c:pt idx="7570">
                  <c:v>1055.1400149999999</c:v>
                </c:pt>
                <c:pt idx="7571">
                  <c:v>973.61999500000002</c:v>
                </c:pt>
                <c:pt idx="7572">
                  <c:v>997.94000200000005</c:v>
                </c:pt>
                <c:pt idx="7573">
                  <c:v>1026.7299800000001</c:v>
                </c:pt>
                <c:pt idx="7574">
                  <c:v>1107.880005</c:v>
                </c:pt>
                <c:pt idx="7575">
                  <c:v>1539.540039</c:v>
                </c:pt>
                <c:pt idx="7576">
                  <c:v>1447</c:v>
                </c:pt>
                <c:pt idx="7577">
                  <c:v>1790.4300539999999</c:v>
                </c:pt>
                <c:pt idx="7578">
                  <c:v>1770.349976</c:v>
                </c:pt>
                <c:pt idx="7579">
                  <c:v>1485.530029</c:v>
                </c:pt>
                <c:pt idx="7580">
                  <c:v>1319.880005</c:v>
                </c:pt>
                <c:pt idx="7581">
                  <c:v>1241.030029</c:v>
                </c:pt>
                <c:pt idx="7582">
                  <c:v>1196.5500489999999</c:v>
                </c:pt>
                <c:pt idx="7583">
                  <c:v>1180.410034</c:v>
                </c:pt>
                <c:pt idx="7584">
                  <c:v>1255.6400149999999</c:v>
                </c:pt>
                <c:pt idx="7585">
                  <c:v>1132.2299800000001</c:v>
                </c:pt>
                <c:pt idx="7586">
                  <c:v>1063.719971</c:v>
                </c:pt>
                <c:pt idx="7587">
                  <c:v>944.70001200000002</c:v>
                </c:pt>
                <c:pt idx="7588">
                  <c:v>997.28997800000002</c:v>
                </c:pt>
                <c:pt idx="7589">
                  <c:v>1006.369995</c:v>
                </c:pt>
                <c:pt idx="7590">
                  <c:v>1006.369995</c:v>
                </c:pt>
                <c:pt idx="7591">
                  <c:v>1121.369995</c:v>
                </c:pt>
                <c:pt idx="7592">
                  <c:v>1160.119995</c:v>
                </c:pt>
                <c:pt idx="7593">
                  <c:v>978.70001200000002</c:v>
                </c:pt>
                <c:pt idx="7594">
                  <c:v>894.94000200000005</c:v>
                </c:pt>
                <c:pt idx="7595">
                  <c:v>989.330017</c:v>
                </c:pt>
                <c:pt idx="7596">
                  <c:v>967.98999000000003</c:v>
                </c:pt>
                <c:pt idx="7597">
                  <c:v>929.82000700000003</c:v>
                </c:pt>
                <c:pt idx="7598">
                  <c:v>1022.059998</c:v>
                </c:pt>
                <c:pt idx="7599">
                  <c:v>1055.3100589999999</c:v>
                </c:pt>
                <c:pt idx="7600">
                  <c:v>1118.619995</c:v>
                </c:pt>
                <c:pt idx="7601">
                  <c:v>1395.5600589999999</c:v>
                </c:pt>
                <c:pt idx="7602">
                  <c:v>1471.8000489999999</c:v>
                </c:pt>
                <c:pt idx="7603">
                  <c:v>1228.26001</c:v>
                </c:pt>
                <c:pt idx="7604">
                  <c:v>1116.089966</c:v>
                </c:pt>
                <c:pt idx="7605">
                  <c:v>1049.1400149999999</c:v>
                </c:pt>
                <c:pt idx="7606">
                  <c:v>1026.530029</c:v>
                </c:pt>
                <c:pt idx="7607">
                  <c:v>886.53002900000001</c:v>
                </c:pt>
                <c:pt idx="7608">
                  <c:v>726.080017</c:v>
                </c:pt>
                <c:pt idx="7609">
                  <c:v>629.22997999999995</c:v>
                </c:pt>
                <c:pt idx="7610">
                  <c:v>509.61999500000002</c:v>
                </c:pt>
                <c:pt idx="7611">
                  <c:v>270.69000199999999</c:v>
                </c:pt>
                <c:pt idx="7612">
                  <c:v>276.42001299999998</c:v>
                </c:pt>
                <c:pt idx="7613">
                  <c:v>341.13000499999998</c:v>
                </c:pt>
                <c:pt idx="7614">
                  <c:v>1093.7700199999999</c:v>
                </c:pt>
                <c:pt idx="7615">
                  <c:v>1525.660034</c:v>
                </c:pt>
                <c:pt idx="7616">
                  <c:v>1553.920044</c:v>
                </c:pt>
                <c:pt idx="7617">
                  <c:v>1238.150024</c:v>
                </c:pt>
                <c:pt idx="7618">
                  <c:v>1059.26001</c:v>
                </c:pt>
                <c:pt idx="7619">
                  <c:v>966.27002000000005</c:v>
                </c:pt>
                <c:pt idx="7620">
                  <c:v>1066.170044</c:v>
                </c:pt>
                <c:pt idx="7621">
                  <c:v>1232.5</c:v>
                </c:pt>
                <c:pt idx="7622">
                  <c:v>1505.130005</c:v>
                </c:pt>
                <c:pt idx="7623">
                  <c:v>1579.0699460000001</c:v>
                </c:pt>
                <c:pt idx="7624">
                  <c:v>1580.26001</c:v>
                </c:pt>
                <c:pt idx="7625">
                  <c:v>1890.73999</c:v>
                </c:pt>
                <c:pt idx="7626">
                  <c:v>1620.719971</c:v>
                </c:pt>
                <c:pt idx="7627">
                  <c:v>1394.290039</c:v>
                </c:pt>
                <c:pt idx="7628">
                  <c:v>1193.8199460000001</c:v>
                </c:pt>
                <c:pt idx="7629">
                  <c:v>1039.25</c:v>
                </c:pt>
                <c:pt idx="7630">
                  <c:v>1172.170044</c:v>
                </c:pt>
                <c:pt idx="7631">
                  <c:v>1097.709961</c:v>
                </c:pt>
                <c:pt idx="7632">
                  <c:v>1013.090027</c:v>
                </c:pt>
                <c:pt idx="7633">
                  <c:v>958.71002199999998</c:v>
                </c:pt>
                <c:pt idx="7634">
                  <c:v>850.03997800000002</c:v>
                </c:pt>
                <c:pt idx="7635">
                  <c:v>728.28002900000001</c:v>
                </c:pt>
                <c:pt idx="7636">
                  <c:v>412.97000100000002</c:v>
                </c:pt>
                <c:pt idx="7637">
                  <c:v>230.96000699999999</c:v>
                </c:pt>
                <c:pt idx="7638">
                  <c:v>938.40997300000004</c:v>
                </c:pt>
                <c:pt idx="7639">
                  <c:v>815.75</c:v>
                </c:pt>
                <c:pt idx="7640">
                  <c:v>932.30999799999995</c:v>
                </c:pt>
                <c:pt idx="7641">
                  <c:v>729.02002000000005</c:v>
                </c:pt>
                <c:pt idx="7642">
                  <c:v>765.32000700000003</c:v>
                </c:pt>
                <c:pt idx="7643">
                  <c:v>707.36999500000002</c:v>
                </c:pt>
                <c:pt idx="7644">
                  <c:v>665.27002000000005</c:v>
                </c:pt>
                <c:pt idx="7645">
                  <c:v>624.59002699999996</c:v>
                </c:pt>
                <c:pt idx="7646">
                  <c:v>616.03002900000001</c:v>
                </c:pt>
                <c:pt idx="7647">
                  <c:v>519.55999799999995</c:v>
                </c:pt>
                <c:pt idx="7648">
                  <c:v>417.73001099999999</c:v>
                </c:pt>
                <c:pt idx="7649">
                  <c:v>636.11999500000002</c:v>
                </c:pt>
                <c:pt idx="7650">
                  <c:v>309.35998499999999</c:v>
                </c:pt>
                <c:pt idx="7651">
                  <c:v>207.08000200000001</c:v>
                </c:pt>
                <c:pt idx="7652">
                  <c:v>174.199997</c:v>
                </c:pt>
                <c:pt idx="7653">
                  <c:v>140.05999800000001</c:v>
                </c:pt>
                <c:pt idx="7654">
                  <c:v>132.699997</c:v>
                </c:pt>
                <c:pt idx="7655">
                  <c:v>116.110001</c:v>
                </c:pt>
                <c:pt idx="7656">
                  <c:v>140.80999800000001</c:v>
                </c:pt>
                <c:pt idx="7657">
                  <c:v>132.929993</c:v>
                </c:pt>
                <c:pt idx="7658">
                  <c:v>128.020004</c:v>
                </c:pt>
                <c:pt idx="7659">
                  <c:v>127.199997</c:v>
                </c:pt>
                <c:pt idx="7660">
                  <c:v>128.61000100000001</c:v>
                </c:pt>
                <c:pt idx="7661">
                  <c:v>137.16999799999999</c:v>
                </c:pt>
                <c:pt idx="7662">
                  <c:v>168.33000200000001</c:v>
                </c:pt>
                <c:pt idx="7663">
                  <c:v>213.11000100000001</c:v>
                </c:pt>
                <c:pt idx="7664">
                  <c:v>254.61999499999999</c:v>
                </c:pt>
                <c:pt idx="7665">
                  <c:v>215.050003</c:v>
                </c:pt>
                <c:pt idx="7666">
                  <c:v>232.529999</c:v>
                </c:pt>
                <c:pt idx="7667">
                  <c:v>243.38999899999999</c:v>
                </c:pt>
                <c:pt idx="7668">
                  <c:v>219.13999899999999</c:v>
                </c:pt>
                <c:pt idx="7669">
                  <c:v>209.91999799999999</c:v>
                </c:pt>
                <c:pt idx="7670">
                  <c:v>213.55999800000001</c:v>
                </c:pt>
                <c:pt idx="7671">
                  <c:v>218.770004</c:v>
                </c:pt>
                <c:pt idx="7672">
                  <c:v>226.729996</c:v>
                </c:pt>
                <c:pt idx="7673">
                  <c:v>371.55999800000001</c:v>
                </c:pt>
                <c:pt idx="7674">
                  <c:v>297.76001000000002</c:v>
                </c:pt>
                <c:pt idx="7675">
                  <c:v>185.66999799999999</c:v>
                </c:pt>
                <c:pt idx="7676">
                  <c:v>189.30999800000001</c:v>
                </c:pt>
                <c:pt idx="7677">
                  <c:v>180.679993</c:v>
                </c:pt>
                <c:pt idx="7678">
                  <c:v>175.39999399999999</c:v>
                </c:pt>
                <c:pt idx="7679">
                  <c:v>149.58999600000001</c:v>
                </c:pt>
                <c:pt idx="7680">
                  <c:v>270.52999899999998</c:v>
                </c:pt>
                <c:pt idx="7681">
                  <c:v>177.91999799999999</c:v>
                </c:pt>
                <c:pt idx="7682">
                  <c:v>122.360001</c:v>
                </c:pt>
                <c:pt idx="7683">
                  <c:v>77.279999000000004</c:v>
                </c:pt>
                <c:pt idx="7684">
                  <c:v>43.740001999999997</c:v>
                </c:pt>
                <c:pt idx="7685">
                  <c:v>82.269997000000004</c:v>
                </c:pt>
                <c:pt idx="7686">
                  <c:v>337.17001299999998</c:v>
                </c:pt>
                <c:pt idx="7687">
                  <c:v>456.77999899999998</c:v>
                </c:pt>
                <c:pt idx="7688">
                  <c:v>638.64001499999995</c:v>
                </c:pt>
                <c:pt idx="7689">
                  <c:v>537.63000499999998</c:v>
                </c:pt>
                <c:pt idx="7690">
                  <c:v>450.459991</c:v>
                </c:pt>
                <c:pt idx="7691">
                  <c:v>441.89999399999999</c:v>
                </c:pt>
                <c:pt idx="7692">
                  <c:v>426.35998499999999</c:v>
                </c:pt>
                <c:pt idx="7693">
                  <c:v>428.51001000000002</c:v>
                </c:pt>
                <c:pt idx="7694">
                  <c:v>430.97000100000002</c:v>
                </c:pt>
                <c:pt idx="7695">
                  <c:v>460.13000499999998</c:v>
                </c:pt>
                <c:pt idx="7696">
                  <c:v>476.57000699999998</c:v>
                </c:pt>
                <c:pt idx="7697">
                  <c:v>556.22997999999995</c:v>
                </c:pt>
                <c:pt idx="7698">
                  <c:v>450.459991</c:v>
                </c:pt>
                <c:pt idx="7699">
                  <c:v>370.72000100000002</c:v>
                </c:pt>
                <c:pt idx="7700">
                  <c:v>328.92001299999998</c:v>
                </c:pt>
                <c:pt idx="7701">
                  <c:v>279.89999399999999</c:v>
                </c:pt>
                <c:pt idx="7702">
                  <c:v>296.77999899999998</c:v>
                </c:pt>
                <c:pt idx="7703">
                  <c:v>238.320007</c:v>
                </c:pt>
                <c:pt idx="7704">
                  <c:v>586.03002900000001</c:v>
                </c:pt>
                <c:pt idx="7705">
                  <c:v>557.39001499999995</c:v>
                </c:pt>
                <c:pt idx="7706">
                  <c:v>532.25</c:v>
                </c:pt>
                <c:pt idx="7707">
                  <c:v>518.78997800000002</c:v>
                </c:pt>
                <c:pt idx="7708">
                  <c:v>589.22997999999995</c:v>
                </c:pt>
                <c:pt idx="7709">
                  <c:v>634.75</c:v>
                </c:pt>
                <c:pt idx="7710">
                  <c:v>751.52002000000005</c:v>
                </c:pt>
                <c:pt idx="7711">
                  <c:v>903.40002400000003</c:v>
                </c:pt>
                <c:pt idx="7712">
                  <c:v>1026.130005</c:v>
                </c:pt>
                <c:pt idx="7713">
                  <c:v>1000.539978</c:v>
                </c:pt>
                <c:pt idx="7714">
                  <c:v>887.19000200000005</c:v>
                </c:pt>
                <c:pt idx="7715">
                  <c:v>821.28997800000002</c:v>
                </c:pt>
                <c:pt idx="7716">
                  <c:v>800.90997300000004</c:v>
                </c:pt>
                <c:pt idx="7717">
                  <c:v>788.85998500000005</c:v>
                </c:pt>
                <c:pt idx="7718">
                  <c:v>800.67999299999997</c:v>
                </c:pt>
                <c:pt idx="7719">
                  <c:v>873.5</c:v>
                </c:pt>
                <c:pt idx="7720">
                  <c:v>988.03997800000002</c:v>
                </c:pt>
                <c:pt idx="7721">
                  <c:v>1160.079956</c:v>
                </c:pt>
                <c:pt idx="7722">
                  <c:v>1174.4399410000001</c:v>
                </c:pt>
                <c:pt idx="7723">
                  <c:v>919.02002000000005</c:v>
                </c:pt>
                <c:pt idx="7724">
                  <c:v>838.53997800000002</c:v>
                </c:pt>
                <c:pt idx="7725">
                  <c:v>841.89001499999995</c:v>
                </c:pt>
                <c:pt idx="7726">
                  <c:v>825.82000700000003</c:v>
                </c:pt>
                <c:pt idx="7727">
                  <c:v>804.919983</c:v>
                </c:pt>
                <c:pt idx="7728">
                  <c:v>934.88000499999998</c:v>
                </c:pt>
                <c:pt idx="7729">
                  <c:v>892.55999799999995</c:v>
                </c:pt>
                <c:pt idx="7730">
                  <c:v>918.89001499999995</c:v>
                </c:pt>
                <c:pt idx="7731">
                  <c:v>918.59002699999996</c:v>
                </c:pt>
                <c:pt idx="7732">
                  <c:v>918.89001499999995</c:v>
                </c:pt>
                <c:pt idx="7733">
                  <c:v>931.30999799999995</c:v>
                </c:pt>
                <c:pt idx="7734">
                  <c:v>944.70001200000002</c:v>
                </c:pt>
                <c:pt idx="7735">
                  <c:v>1189.5500489999999</c:v>
                </c:pt>
                <c:pt idx="7736">
                  <c:v>1529.98999</c:v>
                </c:pt>
                <c:pt idx="7737">
                  <c:v>1599.6800539999999</c:v>
                </c:pt>
                <c:pt idx="7738">
                  <c:v>1312.349976</c:v>
                </c:pt>
                <c:pt idx="7739">
                  <c:v>1478.369995</c:v>
                </c:pt>
                <c:pt idx="7740">
                  <c:v>1388.959961</c:v>
                </c:pt>
                <c:pt idx="7741">
                  <c:v>1428.23999</c:v>
                </c:pt>
                <c:pt idx="7742">
                  <c:v>1586.8100589999999</c:v>
                </c:pt>
                <c:pt idx="7743">
                  <c:v>1689.23999</c:v>
                </c:pt>
                <c:pt idx="7744">
                  <c:v>1810.329956</c:v>
                </c:pt>
                <c:pt idx="7745">
                  <c:v>2097.360107</c:v>
                </c:pt>
                <c:pt idx="7746">
                  <c:v>2136.8500979999999</c:v>
                </c:pt>
                <c:pt idx="7747">
                  <c:v>1939.079956</c:v>
                </c:pt>
                <c:pt idx="7748">
                  <c:v>1785.1099850000001</c:v>
                </c:pt>
                <c:pt idx="7749">
                  <c:v>1726.280029</c:v>
                </c:pt>
                <c:pt idx="7750">
                  <c:v>1590.160034</c:v>
                </c:pt>
                <c:pt idx="7751">
                  <c:v>1486.920044</c:v>
                </c:pt>
                <c:pt idx="7752">
                  <c:v>1493.099976</c:v>
                </c:pt>
                <c:pt idx="7753">
                  <c:v>1335.1899410000001</c:v>
                </c:pt>
                <c:pt idx="7754">
                  <c:v>1360.5600589999999</c:v>
                </c:pt>
                <c:pt idx="7755">
                  <c:v>1312.9499510000001</c:v>
                </c:pt>
                <c:pt idx="7756">
                  <c:v>1266.23999</c:v>
                </c:pt>
                <c:pt idx="7757">
                  <c:v>1308.1899410000001</c:v>
                </c:pt>
                <c:pt idx="7758">
                  <c:v>1339.4300539999999</c:v>
                </c:pt>
                <c:pt idx="7759">
                  <c:v>1444.380005</c:v>
                </c:pt>
                <c:pt idx="7760">
                  <c:v>1487.8199460000001</c:v>
                </c:pt>
                <c:pt idx="7761">
                  <c:v>1599.3900149999999</c:v>
                </c:pt>
                <c:pt idx="7762">
                  <c:v>1577.0699460000001</c:v>
                </c:pt>
                <c:pt idx="7763">
                  <c:v>1621.410034</c:v>
                </c:pt>
                <c:pt idx="7764">
                  <c:v>1562.349976</c:v>
                </c:pt>
                <c:pt idx="7765">
                  <c:v>1479.040039</c:v>
                </c:pt>
                <c:pt idx="7766">
                  <c:v>1525.900024</c:v>
                </c:pt>
                <c:pt idx="7767">
                  <c:v>1670.5699460000001</c:v>
                </c:pt>
                <c:pt idx="7768">
                  <c:v>1799.619995</c:v>
                </c:pt>
                <c:pt idx="7769">
                  <c:v>1988.6899410000001</c:v>
                </c:pt>
                <c:pt idx="7770">
                  <c:v>2030.5699460000001</c:v>
                </c:pt>
                <c:pt idx="7771">
                  <c:v>1981.780029</c:v>
                </c:pt>
                <c:pt idx="7772">
                  <c:v>1821.5600589999999</c:v>
                </c:pt>
                <c:pt idx="7773">
                  <c:v>1599.910034</c:v>
                </c:pt>
                <c:pt idx="7774">
                  <c:v>1577.0699460000001</c:v>
                </c:pt>
                <c:pt idx="7775">
                  <c:v>1260.369995</c:v>
                </c:pt>
                <c:pt idx="7776">
                  <c:v>1036.4799800000001</c:v>
                </c:pt>
                <c:pt idx="7777">
                  <c:v>1044.1400149999999</c:v>
                </c:pt>
                <c:pt idx="7778">
                  <c:v>1111.900024</c:v>
                </c:pt>
                <c:pt idx="7779">
                  <c:v>1078.3599850000001</c:v>
                </c:pt>
                <c:pt idx="7780">
                  <c:v>1151.400024</c:v>
                </c:pt>
                <c:pt idx="7781">
                  <c:v>1246.01001</c:v>
                </c:pt>
                <c:pt idx="7782">
                  <c:v>2011.2299800000001</c:v>
                </c:pt>
                <c:pt idx="7783">
                  <c:v>2357.389893</c:v>
                </c:pt>
                <c:pt idx="7784">
                  <c:v>2410.280029</c:v>
                </c:pt>
                <c:pt idx="7785">
                  <c:v>2292.01001</c:v>
                </c:pt>
                <c:pt idx="7786">
                  <c:v>2202.9799800000001</c:v>
                </c:pt>
                <c:pt idx="7787">
                  <c:v>2287.3999020000001</c:v>
                </c:pt>
                <c:pt idx="7788">
                  <c:v>2230.0600589999999</c:v>
                </c:pt>
                <c:pt idx="7789">
                  <c:v>2248.6499020000001</c:v>
                </c:pt>
                <c:pt idx="7790">
                  <c:v>2469.5600589999999</c:v>
                </c:pt>
                <c:pt idx="7791">
                  <c:v>2481.9799800000001</c:v>
                </c:pt>
                <c:pt idx="7792">
                  <c:v>2489.3400879999999</c:v>
                </c:pt>
                <c:pt idx="7793">
                  <c:v>2494.6201169999999</c:v>
                </c:pt>
                <c:pt idx="7794">
                  <c:v>2346.01001</c:v>
                </c:pt>
                <c:pt idx="7795">
                  <c:v>2167.6499020000001</c:v>
                </c:pt>
                <c:pt idx="7796">
                  <c:v>1875.6400149999999</c:v>
                </c:pt>
                <c:pt idx="7797">
                  <c:v>1636.3599850000001</c:v>
                </c:pt>
                <c:pt idx="7798">
                  <c:v>1487.079956</c:v>
                </c:pt>
                <c:pt idx="7799">
                  <c:v>1153.1099850000001</c:v>
                </c:pt>
                <c:pt idx="7800">
                  <c:v>845.38000499999998</c:v>
                </c:pt>
                <c:pt idx="7801">
                  <c:v>836.30999799999995</c:v>
                </c:pt>
                <c:pt idx="7802">
                  <c:v>743.48999000000003</c:v>
                </c:pt>
                <c:pt idx="7803">
                  <c:v>610.96002199999998</c:v>
                </c:pt>
                <c:pt idx="7804">
                  <c:v>653.72997999999995</c:v>
                </c:pt>
                <c:pt idx="7805">
                  <c:v>771.38000499999998</c:v>
                </c:pt>
                <c:pt idx="7806">
                  <c:v>1131.790039</c:v>
                </c:pt>
                <c:pt idx="7807">
                  <c:v>1668.900024</c:v>
                </c:pt>
                <c:pt idx="7808">
                  <c:v>1518.8900149999999</c:v>
                </c:pt>
                <c:pt idx="7809">
                  <c:v>1556.73999</c:v>
                </c:pt>
                <c:pt idx="7810">
                  <c:v>1591.849976</c:v>
                </c:pt>
                <c:pt idx="7811">
                  <c:v>1666.8900149999999</c:v>
                </c:pt>
                <c:pt idx="7812">
                  <c:v>1583.589966</c:v>
                </c:pt>
                <c:pt idx="7813">
                  <c:v>1575.709961</c:v>
                </c:pt>
                <c:pt idx="7814">
                  <c:v>1554.880005</c:v>
                </c:pt>
                <c:pt idx="7815">
                  <c:v>1670.9799800000001</c:v>
                </c:pt>
                <c:pt idx="7816">
                  <c:v>1577.0500489999999</c:v>
                </c:pt>
                <c:pt idx="7817">
                  <c:v>1629.1800539999999</c:v>
                </c:pt>
                <c:pt idx="7818">
                  <c:v>1441.25</c:v>
                </c:pt>
                <c:pt idx="7819">
                  <c:v>1347.540039</c:v>
                </c:pt>
                <c:pt idx="7820">
                  <c:v>1161.530029</c:v>
                </c:pt>
                <c:pt idx="7821">
                  <c:v>1139.150024</c:v>
                </c:pt>
                <c:pt idx="7822">
                  <c:v>1114.9799800000001</c:v>
                </c:pt>
                <c:pt idx="7823">
                  <c:v>1022.76001</c:v>
                </c:pt>
                <c:pt idx="7824">
                  <c:v>947.88000499999998</c:v>
                </c:pt>
                <c:pt idx="7825">
                  <c:v>920.73999000000003</c:v>
                </c:pt>
                <c:pt idx="7826">
                  <c:v>892.40002400000003</c:v>
                </c:pt>
                <c:pt idx="7827">
                  <c:v>858.34002699999996</c:v>
                </c:pt>
                <c:pt idx="7828">
                  <c:v>846.96002199999998</c:v>
                </c:pt>
                <c:pt idx="7829">
                  <c:v>894.47997999999995</c:v>
                </c:pt>
                <c:pt idx="7830">
                  <c:v>1041.150024</c:v>
                </c:pt>
                <c:pt idx="7831">
                  <c:v>1114.849976</c:v>
                </c:pt>
                <c:pt idx="7832">
                  <c:v>1233.030029</c:v>
                </c:pt>
                <c:pt idx="7833">
                  <c:v>1268.9499510000001</c:v>
                </c:pt>
                <c:pt idx="7834">
                  <c:v>1284.719971</c:v>
                </c:pt>
                <c:pt idx="7835">
                  <c:v>1240.3199460000001</c:v>
                </c:pt>
                <c:pt idx="7836">
                  <c:v>1209.599976</c:v>
                </c:pt>
                <c:pt idx="7837">
                  <c:v>1198.4499510000001</c:v>
                </c:pt>
                <c:pt idx="7838">
                  <c:v>1307.1800539999999</c:v>
                </c:pt>
                <c:pt idx="7839">
                  <c:v>1338.040039</c:v>
                </c:pt>
                <c:pt idx="7840">
                  <c:v>1384.530029</c:v>
                </c:pt>
                <c:pt idx="7841">
                  <c:v>1622.3000489999999</c:v>
                </c:pt>
                <c:pt idx="7842">
                  <c:v>1233.1800539999999</c:v>
                </c:pt>
                <c:pt idx="7843">
                  <c:v>1151.290039</c:v>
                </c:pt>
                <c:pt idx="7844">
                  <c:v>1041</c:v>
                </c:pt>
                <c:pt idx="7845">
                  <c:v>930.47997999999995</c:v>
                </c:pt>
                <c:pt idx="7846">
                  <c:v>932.48999000000003</c:v>
                </c:pt>
                <c:pt idx="7847">
                  <c:v>846.21997099999999</c:v>
                </c:pt>
                <c:pt idx="7848">
                  <c:v>1027.9399410000001</c:v>
                </c:pt>
                <c:pt idx="7849">
                  <c:v>924.42999299999997</c:v>
                </c:pt>
                <c:pt idx="7850">
                  <c:v>906.65997300000004</c:v>
                </c:pt>
                <c:pt idx="7851">
                  <c:v>873.71002199999998</c:v>
                </c:pt>
                <c:pt idx="7852">
                  <c:v>936.40002400000003</c:v>
                </c:pt>
                <c:pt idx="7853">
                  <c:v>1114.579956</c:v>
                </c:pt>
                <c:pt idx="7854">
                  <c:v>1542.25</c:v>
                </c:pt>
                <c:pt idx="7855">
                  <c:v>2180.080078</c:v>
                </c:pt>
                <c:pt idx="7856">
                  <c:v>2298.540039</c:v>
                </c:pt>
                <c:pt idx="7857">
                  <c:v>2193.320068</c:v>
                </c:pt>
                <c:pt idx="7858">
                  <c:v>2193.9099120000001</c:v>
                </c:pt>
                <c:pt idx="7859">
                  <c:v>2155.8400879999999</c:v>
                </c:pt>
                <c:pt idx="7860">
                  <c:v>2029.6400149999999</c:v>
                </c:pt>
                <c:pt idx="7861">
                  <c:v>2007.25</c:v>
                </c:pt>
                <c:pt idx="7862">
                  <c:v>2024.51001</c:v>
                </c:pt>
                <c:pt idx="7863">
                  <c:v>2233.6201169999999</c:v>
                </c:pt>
                <c:pt idx="7864">
                  <c:v>2342.860107</c:v>
                </c:pt>
                <c:pt idx="7865">
                  <c:v>2399.8999020000001</c:v>
                </c:pt>
                <c:pt idx="7866">
                  <c:v>2227.8999020000001</c:v>
                </c:pt>
                <c:pt idx="7867">
                  <c:v>2126.1599120000001</c:v>
                </c:pt>
                <c:pt idx="7868">
                  <c:v>1945.089966</c:v>
                </c:pt>
                <c:pt idx="7869">
                  <c:v>1709.9399410000001</c:v>
                </c:pt>
                <c:pt idx="7870">
                  <c:v>1614.459961</c:v>
                </c:pt>
                <c:pt idx="7871">
                  <c:v>1291.2700199999999</c:v>
                </c:pt>
                <c:pt idx="7872">
                  <c:v>1392.8000489999999</c:v>
                </c:pt>
                <c:pt idx="7873">
                  <c:v>1302.8100589999999</c:v>
                </c:pt>
                <c:pt idx="7874">
                  <c:v>1212.6800539999999</c:v>
                </c:pt>
                <c:pt idx="7875">
                  <c:v>1129.0200199999999</c:v>
                </c:pt>
                <c:pt idx="7876">
                  <c:v>1183.530029</c:v>
                </c:pt>
                <c:pt idx="7877">
                  <c:v>1318.3599850000001</c:v>
                </c:pt>
                <c:pt idx="7878">
                  <c:v>1673.670044</c:v>
                </c:pt>
                <c:pt idx="7879">
                  <c:v>2209.179932</c:v>
                </c:pt>
                <c:pt idx="7880">
                  <c:v>2287.860107</c:v>
                </c:pt>
                <c:pt idx="7881">
                  <c:v>2103.8100589999999</c:v>
                </c:pt>
                <c:pt idx="7882">
                  <c:v>2085.5900879999999</c:v>
                </c:pt>
                <c:pt idx="7883">
                  <c:v>1959.3100589999999</c:v>
                </c:pt>
                <c:pt idx="7884">
                  <c:v>1903.98999</c:v>
                </c:pt>
                <c:pt idx="7885">
                  <c:v>2025.9399410000001</c:v>
                </c:pt>
                <c:pt idx="7886">
                  <c:v>2157.8701169999999</c:v>
                </c:pt>
                <c:pt idx="7887">
                  <c:v>2367.51001</c:v>
                </c:pt>
                <c:pt idx="7888">
                  <c:v>2434.4399410000001</c:v>
                </c:pt>
                <c:pt idx="7889">
                  <c:v>2602.0600589999999</c:v>
                </c:pt>
                <c:pt idx="7890">
                  <c:v>2513.1899410000001</c:v>
                </c:pt>
                <c:pt idx="7891">
                  <c:v>2337.830078</c:v>
                </c:pt>
                <c:pt idx="7892">
                  <c:v>2038.73999</c:v>
                </c:pt>
                <c:pt idx="7893">
                  <c:v>1932.98999</c:v>
                </c:pt>
                <c:pt idx="7894">
                  <c:v>2007.280029</c:v>
                </c:pt>
                <c:pt idx="7895">
                  <c:v>1680.8900149999999</c:v>
                </c:pt>
                <c:pt idx="7896">
                  <c:v>1577.380005</c:v>
                </c:pt>
                <c:pt idx="7897">
                  <c:v>1566.8199460000001</c:v>
                </c:pt>
                <c:pt idx="7898">
                  <c:v>1480.780029</c:v>
                </c:pt>
                <c:pt idx="7899">
                  <c:v>1487.25</c:v>
                </c:pt>
                <c:pt idx="7900">
                  <c:v>1472.3100589999999</c:v>
                </c:pt>
                <c:pt idx="7901">
                  <c:v>1576.040039</c:v>
                </c:pt>
                <c:pt idx="7902">
                  <c:v>1598.349976</c:v>
                </c:pt>
                <c:pt idx="7903">
                  <c:v>1695.98999</c:v>
                </c:pt>
                <c:pt idx="7904">
                  <c:v>1970.3100589999999</c:v>
                </c:pt>
                <c:pt idx="7905">
                  <c:v>2081.4099120000001</c:v>
                </c:pt>
                <c:pt idx="7906">
                  <c:v>1917.290039</c:v>
                </c:pt>
                <c:pt idx="7907">
                  <c:v>1883.75</c:v>
                </c:pt>
                <c:pt idx="7908">
                  <c:v>1858.98999</c:v>
                </c:pt>
                <c:pt idx="7909">
                  <c:v>1765.4399410000001</c:v>
                </c:pt>
                <c:pt idx="7910">
                  <c:v>1915.650024</c:v>
                </c:pt>
                <c:pt idx="7911">
                  <c:v>1963.3199460000001</c:v>
                </c:pt>
                <c:pt idx="7912">
                  <c:v>2143.1298830000001</c:v>
                </c:pt>
                <c:pt idx="7913">
                  <c:v>2349.26001</c:v>
                </c:pt>
                <c:pt idx="7914">
                  <c:v>2276.23999</c:v>
                </c:pt>
                <c:pt idx="7915">
                  <c:v>2008.3900149999999</c:v>
                </c:pt>
                <c:pt idx="7916">
                  <c:v>1726.849976</c:v>
                </c:pt>
                <c:pt idx="7917">
                  <c:v>1548.599976</c:v>
                </c:pt>
                <c:pt idx="7918">
                  <c:v>1487.25</c:v>
                </c:pt>
                <c:pt idx="7919">
                  <c:v>1260.589966</c:v>
                </c:pt>
                <c:pt idx="7920">
                  <c:v>1051.5699460000001</c:v>
                </c:pt>
                <c:pt idx="7921">
                  <c:v>1003.900024</c:v>
                </c:pt>
                <c:pt idx="7922">
                  <c:v>907.29998799999998</c:v>
                </c:pt>
                <c:pt idx="7923">
                  <c:v>739.169983</c:v>
                </c:pt>
                <c:pt idx="7924">
                  <c:v>739.169983</c:v>
                </c:pt>
                <c:pt idx="7925">
                  <c:v>785.57000700000003</c:v>
                </c:pt>
                <c:pt idx="7926">
                  <c:v>929.53997800000002</c:v>
                </c:pt>
                <c:pt idx="7927">
                  <c:v>985.46002199999998</c:v>
                </c:pt>
                <c:pt idx="7928">
                  <c:v>1007.469971</c:v>
                </c:pt>
                <c:pt idx="7929">
                  <c:v>1093.209961</c:v>
                </c:pt>
                <c:pt idx="7930">
                  <c:v>1114.1099850000001</c:v>
                </c:pt>
                <c:pt idx="7931">
                  <c:v>1186.3100589999999</c:v>
                </c:pt>
                <c:pt idx="7932">
                  <c:v>1158.5</c:v>
                </c:pt>
                <c:pt idx="7933">
                  <c:v>1129.130005</c:v>
                </c:pt>
                <c:pt idx="7934">
                  <c:v>1168.469971</c:v>
                </c:pt>
                <c:pt idx="7935">
                  <c:v>1174.9399410000001</c:v>
                </c:pt>
                <c:pt idx="7936">
                  <c:v>1232.339966</c:v>
                </c:pt>
                <c:pt idx="7937">
                  <c:v>1297.709961</c:v>
                </c:pt>
                <c:pt idx="7938">
                  <c:v>1299.9399410000001</c:v>
                </c:pt>
                <c:pt idx="7939">
                  <c:v>1213.6800539999999</c:v>
                </c:pt>
                <c:pt idx="7940">
                  <c:v>1133.369995</c:v>
                </c:pt>
                <c:pt idx="7941">
                  <c:v>945.22997999999995</c:v>
                </c:pt>
                <c:pt idx="7942">
                  <c:v>962.92999299999997</c:v>
                </c:pt>
                <c:pt idx="7943">
                  <c:v>902.169983</c:v>
                </c:pt>
                <c:pt idx="7944">
                  <c:v>937.86999500000002</c:v>
                </c:pt>
                <c:pt idx="7945">
                  <c:v>940.02002000000005</c:v>
                </c:pt>
                <c:pt idx="7946">
                  <c:v>920.169983</c:v>
                </c:pt>
                <c:pt idx="7947">
                  <c:v>889.22997999999995</c:v>
                </c:pt>
                <c:pt idx="7948">
                  <c:v>865.21002199999998</c:v>
                </c:pt>
                <c:pt idx="7949">
                  <c:v>892.95001200000002</c:v>
                </c:pt>
                <c:pt idx="7950">
                  <c:v>1093.280029</c:v>
                </c:pt>
                <c:pt idx="7951">
                  <c:v>1353.410034</c:v>
                </c:pt>
                <c:pt idx="7952">
                  <c:v>1517.599976</c:v>
                </c:pt>
                <c:pt idx="7953">
                  <c:v>1537.75</c:v>
                </c:pt>
                <c:pt idx="7954">
                  <c:v>1695.1800539999999</c:v>
                </c:pt>
                <c:pt idx="7955">
                  <c:v>1734.0699460000001</c:v>
                </c:pt>
                <c:pt idx="7956">
                  <c:v>1727.969971</c:v>
                </c:pt>
                <c:pt idx="7957">
                  <c:v>1727.75</c:v>
                </c:pt>
                <c:pt idx="7958">
                  <c:v>1727.530029</c:v>
                </c:pt>
                <c:pt idx="7959">
                  <c:v>1731.910034</c:v>
                </c:pt>
                <c:pt idx="7960">
                  <c:v>1825.3900149999999</c:v>
                </c:pt>
                <c:pt idx="7961">
                  <c:v>1858.9300539999999</c:v>
                </c:pt>
                <c:pt idx="7962">
                  <c:v>1793.26001</c:v>
                </c:pt>
                <c:pt idx="7963">
                  <c:v>1634.280029</c:v>
                </c:pt>
                <c:pt idx="7964">
                  <c:v>1504.3599850000001</c:v>
                </c:pt>
                <c:pt idx="7965">
                  <c:v>1413.8599850000001</c:v>
                </c:pt>
                <c:pt idx="7966">
                  <c:v>1320.910034</c:v>
                </c:pt>
                <c:pt idx="7967">
                  <c:v>1250.339966</c:v>
                </c:pt>
                <c:pt idx="7968">
                  <c:v>1559.1099850000001</c:v>
                </c:pt>
                <c:pt idx="7969">
                  <c:v>1523.9300539999999</c:v>
                </c:pt>
                <c:pt idx="7970">
                  <c:v>1561.119995</c:v>
                </c:pt>
                <c:pt idx="7971">
                  <c:v>1559.9300539999999</c:v>
                </c:pt>
                <c:pt idx="7972">
                  <c:v>1561.040039</c:v>
                </c:pt>
                <c:pt idx="7973">
                  <c:v>1651.0200199999999</c:v>
                </c:pt>
                <c:pt idx="7974">
                  <c:v>1931</c:v>
                </c:pt>
                <c:pt idx="7975">
                  <c:v>2875.709961</c:v>
                </c:pt>
                <c:pt idx="7976">
                  <c:v>3298.3999020000001</c:v>
                </c:pt>
                <c:pt idx="7977">
                  <c:v>3311.5600589999999</c:v>
                </c:pt>
                <c:pt idx="7978">
                  <c:v>3315.9499510000001</c:v>
                </c:pt>
                <c:pt idx="7979">
                  <c:v>3239.280029</c:v>
                </c:pt>
                <c:pt idx="7980">
                  <c:v>3108.7700199999999</c:v>
                </c:pt>
                <c:pt idx="7981">
                  <c:v>3154.9499510000001</c:v>
                </c:pt>
                <c:pt idx="7982">
                  <c:v>3319.4399410000001</c:v>
                </c:pt>
                <c:pt idx="7983">
                  <c:v>3351.570068</c:v>
                </c:pt>
                <c:pt idx="7984">
                  <c:v>3421.0200199999999</c:v>
                </c:pt>
                <c:pt idx="7985">
                  <c:v>3726.360107</c:v>
                </c:pt>
                <c:pt idx="7986">
                  <c:v>3620.469971</c:v>
                </c:pt>
                <c:pt idx="7987">
                  <c:v>3449.1298830000001</c:v>
                </c:pt>
                <c:pt idx="7988">
                  <c:v>2974.540039</c:v>
                </c:pt>
                <c:pt idx="7989">
                  <c:v>2490.4399410000001</c:v>
                </c:pt>
                <c:pt idx="7990">
                  <c:v>2213.51001</c:v>
                </c:pt>
                <c:pt idx="7991">
                  <c:v>2084.040039</c:v>
                </c:pt>
                <c:pt idx="7992">
                  <c:v>2145.0200199999999</c:v>
                </c:pt>
                <c:pt idx="7993">
                  <c:v>2076.0900879999999</c:v>
                </c:pt>
                <c:pt idx="7994">
                  <c:v>1965.209961</c:v>
                </c:pt>
                <c:pt idx="7995">
                  <c:v>1939.329956</c:v>
                </c:pt>
                <c:pt idx="7996">
                  <c:v>1990.1999510000001</c:v>
                </c:pt>
                <c:pt idx="7997">
                  <c:v>2156.5500489999999</c:v>
                </c:pt>
                <c:pt idx="7998">
                  <c:v>2470.959961</c:v>
                </c:pt>
                <c:pt idx="7999">
                  <c:v>3230.5900879999999</c:v>
                </c:pt>
                <c:pt idx="8000">
                  <c:v>3555.330078</c:v>
                </c:pt>
                <c:pt idx="8001">
                  <c:v>3559.0500489999999</c:v>
                </c:pt>
                <c:pt idx="8002">
                  <c:v>3530.1201169999999</c:v>
                </c:pt>
                <c:pt idx="8003">
                  <c:v>3588.1999510000001</c:v>
                </c:pt>
                <c:pt idx="8004">
                  <c:v>3346.3000489999999</c:v>
                </c:pt>
                <c:pt idx="8005">
                  <c:v>3349.8701169999999</c:v>
                </c:pt>
                <c:pt idx="8006">
                  <c:v>3452.2700199999999</c:v>
                </c:pt>
                <c:pt idx="8007">
                  <c:v>3411.51001</c:v>
                </c:pt>
                <c:pt idx="8008">
                  <c:v>3557.5600589999999</c:v>
                </c:pt>
                <c:pt idx="8009">
                  <c:v>3744.5900879999999</c:v>
                </c:pt>
                <c:pt idx="8010">
                  <c:v>3682.5</c:v>
                </c:pt>
                <c:pt idx="8011">
                  <c:v>3458.959961</c:v>
                </c:pt>
                <c:pt idx="8012">
                  <c:v>3077.919922</c:v>
                </c:pt>
                <c:pt idx="8013">
                  <c:v>2559.6000979999999</c:v>
                </c:pt>
                <c:pt idx="8014">
                  <c:v>2356.290039</c:v>
                </c:pt>
                <c:pt idx="8015">
                  <c:v>2061.219971</c:v>
                </c:pt>
                <c:pt idx="8016">
                  <c:v>2171.820068</c:v>
                </c:pt>
                <c:pt idx="8017">
                  <c:v>2167.139893</c:v>
                </c:pt>
                <c:pt idx="8018">
                  <c:v>2117.540039</c:v>
                </c:pt>
                <c:pt idx="8019">
                  <c:v>2043.469971</c:v>
                </c:pt>
                <c:pt idx="8020">
                  <c:v>2021.9799800000001</c:v>
                </c:pt>
                <c:pt idx="8021">
                  <c:v>2108.0900879999999</c:v>
                </c:pt>
                <c:pt idx="8022">
                  <c:v>2626.320068</c:v>
                </c:pt>
                <c:pt idx="8023">
                  <c:v>3352.5500489999999</c:v>
                </c:pt>
                <c:pt idx="8024">
                  <c:v>3447.0600589999999</c:v>
                </c:pt>
                <c:pt idx="8025">
                  <c:v>3436.6499020000001</c:v>
                </c:pt>
                <c:pt idx="8026">
                  <c:v>3369.1298830000001</c:v>
                </c:pt>
                <c:pt idx="8027">
                  <c:v>3319.75</c:v>
                </c:pt>
                <c:pt idx="8028">
                  <c:v>3256.169922</c:v>
                </c:pt>
                <c:pt idx="8029">
                  <c:v>3320.570068</c:v>
                </c:pt>
                <c:pt idx="8030">
                  <c:v>3450.929932</c:v>
                </c:pt>
                <c:pt idx="8031">
                  <c:v>3443.709961</c:v>
                </c:pt>
                <c:pt idx="8032">
                  <c:v>3406.0900879999999</c:v>
                </c:pt>
                <c:pt idx="8033">
                  <c:v>3599.6499020000001</c:v>
                </c:pt>
                <c:pt idx="8034">
                  <c:v>3493.459961</c:v>
                </c:pt>
                <c:pt idx="8035">
                  <c:v>3404.969971</c:v>
                </c:pt>
                <c:pt idx="8036">
                  <c:v>3203.5200199999999</c:v>
                </c:pt>
                <c:pt idx="8037">
                  <c:v>2821.969971</c:v>
                </c:pt>
                <c:pt idx="8038">
                  <c:v>2533</c:v>
                </c:pt>
                <c:pt idx="8039">
                  <c:v>2264.6999510000001</c:v>
                </c:pt>
                <c:pt idx="8040">
                  <c:v>2278.0600589999999</c:v>
                </c:pt>
                <c:pt idx="8041">
                  <c:v>2187.780029</c:v>
                </c:pt>
                <c:pt idx="8042">
                  <c:v>2219.6899410000001</c:v>
                </c:pt>
                <c:pt idx="8043">
                  <c:v>2218.5</c:v>
                </c:pt>
                <c:pt idx="8044">
                  <c:v>2229.429932</c:v>
                </c:pt>
                <c:pt idx="8045">
                  <c:v>2277.6899410000001</c:v>
                </c:pt>
                <c:pt idx="8046">
                  <c:v>2624.1599120000001</c:v>
                </c:pt>
                <c:pt idx="8047">
                  <c:v>3075.790039</c:v>
                </c:pt>
                <c:pt idx="8048">
                  <c:v>3291.8999020000001</c:v>
                </c:pt>
                <c:pt idx="8049">
                  <c:v>3221.469971</c:v>
                </c:pt>
                <c:pt idx="8050">
                  <c:v>3177.969971</c:v>
                </c:pt>
                <c:pt idx="8051">
                  <c:v>3046.48999</c:v>
                </c:pt>
                <c:pt idx="8052">
                  <c:v>3004.1000979999999</c:v>
                </c:pt>
                <c:pt idx="8053">
                  <c:v>2857.8999020000001</c:v>
                </c:pt>
                <c:pt idx="8054">
                  <c:v>2287.360107</c:v>
                </c:pt>
                <c:pt idx="8055">
                  <c:v>2141.75</c:v>
                </c:pt>
                <c:pt idx="8056">
                  <c:v>2095.790039</c:v>
                </c:pt>
                <c:pt idx="8057">
                  <c:v>2751.8500979999999</c:v>
                </c:pt>
                <c:pt idx="8058">
                  <c:v>2424.3400879999999</c:v>
                </c:pt>
                <c:pt idx="8059">
                  <c:v>2265.790039</c:v>
                </c:pt>
                <c:pt idx="8060">
                  <c:v>1877.4499510000001</c:v>
                </c:pt>
                <c:pt idx="8061">
                  <c:v>2066.1201169999999</c:v>
                </c:pt>
                <c:pt idx="8062">
                  <c:v>2007.73999</c:v>
                </c:pt>
                <c:pt idx="8063">
                  <c:v>1846.5200199999999</c:v>
                </c:pt>
                <c:pt idx="8064">
                  <c:v>1728.5600589999999</c:v>
                </c:pt>
                <c:pt idx="8065">
                  <c:v>1710.119995</c:v>
                </c:pt>
                <c:pt idx="8066">
                  <c:v>1681.1099850000001</c:v>
                </c:pt>
                <c:pt idx="8067">
                  <c:v>1636.6400149999999</c:v>
                </c:pt>
                <c:pt idx="8068">
                  <c:v>1674.0500489999999</c:v>
                </c:pt>
                <c:pt idx="8069">
                  <c:v>1765.589966</c:v>
                </c:pt>
                <c:pt idx="8070">
                  <c:v>1816.3900149999999</c:v>
                </c:pt>
                <c:pt idx="8071">
                  <c:v>1823.599976</c:v>
                </c:pt>
                <c:pt idx="8072">
                  <c:v>1851.5600589999999</c:v>
                </c:pt>
                <c:pt idx="8073">
                  <c:v>1992.420044</c:v>
                </c:pt>
                <c:pt idx="8074">
                  <c:v>2148.889893</c:v>
                </c:pt>
                <c:pt idx="8075">
                  <c:v>2181.8400879999999</c:v>
                </c:pt>
                <c:pt idx="8076">
                  <c:v>2088.280029</c:v>
                </c:pt>
                <c:pt idx="8077">
                  <c:v>2068.8701169999999</c:v>
                </c:pt>
                <c:pt idx="8078">
                  <c:v>2080.6201169999999</c:v>
                </c:pt>
                <c:pt idx="8079">
                  <c:v>2172.6899410000001</c:v>
                </c:pt>
                <c:pt idx="8080">
                  <c:v>2230.8500979999999</c:v>
                </c:pt>
                <c:pt idx="8081">
                  <c:v>2252.3400879999999</c:v>
                </c:pt>
                <c:pt idx="8082">
                  <c:v>2186.669922</c:v>
                </c:pt>
                <c:pt idx="8083">
                  <c:v>2045.5200199999999</c:v>
                </c:pt>
                <c:pt idx="8084">
                  <c:v>1967.579956</c:v>
                </c:pt>
                <c:pt idx="8085">
                  <c:v>1957.23999</c:v>
                </c:pt>
                <c:pt idx="8086">
                  <c:v>1911.8000489999999</c:v>
                </c:pt>
                <c:pt idx="8087">
                  <c:v>1794.3000489999999</c:v>
                </c:pt>
                <c:pt idx="8088">
                  <c:v>1715.619995</c:v>
                </c:pt>
                <c:pt idx="8089">
                  <c:v>1635.4499510000001</c:v>
                </c:pt>
                <c:pt idx="8090">
                  <c:v>1719.26001</c:v>
                </c:pt>
                <c:pt idx="8091">
                  <c:v>1552.829956</c:v>
                </c:pt>
                <c:pt idx="8092">
                  <c:v>1550.6800539999999</c:v>
                </c:pt>
                <c:pt idx="8093">
                  <c:v>1584.589966</c:v>
                </c:pt>
                <c:pt idx="8094">
                  <c:v>1575.369995</c:v>
                </c:pt>
                <c:pt idx="8095">
                  <c:v>1627.5699460000001</c:v>
                </c:pt>
                <c:pt idx="8096">
                  <c:v>1898.5600589999999</c:v>
                </c:pt>
                <c:pt idx="8097">
                  <c:v>2096.3000489999999</c:v>
                </c:pt>
                <c:pt idx="8098">
                  <c:v>2182.780029</c:v>
                </c:pt>
                <c:pt idx="8099">
                  <c:v>2225.1000979999999</c:v>
                </c:pt>
                <c:pt idx="8100">
                  <c:v>2212.610107</c:v>
                </c:pt>
                <c:pt idx="8101">
                  <c:v>2188.51001</c:v>
                </c:pt>
                <c:pt idx="8102">
                  <c:v>2205.540039</c:v>
                </c:pt>
                <c:pt idx="8103">
                  <c:v>2218.929932</c:v>
                </c:pt>
                <c:pt idx="8104">
                  <c:v>2341.26001</c:v>
                </c:pt>
                <c:pt idx="8105">
                  <c:v>2503.5200199999999</c:v>
                </c:pt>
                <c:pt idx="8106">
                  <c:v>2196.8400879999999</c:v>
                </c:pt>
                <c:pt idx="8107">
                  <c:v>2176.23999</c:v>
                </c:pt>
                <c:pt idx="8108">
                  <c:v>1941.469971</c:v>
                </c:pt>
                <c:pt idx="8109">
                  <c:v>2007.579956</c:v>
                </c:pt>
                <c:pt idx="8110">
                  <c:v>1916.030029</c:v>
                </c:pt>
                <c:pt idx="8111">
                  <c:v>1785.8900149999999</c:v>
                </c:pt>
                <c:pt idx="8112">
                  <c:v>1525.6899410000001</c:v>
                </c:pt>
                <c:pt idx="8113">
                  <c:v>1456.75</c:v>
                </c:pt>
                <c:pt idx="8114">
                  <c:v>1362.530029</c:v>
                </c:pt>
                <c:pt idx="8115">
                  <c:v>1351.079956</c:v>
                </c:pt>
                <c:pt idx="8116">
                  <c:v>1217.0699460000001</c:v>
                </c:pt>
                <c:pt idx="8117">
                  <c:v>1863.6800539999999</c:v>
                </c:pt>
                <c:pt idx="8118">
                  <c:v>1960.880005</c:v>
                </c:pt>
                <c:pt idx="8119">
                  <c:v>2209.179932</c:v>
                </c:pt>
                <c:pt idx="8120">
                  <c:v>2146.3500979999999</c:v>
                </c:pt>
                <c:pt idx="8121">
                  <c:v>2231.0500489999999</c:v>
                </c:pt>
                <c:pt idx="8122">
                  <c:v>2327.8701169999999</c:v>
                </c:pt>
                <c:pt idx="8123">
                  <c:v>2445.889893</c:v>
                </c:pt>
                <c:pt idx="8124">
                  <c:v>2407.219971</c:v>
                </c:pt>
                <c:pt idx="8125">
                  <c:v>2379.709961</c:v>
                </c:pt>
                <c:pt idx="8126">
                  <c:v>2498.169922</c:v>
                </c:pt>
                <c:pt idx="8127">
                  <c:v>3049.669922</c:v>
                </c:pt>
                <c:pt idx="8128">
                  <c:v>3126.3400879999999</c:v>
                </c:pt>
                <c:pt idx="8129">
                  <c:v>3309.1298830000001</c:v>
                </c:pt>
                <c:pt idx="8130">
                  <c:v>3143.889893</c:v>
                </c:pt>
                <c:pt idx="8131">
                  <c:v>3105.889893</c:v>
                </c:pt>
                <c:pt idx="8132">
                  <c:v>2847.389893</c:v>
                </c:pt>
                <c:pt idx="8133">
                  <c:v>2477.1999510000001</c:v>
                </c:pt>
                <c:pt idx="8134">
                  <c:v>2208.290039</c:v>
                </c:pt>
                <c:pt idx="8135">
                  <c:v>2176.0900879999999</c:v>
                </c:pt>
                <c:pt idx="8136">
                  <c:v>2216.860107</c:v>
                </c:pt>
                <c:pt idx="8137">
                  <c:v>2066.709961</c:v>
                </c:pt>
                <c:pt idx="8138">
                  <c:v>2051.76001</c:v>
                </c:pt>
                <c:pt idx="8139">
                  <c:v>2065.080078</c:v>
                </c:pt>
                <c:pt idx="8140">
                  <c:v>2137.139893</c:v>
                </c:pt>
                <c:pt idx="8141">
                  <c:v>2299.6298830000001</c:v>
                </c:pt>
                <c:pt idx="8142">
                  <c:v>2758.9099120000001</c:v>
                </c:pt>
                <c:pt idx="8143">
                  <c:v>3383.139893</c:v>
                </c:pt>
                <c:pt idx="8144">
                  <c:v>3388.719971</c:v>
                </c:pt>
                <c:pt idx="8145">
                  <c:v>3420.469971</c:v>
                </c:pt>
                <c:pt idx="8146">
                  <c:v>3370.280029</c:v>
                </c:pt>
                <c:pt idx="8147">
                  <c:v>3422.110107</c:v>
                </c:pt>
                <c:pt idx="8148">
                  <c:v>3376</c:v>
                </c:pt>
                <c:pt idx="8149">
                  <c:v>3317.4799800000001</c:v>
                </c:pt>
                <c:pt idx="8150">
                  <c:v>3415.570068</c:v>
                </c:pt>
                <c:pt idx="8151">
                  <c:v>3375.040039</c:v>
                </c:pt>
                <c:pt idx="8152">
                  <c:v>3432.219971</c:v>
                </c:pt>
                <c:pt idx="8153">
                  <c:v>3565.1201169999999</c:v>
                </c:pt>
                <c:pt idx="8154">
                  <c:v>3375.6999510000001</c:v>
                </c:pt>
                <c:pt idx="8155">
                  <c:v>3110.4399410000001</c:v>
                </c:pt>
                <c:pt idx="8156">
                  <c:v>2743.73999</c:v>
                </c:pt>
                <c:pt idx="8157">
                  <c:v>2372.280029</c:v>
                </c:pt>
                <c:pt idx="8158">
                  <c:v>2268.0200199999999</c:v>
                </c:pt>
                <c:pt idx="8159">
                  <c:v>2039.719971</c:v>
                </c:pt>
                <c:pt idx="8160">
                  <c:v>1967.910034</c:v>
                </c:pt>
                <c:pt idx="8161">
                  <c:v>1753.1899410000001</c:v>
                </c:pt>
                <c:pt idx="8162">
                  <c:v>1516.599976</c:v>
                </c:pt>
                <c:pt idx="8163">
                  <c:v>1487.219971</c:v>
                </c:pt>
                <c:pt idx="8164">
                  <c:v>1711.9799800000001</c:v>
                </c:pt>
                <c:pt idx="8165">
                  <c:v>1929.3100589999999</c:v>
                </c:pt>
                <c:pt idx="8166">
                  <c:v>1889.5200199999999</c:v>
                </c:pt>
                <c:pt idx="8167">
                  <c:v>2566.040039</c:v>
                </c:pt>
                <c:pt idx="8168">
                  <c:v>2850.75</c:v>
                </c:pt>
                <c:pt idx="8169">
                  <c:v>2571.169922</c:v>
                </c:pt>
                <c:pt idx="8170">
                  <c:v>2418.919922</c:v>
                </c:pt>
                <c:pt idx="8171">
                  <c:v>2268.540039</c:v>
                </c:pt>
                <c:pt idx="8172">
                  <c:v>2207.8500979999999</c:v>
                </c:pt>
                <c:pt idx="8173">
                  <c:v>2403.4499510000001</c:v>
                </c:pt>
                <c:pt idx="8174">
                  <c:v>3034.9799800000001</c:v>
                </c:pt>
                <c:pt idx="8175">
                  <c:v>3248.290039</c:v>
                </c:pt>
                <c:pt idx="8176">
                  <c:v>3377.179932</c:v>
                </c:pt>
                <c:pt idx="8177">
                  <c:v>3118.280029</c:v>
                </c:pt>
                <c:pt idx="8178">
                  <c:v>2975.030029</c:v>
                </c:pt>
                <c:pt idx="8179">
                  <c:v>2888.610107</c:v>
                </c:pt>
                <c:pt idx="8180">
                  <c:v>3040.6298830000001</c:v>
                </c:pt>
                <c:pt idx="8181">
                  <c:v>2433.1999510000001</c:v>
                </c:pt>
                <c:pt idx="8182">
                  <c:v>2236.6298830000001</c:v>
                </c:pt>
                <c:pt idx="8183">
                  <c:v>2086.6899410000001</c:v>
                </c:pt>
                <c:pt idx="8184">
                  <c:v>2131.4099120000001</c:v>
                </c:pt>
                <c:pt idx="8185">
                  <c:v>2088.419922</c:v>
                </c:pt>
                <c:pt idx="8186">
                  <c:v>2005.780029</c:v>
                </c:pt>
                <c:pt idx="8187">
                  <c:v>2007.5699460000001</c:v>
                </c:pt>
                <c:pt idx="8188">
                  <c:v>2049.070068</c:v>
                </c:pt>
                <c:pt idx="8189">
                  <c:v>2229.8100589999999</c:v>
                </c:pt>
                <c:pt idx="8190">
                  <c:v>2424.76001</c:v>
                </c:pt>
                <c:pt idx="8191">
                  <c:v>2975.8400879999999</c:v>
                </c:pt>
                <c:pt idx="8192">
                  <c:v>3327.9499510000001</c:v>
                </c:pt>
                <c:pt idx="8193">
                  <c:v>3377.48999</c:v>
                </c:pt>
                <c:pt idx="8194">
                  <c:v>3331.070068</c:v>
                </c:pt>
                <c:pt idx="8195">
                  <c:v>3318.9499510000001</c:v>
                </c:pt>
                <c:pt idx="8196">
                  <c:v>3335.679932</c:v>
                </c:pt>
                <c:pt idx="8197">
                  <c:v>3334.1201169999999</c:v>
                </c:pt>
                <c:pt idx="8198">
                  <c:v>3377.1899410000001</c:v>
                </c:pt>
                <c:pt idx="8199">
                  <c:v>3399.0600589999999</c:v>
                </c:pt>
                <c:pt idx="8200">
                  <c:v>3443.1599120000001</c:v>
                </c:pt>
                <c:pt idx="8201">
                  <c:v>3705.6499020000001</c:v>
                </c:pt>
                <c:pt idx="8202">
                  <c:v>3416.01001</c:v>
                </c:pt>
                <c:pt idx="8203">
                  <c:v>3376.959961</c:v>
                </c:pt>
                <c:pt idx="8204">
                  <c:v>3227.389893</c:v>
                </c:pt>
                <c:pt idx="8205">
                  <c:v>2624.98999</c:v>
                </c:pt>
                <c:pt idx="8206">
                  <c:v>2433.0900879999999</c:v>
                </c:pt>
                <c:pt idx="8207">
                  <c:v>2225.719971</c:v>
                </c:pt>
                <c:pt idx="8208">
                  <c:v>2424.6201169999999</c:v>
                </c:pt>
                <c:pt idx="8209">
                  <c:v>2274.3798830000001</c:v>
                </c:pt>
                <c:pt idx="8210">
                  <c:v>2244.4099120000001</c:v>
                </c:pt>
                <c:pt idx="8211">
                  <c:v>2215.469971</c:v>
                </c:pt>
                <c:pt idx="8212">
                  <c:v>2256.679932</c:v>
                </c:pt>
                <c:pt idx="8213">
                  <c:v>2362.669922</c:v>
                </c:pt>
                <c:pt idx="8214">
                  <c:v>2668.429932</c:v>
                </c:pt>
                <c:pt idx="8215">
                  <c:v>3386.98999</c:v>
                </c:pt>
                <c:pt idx="8216">
                  <c:v>3527.639893</c:v>
                </c:pt>
                <c:pt idx="8217">
                  <c:v>3530.6899410000001</c:v>
                </c:pt>
                <c:pt idx="8218">
                  <c:v>3505.6201169999999</c:v>
                </c:pt>
                <c:pt idx="8219">
                  <c:v>3601.0500489999999</c:v>
                </c:pt>
                <c:pt idx="8220">
                  <c:v>3578.290039</c:v>
                </c:pt>
                <c:pt idx="8221">
                  <c:v>3495.7299800000001</c:v>
                </c:pt>
                <c:pt idx="8222">
                  <c:v>3543.6298830000001</c:v>
                </c:pt>
                <c:pt idx="8223">
                  <c:v>3524.8100589999999</c:v>
                </c:pt>
                <c:pt idx="8224">
                  <c:v>3532.0200199999999</c:v>
                </c:pt>
                <c:pt idx="8225">
                  <c:v>3777.6899410000001</c:v>
                </c:pt>
                <c:pt idx="8226">
                  <c:v>3550.540039</c:v>
                </c:pt>
                <c:pt idx="8227">
                  <c:v>3358.1999510000001</c:v>
                </c:pt>
                <c:pt idx="8228">
                  <c:v>3272.6000979999999</c:v>
                </c:pt>
                <c:pt idx="8229">
                  <c:v>2796.580078</c:v>
                </c:pt>
                <c:pt idx="8230">
                  <c:v>2514.25</c:v>
                </c:pt>
                <c:pt idx="8231">
                  <c:v>2351.959961</c:v>
                </c:pt>
                <c:pt idx="8232">
                  <c:v>2324.0500489999999</c:v>
                </c:pt>
                <c:pt idx="8233">
                  <c:v>2275.860107</c:v>
                </c:pt>
                <c:pt idx="8234">
                  <c:v>2162.73999</c:v>
                </c:pt>
                <c:pt idx="8235">
                  <c:v>2136.4799800000001</c:v>
                </c:pt>
                <c:pt idx="8236">
                  <c:v>2118.929932</c:v>
                </c:pt>
                <c:pt idx="8237">
                  <c:v>2135.6599120000001</c:v>
                </c:pt>
                <c:pt idx="8238">
                  <c:v>2196.6499020000001</c:v>
                </c:pt>
                <c:pt idx="8239">
                  <c:v>2332.23999</c:v>
                </c:pt>
                <c:pt idx="8240">
                  <c:v>2574.3999020000001</c:v>
                </c:pt>
                <c:pt idx="8241">
                  <c:v>2949.7700199999999</c:v>
                </c:pt>
                <c:pt idx="8242">
                  <c:v>3118.75</c:v>
                </c:pt>
                <c:pt idx="8243">
                  <c:v>3067.0600589999999</c:v>
                </c:pt>
                <c:pt idx="8244">
                  <c:v>2960.8500979999999</c:v>
                </c:pt>
                <c:pt idx="8245">
                  <c:v>2795.73999</c:v>
                </c:pt>
                <c:pt idx="8246">
                  <c:v>2804.4399410000001</c:v>
                </c:pt>
                <c:pt idx="8247">
                  <c:v>2926.639893</c:v>
                </c:pt>
                <c:pt idx="8248">
                  <c:v>3128.1201169999999</c:v>
                </c:pt>
                <c:pt idx="8249">
                  <c:v>3346.26001</c:v>
                </c:pt>
                <c:pt idx="8250">
                  <c:v>3292.5600589999999</c:v>
                </c:pt>
                <c:pt idx="8251">
                  <c:v>3129.080078</c:v>
                </c:pt>
                <c:pt idx="8252">
                  <c:v>2686.040039</c:v>
                </c:pt>
                <c:pt idx="8253">
                  <c:v>2408.8400879999999</c:v>
                </c:pt>
                <c:pt idx="8254">
                  <c:v>2288.1298830000001</c:v>
                </c:pt>
                <c:pt idx="8255">
                  <c:v>2143.98999</c:v>
                </c:pt>
                <c:pt idx="8256">
                  <c:v>2236.1000979999999</c:v>
                </c:pt>
                <c:pt idx="8257">
                  <c:v>2177.709961</c:v>
                </c:pt>
                <c:pt idx="8258">
                  <c:v>2142.610107</c:v>
                </c:pt>
                <c:pt idx="8259">
                  <c:v>2026.880005</c:v>
                </c:pt>
                <c:pt idx="8260">
                  <c:v>1996.3900149999999</c:v>
                </c:pt>
                <c:pt idx="8261">
                  <c:v>2002.48999</c:v>
                </c:pt>
                <c:pt idx="8262">
                  <c:v>2089.8000489999999</c:v>
                </c:pt>
                <c:pt idx="8263">
                  <c:v>2080.51001</c:v>
                </c:pt>
                <c:pt idx="8264">
                  <c:v>2179.8701169999999</c:v>
                </c:pt>
                <c:pt idx="8265">
                  <c:v>2380.6899410000001</c:v>
                </c:pt>
                <c:pt idx="8266">
                  <c:v>2428.7299800000001</c:v>
                </c:pt>
                <c:pt idx="8267">
                  <c:v>2567.3701169999999</c:v>
                </c:pt>
                <c:pt idx="8268">
                  <c:v>2586.110107</c:v>
                </c:pt>
                <c:pt idx="8269">
                  <c:v>2415.2700199999999</c:v>
                </c:pt>
                <c:pt idx="8270">
                  <c:v>2441.820068</c:v>
                </c:pt>
                <c:pt idx="8271">
                  <c:v>2502.8100589999999</c:v>
                </c:pt>
                <c:pt idx="8272">
                  <c:v>2689.419922</c:v>
                </c:pt>
                <c:pt idx="8273">
                  <c:v>3078.6999510000001</c:v>
                </c:pt>
                <c:pt idx="8274">
                  <c:v>3198.5200199999999</c:v>
                </c:pt>
                <c:pt idx="8275">
                  <c:v>3069.7700199999999</c:v>
                </c:pt>
                <c:pt idx="8276">
                  <c:v>2855.8701169999999</c:v>
                </c:pt>
                <c:pt idx="8277">
                  <c:v>2494.179932</c:v>
                </c:pt>
                <c:pt idx="8278">
                  <c:v>2408.6499020000001</c:v>
                </c:pt>
                <c:pt idx="8279">
                  <c:v>2277.75</c:v>
                </c:pt>
                <c:pt idx="8280">
                  <c:v>2083.8500979999999</c:v>
                </c:pt>
                <c:pt idx="8281">
                  <c:v>2065.26001</c:v>
                </c:pt>
                <c:pt idx="8282">
                  <c:v>2040.1899410000001</c:v>
                </c:pt>
                <c:pt idx="8283">
                  <c:v>2006.579956</c:v>
                </c:pt>
                <c:pt idx="8284">
                  <c:v>1992.670044</c:v>
                </c:pt>
                <c:pt idx="8285">
                  <c:v>2110.110107</c:v>
                </c:pt>
                <c:pt idx="8286">
                  <c:v>2917.3000489999999</c:v>
                </c:pt>
                <c:pt idx="8287">
                  <c:v>3755.959961</c:v>
                </c:pt>
                <c:pt idx="8288">
                  <c:v>4055.1000979999999</c:v>
                </c:pt>
                <c:pt idx="8289">
                  <c:v>3822.830078</c:v>
                </c:pt>
                <c:pt idx="8290">
                  <c:v>3759.459961</c:v>
                </c:pt>
                <c:pt idx="8291">
                  <c:v>3701.070068</c:v>
                </c:pt>
                <c:pt idx="8292">
                  <c:v>3644.030029</c:v>
                </c:pt>
                <c:pt idx="8293">
                  <c:v>3590.8500979999999</c:v>
                </c:pt>
                <c:pt idx="8294">
                  <c:v>3763.6999510000001</c:v>
                </c:pt>
                <c:pt idx="8295">
                  <c:v>3984.5200199999999</c:v>
                </c:pt>
                <c:pt idx="8296">
                  <c:v>4154.169922</c:v>
                </c:pt>
                <c:pt idx="8297">
                  <c:v>4373.9501950000003</c:v>
                </c:pt>
                <c:pt idx="8298">
                  <c:v>4155.0600590000004</c:v>
                </c:pt>
                <c:pt idx="8299">
                  <c:v>3778.570068</c:v>
                </c:pt>
                <c:pt idx="8300">
                  <c:v>3644.3999020000001</c:v>
                </c:pt>
                <c:pt idx="8301">
                  <c:v>3041.209961</c:v>
                </c:pt>
                <c:pt idx="8302">
                  <c:v>2687.3400879999999</c:v>
                </c:pt>
                <c:pt idx="8303">
                  <c:v>2329.4399410000001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E5-4BD8-9198-3FD86CB79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2524144"/>
        <c:axId val="2022527424"/>
      </c:lineChart>
      <c:dateAx>
        <c:axId val="202252414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2527424"/>
        <c:crosses val="autoZero"/>
        <c:auto val="1"/>
        <c:lblOffset val="100"/>
        <c:baseTimeUnit val="days"/>
      </c:dateAx>
      <c:valAx>
        <c:axId val="20225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kr./MWh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252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98843853699814"/>
          <c:y val="0.95645278928861022"/>
          <c:w val="0.25802312292600366"/>
          <c:h val="4.3547210711389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 sz="1600"/>
              <a:t>Antal olie- og gasfyr fordelt på områder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datasæt!$N$1027:$Q$1027</c:f>
              <c:strCache>
                <c:ptCount val="4"/>
                <c:pt idx="0">
                  <c:v>Eksisternede fjernvarmeområder</c:v>
                </c:pt>
                <c:pt idx="1">
                  <c:v>Potentielle fjernvarmeområder</c:v>
                </c:pt>
                <c:pt idx="2">
                  <c:v>Bufferzonen</c:v>
                </c:pt>
                <c:pt idx="3">
                  <c:v>Individuelt forsyningsområde</c:v>
                </c:pt>
              </c:strCache>
            </c:strRef>
          </c:cat>
          <c:val>
            <c:numRef>
              <c:f>datasæt!$N$1028:$Q$1028</c:f>
              <c:numCache>
                <c:formatCode>General</c:formatCode>
                <c:ptCount val="4"/>
                <c:pt idx="0">
                  <c:v>932</c:v>
                </c:pt>
                <c:pt idx="1">
                  <c:v>1660</c:v>
                </c:pt>
                <c:pt idx="2">
                  <c:v>43</c:v>
                </c:pt>
                <c:pt idx="3">
                  <c:v>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E-4E3F-BD60-EE1EE65105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42348680"/>
        <c:axId val="542349008"/>
      </c:barChart>
      <c:catAx>
        <c:axId val="54234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42349008"/>
        <c:crosses val="autoZero"/>
        <c:auto val="1"/>
        <c:lblAlgn val="ctr"/>
        <c:lblOffset val="100"/>
        <c:noMultiLvlLbl val="0"/>
      </c:catAx>
      <c:valAx>
        <c:axId val="54234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4234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0.76642</cdr:x>
      <cdr:y>0.23076</cdr:y>
    </cdr:from>
    <cdr:to>
      <cdr:x>0.95597</cdr:x>
      <cdr:y>0.86839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1904DE22-C5C1-4468-B4D8-C604A11CEF9C}"/>
            </a:ext>
          </a:extLst>
        </cdr:cNvPr>
        <cdr:cNvSpPr/>
      </cdr:nvSpPr>
      <cdr:spPr>
        <a:xfrm xmlns:a="http://schemas.openxmlformats.org/drawingml/2006/main">
          <a:off x="8615494" y="1132815"/>
          <a:ext cx="2130804" cy="31301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a-DK" b="1" dirty="0" err="1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fld id="{6F93FCE7-B8E1-4640-97D9-3DD141D07F54}" type="datetimeFigureOut">
              <a:rPr lang="da-DK" sz="800" smtClean="0">
                <a:solidFill>
                  <a:schemeClr val="tx2"/>
                </a:solidFill>
              </a:rPr>
              <a:pPr algn="l"/>
              <a:t>14-12-2022</a:t>
            </a:fld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00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2C961A0B-7DA9-47F8-A0B3-444C389E982A}" type="datetimeFigureOut">
              <a:rPr lang="da-DK" smtClean="0"/>
              <a:pPr/>
              <a:t>14-12-2022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4859338"/>
            <a:ext cx="5114925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00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59765" y="613506"/>
            <a:ext cx="11072480" cy="3536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59765" y="4775662"/>
            <a:ext cx="11072480" cy="25304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name, Title, Department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5432382" y="-218"/>
            <a:ext cx="3381817" cy="162249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017732 w 3833482"/>
              <a:gd name="connsiteY0" fmla="*/ 1796462 h 1796462"/>
              <a:gd name="connsiteX1" fmla="*/ 0 w 3833482"/>
              <a:gd name="connsiteY1" fmla="*/ 5911 h 1796462"/>
              <a:gd name="connsiteX2" fmla="*/ 3833482 w 3833482"/>
              <a:gd name="connsiteY2" fmla="*/ 0 h 1796462"/>
              <a:gd name="connsiteX3" fmla="*/ 3017732 w 3833482"/>
              <a:gd name="connsiteY3" fmla="*/ 1796462 h 1796462"/>
              <a:gd name="connsiteX0" fmla="*/ 3017732 w 3833482"/>
              <a:gd name="connsiteY0" fmla="*/ 1798259 h 1798259"/>
              <a:gd name="connsiteX1" fmla="*/ 0 w 3833482"/>
              <a:gd name="connsiteY1" fmla="*/ 0 h 1798259"/>
              <a:gd name="connsiteX2" fmla="*/ 3833482 w 3833482"/>
              <a:gd name="connsiteY2" fmla="*/ 1797 h 1798259"/>
              <a:gd name="connsiteX3" fmla="*/ 3017732 w 3833482"/>
              <a:gd name="connsiteY3" fmla="*/ 1798259 h 179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3482" h="1798259">
                <a:moveTo>
                  <a:pt x="3017732" y="1798259"/>
                </a:moveTo>
                <a:lnTo>
                  <a:pt x="0" y="0"/>
                </a:lnTo>
                <a:lnTo>
                  <a:pt x="3833482" y="1797"/>
                </a:lnTo>
                <a:lnTo>
                  <a:pt x="3017732" y="1798259"/>
                </a:lnTo>
                <a:close/>
              </a:path>
            </a:pathLst>
          </a:custGeom>
          <a:gradFill flip="none" rotWithShape="1">
            <a:gsLst>
              <a:gs pos="1000">
                <a:schemeClr val="bg1"/>
              </a:gs>
              <a:gs pos="69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569843" y="-982"/>
            <a:ext cx="4622159" cy="543752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3474564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7025 w 2577025"/>
              <a:gd name="connsiteY2" fmla="*/ 3474564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2722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8226"/>
              <a:gd name="connsiteY0" fmla="*/ 0 h 3789135"/>
              <a:gd name="connsiteX1" fmla="*/ 2577025 w 2578226"/>
              <a:gd name="connsiteY1" fmla="*/ 0 h 3789135"/>
              <a:gd name="connsiteX2" fmla="*/ 2577892 w 2578226"/>
              <a:gd name="connsiteY2" fmla="*/ 1748482 h 3789135"/>
              <a:gd name="connsiteX3" fmla="*/ 0 w 2578226"/>
              <a:gd name="connsiteY3" fmla="*/ 3789135 h 3789135"/>
              <a:gd name="connsiteX4" fmla="*/ 697192 w 2578226"/>
              <a:gd name="connsiteY4" fmla="*/ 0 h 3789135"/>
              <a:gd name="connsiteX0" fmla="*/ 697192 w 2578226"/>
              <a:gd name="connsiteY0" fmla="*/ 0 h 3789135"/>
              <a:gd name="connsiteX1" fmla="*/ 2577025 w 2578226"/>
              <a:gd name="connsiteY1" fmla="*/ 0 h 3789135"/>
              <a:gd name="connsiteX2" fmla="*/ 2577892 w 2578226"/>
              <a:gd name="connsiteY2" fmla="*/ 1746059 h 3789135"/>
              <a:gd name="connsiteX3" fmla="*/ 0 w 2578226"/>
              <a:gd name="connsiteY3" fmla="*/ 3789135 h 3789135"/>
              <a:gd name="connsiteX4" fmla="*/ 697192 w 2578226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5307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5520"/>
              <a:gd name="connsiteY0" fmla="*/ 0 h 3789135"/>
              <a:gd name="connsiteX1" fmla="*/ 2571856 w 2575520"/>
              <a:gd name="connsiteY1" fmla="*/ 2423 h 3789135"/>
              <a:gd name="connsiteX2" fmla="*/ 2575307 w 2575520"/>
              <a:gd name="connsiteY2" fmla="*/ 1748482 h 3789135"/>
              <a:gd name="connsiteX3" fmla="*/ 0 w 2575520"/>
              <a:gd name="connsiteY3" fmla="*/ 3789135 h 3789135"/>
              <a:gd name="connsiteX4" fmla="*/ 697192 w 2575520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48482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48482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4441"/>
              <a:gd name="connsiteY0" fmla="*/ 0 h 3789135"/>
              <a:gd name="connsiteX1" fmla="*/ 2574441 w 2574441"/>
              <a:gd name="connsiteY1" fmla="*/ 2423 h 3789135"/>
              <a:gd name="connsiteX2" fmla="*/ 2572722 w 2574441"/>
              <a:gd name="connsiteY2" fmla="*/ 1750905 h 3789135"/>
              <a:gd name="connsiteX3" fmla="*/ 0 w 2574441"/>
              <a:gd name="connsiteY3" fmla="*/ 3789135 h 3789135"/>
              <a:gd name="connsiteX4" fmla="*/ 697192 w 25744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53328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4846 h 3789135"/>
              <a:gd name="connsiteX2" fmla="*/ 2575307 w 2575641"/>
              <a:gd name="connsiteY2" fmla="*/ 1753328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7026"/>
              <a:gd name="connsiteY0" fmla="*/ 0 h 3789135"/>
              <a:gd name="connsiteX1" fmla="*/ 2577026 w 2577026"/>
              <a:gd name="connsiteY1" fmla="*/ 0 h 3789135"/>
              <a:gd name="connsiteX2" fmla="*/ 2575307 w 2577026"/>
              <a:gd name="connsiteY2" fmla="*/ 1753328 h 3789135"/>
              <a:gd name="connsiteX3" fmla="*/ 0 w 2577026"/>
              <a:gd name="connsiteY3" fmla="*/ 3789135 h 3789135"/>
              <a:gd name="connsiteX4" fmla="*/ 697192 w 2577026"/>
              <a:gd name="connsiteY4" fmla="*/ 0 h 37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026" h="3789135">
                <a:moveTo>
                  <a:pt x="697192" y="0"/>
                </a:moveTo>
                <a:lnTo>
                  <a:pt x="2577026" y="0"/>
                </a:lnTo>
                <a:cubicBezTo>
                  <a:pt x="2575592" y="582827"/>
                  <a:pt x="2576741" y="1170501"/>
                  <a:pt x="2575307" y="1753328"/>
                </a:cubicBezTo>
                <a:lnTo>
                  <a:pt x="0" y="3789135"/>
                </a:lnTo>
                <a:lnTo>
                  <a:pt x="69719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972000" tIns="2916000" rIns="97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6821350" y="-1"/>
            <a:ext cx="1997548" cy="545134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2472203"/>
              <a:gd name="connsiteY0" fmla="*/ 5141802 h 5147588"/>
              <a:gd name="connsiteX1" fmla="*/ 2472203 w 2472203"/>
              <a:gd name="connsiteY1" fmla="*/ 0 h 5147588"/>
              <a:gd name="connsiteX2" fmla="*/ 1268435 w 2472203"/>
              <a:gd name="connsiteY2" fmla="*/ 5147588 h 5147588"/>
              <a:gd name="connsiteX3" fmla="*/ 0 w 2472203"/>
              <a:gd name="connsiteY3" fmla="*/ 5141802 h 5147588"/>
              <a:gd name="connsiteX0" fmla="*/ 0 w 2472203"/>
              <a:gd name="connsiteY0" fmla="*/ 5141802 h 5141802"/>
              <a:gd name="connsiteX1" fmla="*/ 2472203 w 2472203"/>
              <a:gd name="connsiteY1" fmla="*/ 0 h 5141802"/>
              <a:gd name="connsiteX2" fmla="*/ 1517036 w 2472203"/>
              <a:gd name="connsiteY2" fmla="*/ 4088505 h 5141802"/>
              <a:gd name="connsiteX3" fmla="*/ 0 w 2472203"/>
              <a:gd name="connsiteY3" fmla="*/ 5141802 h 5141802"/>
              <a:gd name="connsiteX0" fmla="*/ 0 w 1525151"/>
              <a:gd name="connsiteY0" fmla="*/ 3185680 h 4088505"/>
              <a:gd name="connsiteX1" fmla="*/ 1525151 w 1525151"/>
              <a:gd name="connsiteY1" fmla="*/ 0 h 4088505"/>
              <a:gd name="connsiteX2" fmla="*/ 569984 w 1525151"/>
              <a:gd name="connsiteY2" fmla="*/ 4088505 h 4088505"/>
              <a:gd name="connsiteX3" fmla="*/ 0 w 1525151"/>
              <a:gd name="connsiteY3" fmla="*/ 3185680 h 4088505"/>
              <a:gd name="connsiteX0" fmla="*/ 0 w 1532262"/>
              <a:gd name="connsiteY0" fmla="*/ 3185680 h 4088505"/>
              <a:gd name="connsiteX1" fmla="*/ 1532262 w 1532262"/>
              <a:gd name="connsiteY1" fmla="*/ 0 h 4088505"/>
              <a:gd name="connsiteX2" fmla="*/ 569984 w 1532262"/>
              <a:gd name="connsiteY2" fmla="*/ 4088505 h 4088505"/>
              <a:gd name="connsiteX3" fmla="*/ 0 w 1532262"/>
              <a:gd name="connsiteY3" fmla="*/ 3185680 h 408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2262" h="4088505">
                <a:moveTo>
                  <a:pt x="0" y="3185680"/>
                </a:moveTo>
                <a:lnTo>
                  <a:pt x="1532262" y="0"/>
                </a:lnTo>
                <a:lnTo>
                  <a:pt x="569984" y="4088505"/>
                </a:lnTo>
                <a:lnTo>
                  <a:pt x="0" y="3185680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9763" y="613505"/>
            <a:ext cx="5261949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6" y="410804"/>
            <a:ext cx="5261948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4"/>
            <a:ext cx="5261951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180879" y="385"/>
            <a:ext cx="6026555" cy="4961297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541" h="3627366">
                <a:moveTo>
                  <a:pt x="1007329" y="0"/>
                </a:moveTo>
                <a:lnTo>
                  <a:pt x="2790496" y="0"/>
                </a:lnTo>
                <a:lnTo>
                  <a:pt x="4603541" y="3627366"/>
                </a:lnTo>
                <a:lnTo>
                  <a:pt x="0" y="2712053"/>
                </a:lnTo>
                <a:lnTo>
                  <a:pt x="100732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664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591367" y="4149987"/>
            <a:ext cx="2223971" cy="238582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2023481 w 2982742"/>
              <a:gd name="connsiteY0" fmla="*/ 1901733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2023481 w 2982742"/>
              <a:gd name="connsiteY4" fmla="*/ 1901733 h 3090546"/>
              <a:gd name="connsiteX0" fmla="*/ 2583292 w 3542553"/>
              <a:gd name="connsiteY0" fmla="*/ 1901733 h 1901733"/>
              <a:gd name="connsiteX1" fmla="*/ 0 w 3542553"/>
              <a:gd name="connsiteY1" fmla="*/ 670224 h 1901733"/>
              <a:gd name="connsiteX2" fmla="*/ 790145 w 3542553"/>
              <a:gd name="connsiteY2" fmla="*/ 0 h 1901733"/>
              <a:gd name="connsiteX3" fmla="*/ 3542553 w 3542553"/>
              <a:gd name="connsiteY3" fmla="*/ 1046031 h 1901733"/>
              <a:gd name="connsiteX4" fmla="*/ 2583292 w 3542553"/>
              <a:gd name="connsiteY4" fmla="*/ 1901733 h 1901733"/>
              <a:gd name="connsiteX0" fmla="*/ 1793147 w 2752408"/>
              <a:gd name="connsiteY0" fmla="*/ 1901733 h 1901733"/>
              <a:gd name="connsiteX1" fmla="*/ 0 w 2752408"/>
              <a:gd name="connsiteY1" fmla="*/ 0 h 1901733"/>
              <a:gd name="connsiteX2" fmla="*/ 2752408 w 2752408"/>
              <a:gd name="connsiteY2" fmla="*/ 1046031 h 1901733"/>
              <a:gd name="connsiteX3" fmla="*/ 1793147 w 2752408"/>
              <a:gd name="connsiteY3" fmla="*/ 1901733 h 1901733"/>
              <a:gd name="connsiteX0" fmla="*/ 0 w 3679591"/>
              <a:gd name="connsiteY0" fmla="*/ 1910285 h 1910285"/>
              <a:gd name="connsiteX1" fmla="*/ 927183 w 3679591"/>
              <a:gd name="connsiteY1" fmla="*/ 0 h 1910285"/>
              <a:gd name="connsiteX2" fmla="*/ 3679591 w 3679591"/>
              <a:gd name="connsiteY2" fmla="*/ 1046031 h 1910285"/>
              <a:gd name="connsiteX3" fmla="*/ 0 w 3679591"/>
              <a:gd name="connsiteY3" fmla="*/ 1910285 h 1910285"/>
              <a:gd name="connsiteX0" fmla="*/ 0 w 4930418"/>
              <a:gd name="connsiteY0" fmla="*/ 1910285 h 1910285"/>
              <a:gd name="connsiteX1" fmla="*/ 927183 w 4930418"/>
              <a:gd name="connsiteY1" fmla="*/ 0 h 1910285"/>
              <a:gd name="connsiteX2" fmla="*/ 4930418 w 4930418"/>
              <a:gd name="connsiteY2" fmla="*/ 1524963 h 1910285"/>
              <a:gd name="connsiteX3" fmla="*/ 0 w 4930418"/>
              <a:gd name="connsiteY3" fmla="*/ 1910285 h 1910285"/>
              <a:gd name="connsiteX0" fmla="*/ 446103 w 4003235"/>
              <a:gd name="connsiteY0" fmla="*/ 866897 h 1524963"/>
              <a:gd name="connsiteX1" fmla="*/ 0 w 4003235"/>
              <a:gd name="connsiteY1" fmla="*/ 0 h 1524963"/>
              <a:gd name="connsiteX2" fmla="*/ 4003235 w 4003235"/>
              <a:gd name="connsiteY2" fmla="*/ 1524963 h 1524963"/>
              <a:gd name="connsiteX3" fmla="*/ 446103 w 4003235"/>
              <a:gd name="connsiteY3" fmla="*/ 866897 h 1524963"/>
              <a:gd name="connsiteX0" fmla="*/ 0 w 4641765"/>
              <a:gd name="connsiteY0" fmla="*/ 2072780 h 2072780"/>
              <a:gd name="connsiteX1" fmla="*/ 638530 w 4641765"/>
              <a:gd name="connsiteY1" fmla="*/ 0 h 2072780"/>
              <a:gd name="connsiteX2" fmla="*/ 4641765 w 4641765"/>
              <a:gd name="connsiteY2" fmla="*/ 1524963 h 2072780"/>
              <a:gd name="connsiteX3" fmla="*/ 0 w 4641765"/>
              <a:gd name="connsiteY3" fmla="*/ 2072780 h 2072780"/>
              <a:gd name="connsiteX0" fmla="*/ 0 w 5131599"/>
              <a:gd name="connsiteY0" fmla="*/ 2628684 h 2628684"/>
              <a:gd name="connsiteX1" fmla="*/ 1128364 w 5131599"/>
              <a:gd name="connsiteY1" fmla="*/ 0 h 2628684"/>
              <a:gd name="connsiteX2" fmla="*/ 5131599 w 5131599"/>
              <a:gd name="connsiteY2" fmla="*/ 1524963 h 2628684"/>
              <a:gd name="connsiteX3" fmla="*/ 0 w 5131599"/>
              <a:gd name="connsiteY3" fmla="*/ 2628684 h 2628684"/>
              <a:gd name="connsiteX0" fmla="*/ 0 w 3889520"/>
              <a:gd name="connsiteY0" fmla="*/ 2628684 h 2628684"/>
              <a:gd name="connsiteX1" fmla="*/ 1128364 w 3889520"/>
              <a:gd name="connsiteY1" fmla="*/ 0 h 2628684"/>
              <a:gd name="connsiteX2" fmla="*/ 3889520 w 3889520"/>
              <a:gd name="connsiteY2" fmla="*/ 1037477 h 2628684"/>
              <a:gd name="connsiteX3" fmla="*/ 0 w 3889520"/>
              <a:gd name="connsiteY3" fmla="*/ 2628684 h 2628684"/>
              <a:gd name="connsiteX0" fmla="*/ 0 w 3898267"/>
              <a:gd name="connsiteY0" fmla="*/ 2628684 h 2628684"/>
              <a:gd name="connsiteX1" fmla="*/ 1128364 w 3898267"/>
              <a:gd name="connsiteY1" fmla="*/ 0 h 2628684"/>
              <a:gd name="connsiteX2" fmla="*/ 3898267 w 3898267"/>
              <a:gd name="connsiteY2" fmla="*/ 1037477 h 2628684"/>
              <a:gd name="connsiteX3" fmla="*/ 0 w 3898267"/>
              <a:gd name="connsiteY3" fmla="*/ 2628684 h 2628684"/>
              <a:gd name="connsiteX0" fmla="*/ 2466670 w 2769903"/>
              <a:gd name="connsiteY0" fmla="*/ 2722759 h 2722759"/>
              <a:gd name="connsiteX1" fmla="*/ 0 w 2769903"/>
              <a:gd name="connsiteY1" fmla="*/ 0 h 2722759"/>
              <a:gd name="connsiteX2" fmla="*/ 2769903 w 2769903"/>
              <a:gd name="connsiteY2" fmla="*/ 1037477 h 2722759"/>
              <a:gd name="connsiteX3" fmla="*/ 2466670 w 2769903"/>
              <a:gd name="connsiteY3" fmla="*/ 2722759 h 2722759"/>
              <a:gd name="connsiteX0" fmla="*/ 2466670 w 3128532"/>
              <a:gd name="connsiteY0" fmla="*/ 2722759 h 2722759"/>
              <a:gd name="connsiteX1" fmla="*/ 0 w 3128532"/>
              <a:gd name="connsiteY1" fmla="*/ 0 h 2722759"/>
              <a:gd name="connsiteX2" fmla="*/ 3128532 w 3128532"/>
              <a:gd name="connsiteY2" fmla="*/ 840772 h 2722759"/>
              <a:gd name="connsiteX3" fmla="*/ 2466670 w 3128532"/>
              <a:gd name="connsiteY3" fmla="*/ 2722759 h 2722759"/>
              <a:gd name="connsiteX0" fmla="*/ 1968088 w 2629950"/>
              <a:gd name="connsiteY0" fmla="*/ 2654340 h 2654340"/>
              <a:gd name="connsiteX1" fmla="*/ 0 w 2629950"/>
              <a:gd name="connsiteY1" fmla="*/ 0 h 2654340"/>
              <a:gd name="connsiteX2" fmla="*/ 2629950 w 2629950"/>
              <a:gd name="connsiteY2" fmla="*/ 772353 h 2654340"/>
              <a:gd name="connsiteX3" fmla="*/ 1968088 w 2629950"/>
              <a:gd name="connsiteY3" fmla="*/ 2654340 h 2654340"/>
              <a:gd name="connsiteX0" fmla="*/ 1906859 w 2568721"/>
              <a:gd name="connsiteY0" fmla="*/ 2628683 h 2628683"/>
              <a:gd name="connsiteX1" fmla="*/ 0 w 2568721"/>
              <a:gd name="connsiteY1" fmla="*/ 0 h 2628683"/>
              <a:gd name="connsiteX2" fmla="*/ 2568721 w 2568721"/>
              <a:gd name="connsiteY2" fmla="*/ 746696 h 2628683"/>
              <a:gd name="connsiteX3" fmla="*/ 1906859 w 2568721"/>
              <a:gd name="connsiteY3" fmla="*/ 2628683 h 2628683"/>
              <a:gd name="connsiteX0" fmla="*/ 1915607 w 2577469"/>
              <a:gd name="connsiteY0" fmla="*/ 2645788 h 2645788"/>
              <a:gd name="connsiteX1" fmla="*/ 0 w 2577469"/>
              <a:gd name="connsiteY1" fmla="*/ 0 h 2645788"/>
              <a:gd name="connsiteX2" fmla="*/ 2577469 w 2577469"/>
              <a:gd name="connsiteY2" fmla="*/ 763801 h 2645788"/>
              <a:gd name="connsiteX3" fmla="*/ 1915607 w 2577469"/>
              <a:gd name="connsiteY3" fmla="*/ 2645788 h 2645788"/>
              <a:gd name="connsiteX0" fmla="*/ 1889366 w 2551228"/>
              <a:gd name="connsiteY0" fmla="*/ 2662893 h 2662893"/>
              <a:gd name="connsiteX1" fmla="*/ 0 w 2551228"/>
              <a:gd name="connsiteY1" fmla="*/ 0 h 2662893"/>
              <a:gd name="connsiteX2" fmla="*/ 2551228 w 2551228"/>
              <a:gd name="connsiteY2" fmla="*/ 780906 h 2662893"/>
              <a:gd name="connsiteX3" fmla="*/ 1889366 w 2551228"/>
              <a:gd name="connsiteY3" fmla="*/ 2662893 h 2662893"/>
              <a:gd name="connsiteX0" fmla="*/ 1871873 w 2533735"/>
              <a:gd name="connsiteY0" fmla="*/ 2637236 h 2637236"/>
              <a:gd name="connsiteX1" fmla="*/ 0 w 2533735"/>
              <a:gd name="connsiteY1" fmla="*/ 0 h 2637236"/>
              <a:gd name="connsiteX2" fmla="*/ 2533735 w 2533735"/>
              <a:gd name="connsiteY2" fmla="*/ 755249 h 2637236"/>
              <a:gd name="connsiteX3" fmla="*/ 1871873 w 2533735"/>
              <a:gd name="connsiteY3" fmla="*/ 2637236 h 2637236"/>
              <a:gd name="connsiteX0" fmla="*/ 1871873 w 2533735"/>
              <a:gd name="connsiteY0" fmla="*/ 2644273 h 2644273"/>
              <a:gd name="connsiteX1" fmla="*/ 0 w 2533735"/>
              <a:gd name="connsiteY1" fmla="*/ 0 h 2644273"/>
              <a:gd name="connsiteX2" fmla="*/ 2533735 w 2533735"/>
              <a:gd name="connsiteY2" fmla="*/ 762286 h 2644273"/>
              <a:gd name="connsiteX3" fmla="*/ 1871873 w 2533735"/>
              <a:gd name="connsiteY3" fmla="*/ 2644273 h 2644273"/>
              <a:gd name="connsiteX0" fmla="*/ 1852767 w 2514629"/>
              <a:gd name="connsiteY0" fmla="*/ 2630263 h 2630263"/>
              <a:gd name="connsiteX1" fmla="*/ 0 w 2514629"/>
              <a:gd name="connsiteY1" fmla="*/ 0 h 2630263"/>
              <a:gd name="connsiteX2" fmla="*/ 2514629 w 2514629"/>
              <a:gd name="connsiteY2" fmla="*/ 748276 h 2630263"/>
              <a:gd name="connsiteX3" fmla="*/ 1852767 w 2514629"/>
              <a:gd name="connsiteY3" fmla="*/ 2630263 h 2630263"/>
              <a:gd name="connsiteX0" fmla="*/ 1859136 w 2520998"/>
              <a:gd name="connsiteY0" fmla="*/ 2644273 h 2644273"/>
              <a:gd name="connsiteX1" fmla="*/ 0 w 2520998"/>
              <a:gd name="connsiteY1" fmla="*/ 0 h 2644273"/>
              <a:gd name="connsiteX2" fmla="*/ 2520998 w 2520998"/>
              <a:gd name="connsiteY2" fmla="*/ 762286 h 2644273"/>
              <a:gd name="connsiteX3" fmla="*/ 1859136 w 2520998"/>
              <a:gd name="connsiteY3" fmla="*/ 2644273 h 264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998" h="2644273">
                <a:moveTo>
                  <a:pt x="1859136" y="2644273"/>
                </a:moveTo>
                <a:lnTo>
                  <a:pt x="0" y="0"/>
                </a:lnTo>
                <a:lnTo>
                  <a:pt x="2520998" y="762286"/>
                </a:lnTo>
                <a:lnTo>
                  <a:pt x="1859136" y="2644273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22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59763" y="613505"/>
            <a:ext cx="5261949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6" y="410804"/>
            <a:ext cx="5261948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4"/>
            <a:ext cx="5261951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6180879" y="3718349"/>
            <a:ext cx="4303213" cy="1121688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4111113 w 4877937"/>
              <a:gd name="connsiteY0" fmla="*/ 1243199 h 1243199"/>
              <a:gd name="connsiteX1" fmla="*/ 0 w 4877937"/>
              <a:gd name="connsiteY1" fmla="*/ 0 h 1243199"/>
              <a:gd name="connsiteX2" fmla="*/ 4877937 w 4877937"/>
              <a:gd name="connsiteY2" fmla="*/ 986163 h 1243199"/>
              <a:gd name="connsiteX3" fmla="*/ 4111113 w 4877937"/>
              <a:gd name="connsiteY3" fmla="*/ 1243199 h 12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7" h="1243199">
                <a:moveTo>
                  <a:pt x="4111113" y="1243199"/>
                </a:moveTo>
                <a:lnTo>
                  <a:pt x="0" y="0"/>
                </a:lnTo>
                <a:lnTo>
                  <a:pt x="4877937" y="986163"/>
                </a:lnTo>
                <a:lnTo>
                  <a:pt x="4111113" y="1243199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40000"/>
                  <a:lumOff val="60000"/>
                </a:schemeClr>
              </a:gs>
              <a:gs pos="92000">
                <a:schemeClr val="bg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0857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Rectangle 10"/>
          <p:cNvSpPr/>
          <p:nvPr userDrawn="1"/>
        </p:nvSpPr>
        <p:spPr>
          <a:xfrm>
            <a:off x="5141726" y="4855632"/>
            <a:ext cx="2016567" cy="161318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1758159 w 3084795"/>
              <a:gd name="connsiteY0" fmla="*/ 4715463 h 4715497"/>
              <a:gd name="connsiteX1" fmla="*/ 102053 w 3084795"/>
              <a:gd name="connsiteY1" fmla="*/ 4715497 h 4715497"/>
              <a:gd name="connsiteX2" fmla="*/ 0 w 3084795"/>
              <a:gd name="connsiteY2" fmla="*/ 0 h 4715497"/>
              <a:gd name="connsiteX3" fmla="*/ 3084795 w 3084795"/>
              <a:gd name="connsiteY3" fmla="*/ 2670982 h 4715497"/>
              <a:gd name="connsiteX4" fmla="*/ 1758159 w 3084795"/>
              <a:gd name="connsiteY4" fmla="*/ 4715463 h 4715497"/>
              <a:gd name="connsiteX0" fmla="*/ 1758159 w 2516238"/>
              <a:gd name="connsiteY0" fmla="*/ 4715463 h 4715497"/>
              <a:gd name="connsiteX1" fmla="*/ 102053 w 2516238"/>
              <a:gd name="connsiteY1" fmla="*/ 4715497 h 4715497"/>
              <a:gd name="connsiteX2" fmla="*/ 0 w 2516238"/>
              <a:gd name="connsiteY2" fmla="*/ 0 h 4715497"/>
              <a:gd name="connsiteX3" fmla="*/ 2516238 w 2516238"/>
              <a:gd name="connsiteY3" fmla="*/ 19746 h 4715497"/>
              <a:gd name="connsiteX4" fmla="*/ 1758159 w 2516238"/>
              <a:gd name="connsiteY4" fmla="*/ 4715463 h 4715497"/>
              <a:gd name="connsiteX0" fmla="*/ 1766906 w 2524985"/>
              <a:gd name="connsiteY0" fmla="*/ 47069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1766906 w 2524985"/>
              <a:gd name="connsiteY4" fmla="*/ 4706910 h 4706944"/>
              <a:gd name="connsiteX0" fmla="*/ 2335463 w 2524985"/>
              <a:gd name="connsiteY0" fmla="*/ 45273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2335463 w 2524985"/>
              <a:gd name="connsiteY4" fmla="*/ 4527310 h 4706944"/>
              <a:gd name="connsiteX0" fmla="*/ 2335463 w 2524985"/>
              <a:gd name="connsiteY0" fmla="*/ 4527310 h 4852335"/>
              <a:gd name="connsiteX1" fmla="*/ 1877703 w 2524985"/>
              <a:gd name="connsiteY1" fmla="*/ 4852335 h 4852335"/>
              <a:gd name="connsiteX2" fmla="*/ 0 w 2524985"/>
              <a:gd name="connsiteY2" fmla="*/ 0 h 4852335"/>
              <a:gd name="connsiteX3" fmla="*/ 2524985 w 2524985"/>
              <a:gd name="connsiteY3" fmla="*/ 11193 h 4852335"/>
              <a:gd name="connsiteX4" fmla="*/ 2335463 w 2524985"/>
              <a:gd name="connsiteY4" fmla="*/ 4527310 h 4852335"/>
              <a:gd name="connsiteX0" fmla="*/ 2632862 w 2822384"/>
              <a:gd name="connsiteY0" fmla="*/ 4527310 h 4852335"/>
              <a:gd name="connsiteX1" fmla="*/ 2175102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52335"/>
              <a:gd name="connsiteX1" fmla="*/ 2166355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26678"/>
              <a:gd name="connsiteX1" fmla="*/ 2166355 w 2822384"/>
              <a:gd name="connsiteY1" fmla="*/ 4826678 h 4826678"/>
              <a:gd name="connsiteX2" fmla="*/ 0 w 2822384"/>
              <a:gd name="connsiteY2" fmla="*/ 0 h 4826678"/>
              <a:gd name="connsiteX3" fmla="*/ 2822384 w 2822384"/>
              <a:gd name="connsiteY3" fmla="*/ 11193 h 4826678"/>
              <a:gd name="connsiteX4" fmla="*/ 2632862 w 2822384"/>
              <a:gd name="connsiteY4" fmla="*/ 4527310 h 4826678"/>
              <a:gd name="connsiteX0" fmla="*/ 2632862 w 2822384"/>
              <a:gd name="connsiteY0" fmla="*/ 4527310 h 4920753"/>
              <a:gd name="connsiteX1" fmla="*/ 2052643 w 2822384"/>
              <a:gd name="connsiteY1" fmla="*/ 4920753 h 4920753"/>
              <a:gd name="connsiteX2" fmla="*/ 0 w 2822384"/>
              <a:gd name="connsiteY2" fmla="*/ 0 h 4920753"/>
              <a:gd name="connsiteX3" fmla="*/ 2822384 w 2822384"/>
              <a:gd name="connsiteY3" fmla="*/ 11193 h 4920753"/>
              <a:gd name="connsiteX4" fmla="*/ 2632862 w 2822384"/>
              <a:gd name="connsiteY4" fmla="*/ 4527310 h 4920753"/>
              <a:gd name="connsiteX0" fmla="*/ 2632862 w 2822384"/>
              <a:gd name="connsiteY0" fmla="*/ 4527310 h 4895096"/>
              <a:gd name="connsiteX1" fmla="*/ 2078884 w 2822384"/>
              <a:gd name="connsiteY1" fmla="*/ 4895096 h 4895096"/>
              <a:gd name="connsiteX2" fmla="*/ 0 w 2822384"/>
              <a:gd name="connsiteY2" fmla="*/ 0 h 4895096"/>
              <a:gd name="connsiteX3" fmla="*/ 2822384 w 2822384"/>
              <a:gd name="connsiteY3" fmla="*/ 11193 h 4895096"/>
              <a:gd name="connsiteX4" fmla="*/ 2632862 w 2822384"/>
              <a:gd name="connsiteY4" fmla="*/ 4527310 h 4895096"/>
              <a:gd name="connsiteX0" fmla="*/ 2632862 w 6364937"/>
              <a:gd name="connsiteY0" fmla="*/ 5970021 h 6337807"/>
              <a:gd name="connsiteX1" fmla="*/ 2078884 w 6364937"/>
              <a:gd name="connsiteY1" fmla="*/ 6337807 h 6337807"/>
              <a:gd name="connsiteX2" fmla="*/ 0 w 6364937"/>
              <a:gd name="connsiteY2" fmla="*/ 1442711 h 6337807"/>
              <a:gd name="connsiteX3" fmla="*/ 6364937 w 6364937"/>
              <a:gd name="connsiteY3" fmla="*/ 0 h 6337807"/>
              <a:gd name="connsiteX4" fmla="*/ 2632862 w 6364937"/>
              <a:gd name="connsiteY4" fmla="*/ 5970021 h 6337807"/>
              <a:gd name="connsiteX0" fmla="*/ 553978 w 4286053"/>
              <a:gd name="connsiteY0" fmla="*/ 5970021 h 6337807"/>
              <a:gd name="connsiteX1" fmla="*/ 0 w 4286053"/>
              <a:gd name="connsiteY1" fmla="*/ 6337807 h 6337807"/>
              <a:gd name="connsiteX2" fmla="*/ 2390855 w 4286053"/>
              <a:gd name="connsiteY2" fmla="*/ 14464 h 6337807"/>
              <a:gd name="connsiteX3" fmla="*/ 4286053 w 4286053"/>
              <a:gd name="connsiteY3" fmla="*/ 0 h 6337807"/>
              <a:gd name="connsiteX4" fmla="*/ 553978 w 4286053"/>
              <a:gd name="connsiteY4" fmla="*/ 5970021 h 6337807"/>
              <a:gd name="connsiteX0" fmla="*/ 3962413 w 7694488"/>
              <a:gd name="connsiteY0" fmla="*/ 5970021 h 6337807"/>
              <a:gd name="connsiteX1" fmla="*/ 3408435 w 7694488"/>
              <a:gd name="connsiteY1" fmla="*/ 6337807 h 6337807"/>
              <a:gd name="connsiteX2" fmla="*/ 0 w 7694488"/>
              <a:gd name="connsiteY2" fmla="*/ 4273547 h 6337807"/>
              <a:gd name="connsiteX3" fmla="*/ 7694488 w 7694488"/>
              <a:gd name="connsiteY3" fmla="*/ 0 h 6337807"/>
              <a:gd name="connsiteX4" fmla="*/ 3962413 w 7694488"/>
              <a:gd name="connsiteY4" fmla="*/ 5970021 h 6337807"/>
              <a:gd name="connsiteX0" fmla="*/ 3962413 w 7694488"/>
              <a:gd name="connsiteY0" fmla="*/ 5970021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3962413 w 7694488"/>
              <a:gd name="connsiteY4" fmla="*/ 5970021 h 7612111"/>
              <a:gd name="connsiteX0" fmla="*/ 2073053 w 7694488"/>
              <a:gd name="connsiteY0" fmla="*/ 7603524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2073053 w 7694488"/>
              <a:gd name="connsiteY4" fmla="*/ 7603524 h 7612111"/>
              <a:gd name="connsiteX0" fmla="*/ 2073053 w 2073053"/>
              <a:gd name="connsiteY0" fmla="*/ 3635222 h 3643809"/>
              <a:gd name="connsiteX1" fmla="*/ 1274155 w 2073053"/>
              <a:gd name="connsiteY1" fmla="*/ 3643809 h 3643809"/>
              <a:gd name="connsiteX2" fmla="*/ 0 w 2073053"/>
              <a:gd name="connsiteY2" fmla="*/ 305245 h 3643809"/>
              <a:gd name="connsiteX3" fmla="*/ 1825219 w 2073053"/>
              <a:gd name="connsiteY3" fmla="*/ 0 h 3643809"/>
              <a:gd name="connsiteX4" fmla="*/ 2073053 w 2073053"/>
              <a:gd name="connsiteY4" fmla="*/ 3635222 h 3643809"/>
              <a:gd name="connsiteX0" fmla="*/ 2720334 w 2720334"/>
              <a:gd name="connsiteY0" fmla="*/ 3652327 h 3652327"/>
              <a:gd name="connsiteX1" fmla="*/ 1274155 w 2720334"/>
              <a:gd name="connsiteY1" fmla="*/ 3643809 h 3652327"/>
              <a:gd name="connsiteX2" fmla="*/ 0 w 2720334"/>
              <a:gd name="connsiteY2" fmla="*/ 305245 h 3652327"/>
              <a:gd name="connsiteX3" fmla="*/ 1825219 w 2720334"/>
              <a:gd name="connsiteY3" fmla="*/ 0 h 3652327"/>
              <a:gd name="connsiteX4" fmla="*/ 2720334 w 2720334"/>
              <a:gd name="connsiteY4" fmla="*/ 3652327 h 3652327"/>
              <a:gd name="connsiteX0" fmla="*/ 2720334 w 2720334"/>
              <a:gd name="connsiteY0" fmla="*/ 3421413 h 3421413"/>
              <a:gd name="connsiteX1" fmla="*/ 1274155 w 2720334"/>
              <a:gd name="connsiteY1" fmla="*/ 3412895 h 3421413"/>
              <a:gd name="connsiteX2" fmla="*/ 0 w 2720334"/>
              <a:gd name="connsiteY2" fmla="*/ 74331 h 3421413"/>
              <a:gd name="connsiteX3" fmla="*/ 2306307 w 2720334"/>
              <a:gd name="connsiteY3" fmla="*/ 0 h 3421413"/>
              <a:gd name="connsiteX4" fmla="*/ 2720334 w 2720334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317807 w 1446179"/>
              <a:gd name="connsiteY2" fmla="*/ 1528234 h 3421413"/>
              <a:gd name="connsiteX3" fmla="*/ 1032152 w 1446179"/>
              <a:gd name="connsiteY3" fmla="*/ 0 h 3421413"/>
              <a:gd name="connsiteX4" fmla="*/ 1446179 w 1446179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1032152 w 1446179"/>
              <a:gd name="connsiteY2" fmla="*/ 0 h 3421413"/>
              <a:gd name="connsiteX3" fmla="*/ 1446179 w 1446179"/>
              <a:gd name="connsiteY3" fmla="*/ 3421413 h 3421413"/>
              <a:gd name="connsiteX0" fmla="*/ 2145942 w 2145942"/>
              <a:gd name="connsiteY0" fmla="*/ 3421413 h 3421413"/>
              <a:gd name="connsiteX1" fmla="*/ 0 w 2145942"/>
              <a:gd name="connsiteY1" fmla="*/ 3412895 h 3421413"/>
              <a:gd name="connsiteX2" fmla="*/ 1731915 w 2145942"/>
              <a:gd name="connsiteY2" fmla="*/ 0 h 3421413"/>
              <a:gd name="connsiteX3" fmla="*/ 2145942 w 2145942"/>
              <a:gd name="connsiteY3" fmla="*/ 3421413 h 3421413"/>
              <a:gd name="connsiteX0" fmla="*/ 2145942 w 2145942"/>
              <a:gd name="connsiteY0" fmla="*/ 2275394 h 2275394"/>
              <a:gd name="connsiteX1" fmla="*/ 0 w 2145942"/>
              <a:gd name="connsiteY1" fmla="*/ 2266876 h 2275394"/>
              <a:gd name="connsiteX2" fmla="*/ 1854374 w 2145942"/>
              <a:gd name="connsiteY2" fmla="*/ 0 h 2275394"/>
              <a:gd name="connsiteX3" fmla="*/ 2145942 w 2145942"/>
              <a:gd name="connsiteY3" fmla="*/ 2275394 h 2275394"/>
              <a:gd name="connsiteX0" fmla="*/ 2145942 w 2145942"/>
              <a:gd name="connsiteY0" fmla="*/ 2206975 h 2206975"/>
              <a:gd name="connsiteX1" fmla="*/ 0 w 2145942"/>
              <a:gd name="connsiteY1" fmla="*/ 2198457 h 2206975"/>
              <a:gd name="connsiteX2" fmla="*/ 1889362 w 2145942"/>
              <a:gd name="connsiteY2" fmla="*/ 0 h 2206975"/>
              <a:gd name="connsiteX3" fmla="*/ 2145942 w 2145942"/>
              <a:gd name="connsiteY3" fmla="*/ 2206975 h 2206975"/>
              <a:gd name="connsiteX0" fmla="*/ 2145942 w 2145942"/>
              <a:gd name="connsiteY0" fmla="*/ 2232632 h 2232632"/>
              <a:gd name="connsiteX1" fmla="*/ 0 w 2145942"/>
              <a:gd name="connsiteY1" fmla="*/ 2224114 h 2232632"/>
              <a:gd name="connsiteX2" fmla="*/ 1871867 w 2145942"/>
              <a:gd name="connsiteY2" fmla="*/ 0 h 2232632"/>
              <a:gd name="connsiteX3" fmla="*/ 2145942 w 2145942"/>
              <a:gd name="connsiteY3" fmla="*/ 2232632 h 2232632"/>
              <a:gd name="connsiteX0" fmla="*/ 2093460 w 2093460"/>
              <a:gd name="connsiteY0" fmla="*/ 1702384 h 2224114"/>
              <a:gd name="connsiteX1" fmla="*/ 0 w 2093460"/>
              <a:gd name="connsiteY1" fmla="*/ 2224114 h 2224114"/>
              <a:gd name="connsiteX2" fmla="*/ 1871867 w 2093460"/>
              <a:gd name="connsiteY2" fmla="*/ 0 h 2224114"/>
              <a:gd name="connsiteX3" fmla="*/ 2093460 w 2093460"/>
              <a:gd name="connsiteY3" fmla="*/ 1702384 h 2224114"/>
              <a:gd name="connsiteX0" fmla="*/ 2285894 w 2285894"/>
              <a:gd name="connsiteY0" fmla="*/ 1702384 h 1787942"/>
              <a:gd name="connsiteX1" fmla="*/ 0 w 2285894"/>
              <a:gd name="connsiteY1" fmla="*/ 1787942 h 1787942"/>
              <a:gd name="connsiteX2" fmla="*/ 2064301 w 2285894"/>
              <a:gd name="connsiteY2" fmla="*/ 0 h 1787942"/>
              <a:gd name="connsiteX3" fmla="*/ 2285894 w 2285894"/>
              <a:gd name="connsiteY3" fmla="*/ 1702384 h 178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94" h="1787942">
                <a:moveTo>
                  <a:pt x="2285894" y="1702384"/>
                </a:moveTo>
                <a:lnTo>
                  <a:pt x="0" y="1787942"/>
                </a:lnTo>
                <a:lnTo>
                  <a:pt x="2064301" y="0"/>
                </a:lnTo>
                <a:lnTo>
                  <a:pt x="2285894" y="1702384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8" name="Rectangle 10"/>
          <p:cNvSpPr/>
          <p:nvPr userDrawn="1"/>
        </p:nvSpPr>
        <p:spPr>
          <a:xfrm>
            <a:off x="9599269" y="289219"/>
            <a:ext cx="2086171" cy="246565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323644 w 1440350"/>
              <a:gd name="connsiteY0" fmla="*/ 2628683 h 2628683"/>
              <a:gd name="connsiteX1" fmla="*/ 0 w 1440350"/>
              <a:gd name="connsiteY1" fmla="*/ 0 h 2628683"/>
              <a:gd name="connsiteX2" fmla="*/ 1440350 w 1440350"/>
              <a:gd name="connsiteY2" fmla="*/ 2166390 h 2628683"/>
              <a:gd name="connsiteX3" fmla="*/ 323644 w 1440350"/>
              <a:gd name="connsiteY3" fmla="*/ 2628683 h 2628683"/>
              <a:gd name="connsiteX0" fmla="*/ 323644 w 2061389"/>
              <a:gd name="connsiteY0" fmla="*/ 2628683 h 2628683"/>
              <a:gd name="connsiteX1" fmla="*/ 0 w 2061389"/>
              <a:gd name="connsiteY1" fmla="*/ 0 h 2628683"/>
              <a:gd name="connsiteX2" fmla="*/ 2061389 w 2061389"/>
              <a:gd name="connsiteY2" fmla="*/ 1208525 h 2628683"/>
              <a:gd name="connsiteX3" fmla="*/ 323644 w 2061389"/>
              <a:gd name="connsiteY3" fmla="*/ 2628683 h 2628683"/>
              <a:gd name="connsiteX0" fmla="*/ 1521988 w 2061389"/>
              <a:gd name="connsiteY0" fmla="*/ 3099062 h 3099062"/>
              <a:gd name="connsiteX1" fmla="*/ 0 w 2061389"/>
              <a:gd name="connsiteY1" fmla="*/ 0 h 3099062"/>
              <a:gd name="connsiteX2" fmla="*/ 2061389 w 2061389"/>
              <a:gd name="connsiteY2" fmla="*/ 1208525 h 3099062"/>
              <a:gd name="connsiteX3" fmla="*/ 1521988 w 2061389"/>
              <a:gd name="connsiteY3" fmla="*/ 3099062 h 3099062"/>
              <a:gd name="connsiteX0" fmla="*/ 2108040 w 2647441"/>
              <a:gd name="connsiteY0" fmla="*/ 3116166 h 3116166"/>
              <a:gd name="connsiteX1" fmla="*/ 0 w 2647441"/>
              <a:gd name="connsiteY1" fmla="*/ 0 h 3116166"/>
              <a:gd name="connsiteX2" fmla="*/ 2647441 w 2647441"/>
              <a:gd name="connsiteY2" fmla="*/ 1225629 h 3116166"/>
              <a:gd name="connsiteX3" fmla="*/ 2108040 w 2647441"/>
              <a:gd name="connsiteY3" fmla="*/ 3116166 h 3116166"/>
              <a:gd name="connsiteX0" fmla="*/ 2020569 w 2559970"/>
              <a:gd name="connsiteY0" fmla="*/ 2534604 h 2534604"/>
              <a:gd name="connsiteX1" fmla="*/ 0 w 2559970"/>
              <a:gd name="connsiteY1" fmla="*/ 0 h 2534604"/>
              <a:gd name="connsiteX2" fmla="*/ 2559970 w 2559970"/>
              <a:gd name="connsiteY2" fmla="*/ 644067 h 2534604"/>
              <a:gd name="connsiteX3" fmla="*/ 2020569 w 2559970"/>
              <a:gd name="connsiteY3" fmla="*/ 2534604 h 2534604"/>
              <a:gd name="connsiteX0" fmla="*/ 1775652 w 2559970"/>
              <a:gd name="connsiteY0" fmla="*/ 2688546 h 2688546"/>
              <a:gd name="connsiteX1" fmla="*/ 0 w 2559970"/>
              <a:gd name="connsiteY1" fmla="*/ 0 h 2688546"/>
              <a:gd name="connsiteX2" fmla="*/ 2559970 w 2559970"/>
              <a:gd name="connsiteY2" fmla="*/ 644067 h 2688546"/>
              <a:gd name="connsiteX3" fmla="*/ 1775652 w 2559970"/>
              <a:gd name="connsiteY3" fmla="*/ 2688546 h 2688546"/>
              <a:gd name="connsiteX0" fmla="*/ 1775652 w 2892358"/>
              <a:gd name="connsiteY0" fmla="*/ 2688546 h 2688546"/>
              <a:gd name="connsiteX1" fmla="*/ 0 w 2892358"/>
              <a:gd name="connsiteY1" fmla="*/ 0 h 2688546"/>
              <a:gd name="connsiteX2" fmla="*/ 2892358 w 2892358"/>
              <a:gd name="connsiteY2" fmla="*/ 1268391 h 2688546"/>
              <a:gd name="connsiteX3" fmla="*/ 1775652 w 2892358"/>
              <a:gd name="connsiteY3" fmla="*/ 2688546 h 2688546"/>
              <a:gd name="connsiteX0" fmla="*/ 2536643 w 2892358"/>
              <a:gd name="connsiteY0" fmla="*/ 2500393 h 2500393"/>
              <a:gd name="connsiteX1" fmla="*/ 0 w 2892358"/>
              <a:gd name="connsiteY1" fmla="*/ 0 h 2500393"/>
              <a:gd name="connsiteX2" fmla="*/ 2892358 w 2892358"/>
              <a:gd name="connsiteY2" fmla="*/ 1268391 h 2500393"/>
              <a:gd name="connsiteX3" fmla="*/ 2536643 w 2892358"/>
              <a:gd name="connsiteY3" fmla="*/ 2500393 h 2500393"/>
              <a:gd name="connsiteX0" fmla="*/ 2396690 w 2752405"/>
              <a:gd name="connsiteY0" fmla="*/ 2517498 h 2517498"/>
              <a:gd name="connsiteX1" fmla="*/ 0 w 2752405"/>
              <a:gd name="connsiteY1" fmla="*/ 0 h 2517498"/>
              <a:gd name="connsiteX2" fmla="*/ 2752405 w 2752405"/>
              <a:gd name="connsiteY2" fmla="*/ 1285496 h 2517498"/>
              <a:gd name="connsiteX3" fmla="*/ 2396690 w 2752405"/>
              <a:gd name="connsiteY3" fmla="*/ 2517498 h 2517498"/>
              <a:gd name="connsiteX0" fmla="*/ 2396690 w 2621200"/>
              <a:gd name="connsiteY0" fmla="*/ 2517498 h 2517498"/>
              <a:gd name="connsiteX1" fmla="*/ 0 w 2621200"/>
              <a:gd name="connsiteY1" fmla="*/ 0 h 2517498"/>
              <a:gd name="connsiteX2" fmla="*/ 2621200 w 2621200"/>
              <a:gd name="connsiteY2" fmla="*/ 1875609 h 2517498"/>
              <a:gd name="connsiteX3" fmla="*/ 2396690 w 2621200"/>
              <a:gd name="connsiteY3" fmla="*/ 2517498 h 2517498"/>
              <a:gd name="connsiteX0" fmla="*/ 2396690 w 2396691"/>
              <a:gd name="connsiteY0" fmla="*/ 2745772 h 2745772"/>
              <a:gd name="connsiteX1" fmla="*/ 0 w 2396691"/>
              <a:gd name="connsiteY1" fmla="*/ 228274 h 2745772"/>
              <a:gd name="connsiteX2" fmla="*/ 1833967 w 2396691"/>
              <a:gd name="connsiteY2" fmla="*/ 0 h 2745772"/>
              <a:gd name="connsiteX3" fmla="*/ 2396690 w 2396691"/>
              <a:gd name="connsiteY3" fmla="*/ 2745772 h 2745772"/>
              <a:gd name="connsiteX0" fmla="*/ 2375590 w 2375590"/>
              <a:gd name="connsiteY0" fmla="*/ 2738036 h 2738036"/>
              <a:gd name="connsiteX1" fmla="*/ 0 w 2375590"/>
              <a:gd name="connsiteY1" fmla="*/ 228274 h 2738036"/>
              <a:gd name="connsiteX2" fmla="*/ 1833967 w 2375590"/>
              <a:gd name="connsiteY2" fmla="*/ 0 h 2738036"/>
              <a:gd name="connsiteX3" fmla="*/ 2375590 w 2375590"/>
              <a:gd name="connsiteY3" fmla="*/ 2738036 h 2738036"/>
              <a:gd name="connsiteX0" fmla="*/ 2364794 w 2364794"/>
              <a:gd name="connsiteY0" fmla="*/ 2732757 h 2732757"/>
              <a:gd name="connsiteX1" fmla="*/ 0 w 2364794"/>
              <a:gd name="connsiteY1" fmla="*/ 228274 h 2732757"/>
              <a:gd name="connsiteX2" fmla="*/ 1833967 w 2364794"/>
              <a:gd name="connsiteY2" fmla="*/ 0 h 2732757"/>
              <a:gd name="connsiteX3" fmla="*/ 2364794 w 2364794"/>
              <a:gd name="connsiteY3" fmla="*/ 2732757 h 27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794" h="2732757">
                <a:moveTo>
                  <a:pt x="2364794" y="2732757"/>
                </a:moveTo>
                <a:lnTo>
                  <a:pt x="0" y="228274"/>
                </a:lnTo>
                <a:lnTo>
                  <a:pt x="1833967" y="0"/>
                </a:lnTo>
                <a:lnTo>
                  <a:pt x="2364794" y="2732757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20000"/>
                  <a:lumOff val="8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59763" y="613505"/>
            <a:ext cx="5261949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6" y="410804"/>
            <a:ext cx="5261948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4"/>
            <a:ext cx="5261951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350645" y="-3"/>
            <a:ext cx="5843547" cy="604357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1495006 w 7051029"/>
              <a:gd name="connsiteY0" fmla="*/ 0 h 3622382"/>
              <a:gd name="connsiteX1" fmla="*/ 7051029 w 7051029"/>
              <a:gd name="connsiteY1" fmla="*/ 1501837 h 3622382"/>
              <a:gd name="connsiteX2" fmla="*/ 5104786 w 7051029"/>
              <a:gd name="connsiteY2" fmla="*/ 3622382 h 3622382"/>
              <a:gd name="connsiteX3" fmla="*/ 0 w 7051029"/>
              <a:gd name="connsiteY3" fmla="*/ 2640451 h 3622382"/>
              <a:gd name="connsiteX4" fmla="*/ 1495006 w 7051029"/>
              <a:gd name="connsiteY4" fmla="*/ 0 h 3622382"/>
              <a:gd name="connsiteX0" fmla="*/ 1495006 w 7294563"/>
              <a:gd name="connsiteY0" fmla="*/ 0 h 3604608"/>
              <a:gd name="connsiteX1" fmla="*/ 7051029 w 7294563"/>
              <a:gd name="connsiteY1" fmla="*/ 1501837 h 3604608"/>
              <a:gd name="connsiteX2" fmla="*/ 7294563 w 7294563"/>
              <a:gd name="connsiteY2" fmla="*/ 3604608 h 3604608"/>
              <a:gd name="connsiteX3" fmla="*/ 0 w 7294563"/>
              <a:gd name="connsiteY3" fmla="*/ 2640451 h 3604608"/>
              <a:gd name="connsiteX4" fmla="*/ 1495006 w 7294563"/>
              <a:gd name="connsiteY4" fmla="*/ 0 h 3604608"/>
              <a:gd name="connsiteX0" fmla="*/ 0 w 5799557"/>
              <a:gd name="connsiteY0" fmla="*/ 0 h 4168947"/>
              <a:gd name="connsiteX1" fmla="*/ 5556023 w 5799557"/>
              <a:gd name="connsiteY1" fmla="*/ 1501837 h 4168947"/>
              <a:gd name="connsiteX2" fmla="*/ 5799557 w 5799557"/>
              <a:gd name="connsiteY2" fmla="*/ 3604608 h 4168947"/>
              <a:gd name="connsiteX3" fmla="*/ 3567533 w 5799557"/>
              <a:gd name="connsiteY3" fmla="*/ 4168947 h 4168947"/>
              <a:gd name="connsiteX4" fmla="*/ 0 w 5799557"/>
              <a:gd name="connsiteY4" fmla="*/ 0 h 4168947"/>
              <a:gd name="connsiteX0" fmla="*/ 1368269 w 2232025"/>
              <a:gd name="connsiteY0" fmla="*/ 0 h 2915936"/>
              <a:gd name="connsiteX1" fmla="*/ 1988491 w 2232025"/>
              <a:gd name="connsiteY1" fmla="*/ 248826 h 2915936"/>
              <a:gd name="connsiteX2" fmla="*/ 2232025 w 2232025"/>
              <a:gd name="connsiteY2" fmla="*/ 2351597 h 2915936"/>
              <a:gd name="connsiteX3" fmla="*/ 1 w 2232025"/>
              <a:gd name="connsiteY3" fmla="*/ 2915936 h 2915936"/>
              <a:gd name="connsiteX4" fmla="*/ 1368269 w 2232025"/>
              <a:gd name="connsiteY4" fmla="*/ 0 h 2915936"/>
              <a:gd name="connsiteX0" fmla="*/ 1368268 w 2232024"/>
              <a:gd name="connsiteY0" fmla="*/ 204391 h 3120327"/>
              <a:gd name="connsiteX1" fmla="*/ 1946244 w 2232024"/>
              <a:gd name="connsiteY1" fmla="*/ 0 h 3120327"/>
              <a:gd name="connsiteX2" fmla="*/ 2232024 w 2232024"/>
              <a:gd name="connsiteY2" fmla="*/ 2555988 h 3120327"/>
              <a:gd name="connsiteX3" fmla="*/ 0 w 2232024"/>
              <a:gd name="connsiteY3" fmla="*/ 3120327 h 3120327"/>
              <a:gd name="connsiteX4" fmla="*/ 1368268 w 2232024"/>
              <a:gd name="connsiteY4" fmla="*/ 204391 h 3120327"/>
              <a:gd name="connsiteX0" fmla="*/ 326187 w 1189943"/>
              <a:gd name="connsiteY0" fmla="*/ 204391 h 3120327"/>
              <a:gd name="connsiteX1" fmla="*/ 904163 w 1189943"/>
              <a:gd name="connsiteY1" fmla="*/ 0 h 3120327"/>
              <a:gd name="connsiteX2" fmla="*/ 1189943 w 1189943"/>
              <a:gd name="connsiteY2" fmla="*/ 2555988 h 3120327"/>
              <a:gd name="connsiteX3" fmla="*/ 0 w 1189943"/>
              <a:gd name="connsiteY3" fmla="*/ 3120327 h 3120327"/>
              <a:gd name="connsiteX4" fmla="*/ 326187 w 1189943"/>
              <a:gd name="connsiteY4" fmla="*/ 204391 h 3120327"/>
              <a:gd name="connsiteX0" fmla="*/ 0 w 3511205"/>
              <a:gd name="connsiteY0" fmla="*/ 3128083 h 3128083"/>
              <a:gd name="connsiteX1" fmla="*/ 3225425 w 3511205"/>
              <a:gd name="connsiteY1" fmla="*/ 0 h 3128083"/>
              <a:gd name="connsiteX2" fmla="*/ 3511205 w 3511205"/>
              <a:gd name="connsiteY2" fmla="*/ 2555988 h 3128083"/>
              <a:gd name="connsiteX3" fmla="*/ 2321262 w 3511205"/>
              <a:gd name="connsiteY3" fmla="*/ 3120327 h 3128083"/>
              <a:gd name="connsiteX4" fmla="*/ 0 w 3511205"/>
              <a:gd name="connsiteY4" fmla="*/ 3128083 h 3128083"/>
              <a:gd name="connsiteX0" fmla="*/ 0 w 3511205"/>
              <a:gd name="connsiteY0" fmla="*/ 2737072 h 2737072"/>
              <a:gd name="connsiteX1" fmla="*/ 3288795 w 3511205"/>
              <a:gd name="connsiteY1" fmla="*/ 0 h 2737072"/>
              <a:gd name="connsiteX2" fmla="*/ 3511205 w 3511205"/>
              <a:gd name="connsiteY2" fmla="*/ 2164977 h 2737072"/>
              <a:gd name="connsiteX3" fmla="*/ 2321262 w 3511205"/>
              <a:gd name="connsiteY3" fmla="*/ 2729316 h 2737072"/>
              <a:gd name="connsiteX4" fmla="*/ 0 w 3511205"/>
              <a:gd name="connsiteY4" fmla="*/ 2737072 h 2737072"/>
              <a:gd name="connsiteX0" fmla="*/ 0 w 3511205"/>
              <a:gd name="connsiteY0" fmla="*/ 3136969 h 3136969"/>
              <a:gd name="connsiteX1" fmla="*/ 3260632 w 3511205"/>
              <a:gd name="connsiteY1" fmla="*/ 0 h 3136969"/>
              <a:gd name="connsiteX2" fmla="*/ 3511205 w 3511205"/>
              <a:gd name="connsiteY2" fmla="*/ 2564874 h 3136969"/>
              <a:gd name="connsiteX3" fmla="*/ 2321262 w 3511205"/>
              <a:gd name="connsiteY3" fmla="*/ 3129213 h 3136969"/>
              <a:gd name="connsiteX4" fmla="*/ 0 w 3511205"/>
              <a:gd name="connsiteY4" fmla="*/ 3136969 h 3136969"/>
              <a:gd name="connsiteX0" fmla="*/ 0 w 3567534"/>
              <a:gd name="connsiteY0" fmla="*/ 3136969 h 3136969"/>
              <a:gd name="connsiteX1" fmla="*/ 3260632 w 3567534"/>
              <a:gd name="connsiteY1" fmla="*/ 0 h 3136969"/>
              <a:gd name="connsiteX2" fmla="*/ 3567534 w 3567534"/>
              <a:gd name="connsiteY2" fmla="*/ 3115843 h 3136969"/>
              <a:gd name="connsiteX3" fmla="*/ 2321262 w 3567534"/>
              <a:gd name="connsiteY3" fmla="*/ 3129213 h 3136969"/>
              <a:gd name="connsiteX4" fmla="*/ 0 w 3567534"/>
              <a:gd name="connsiteY4" fmla="*/ 3136969 h 3136969"/>
              <a:gd name="connsiteX0" fmla="*/ 0 w 3412629"/>
              <a:gd name="connsiteY0" fmla="*/ 3136969 h 3136969"/>
              <a:gd name="connsiteX1" fmla="*/ 3260632 w 3412629"/>
              <a:gd name="connsiteY1" fmla="*/ 0 h 3136969"/>
              <a:gd name="connsiteX2" fmla="*/ 3412629 w 3412629"/>
              <a:gd name="connsiteY2" fmla="*/ 1845060 h 3136969"/>
              <a:gd name="connsiteX3" fmla="*/ 2321262 w 3412629"/>
              <a:gd name="connsiteY3" fmla="*/ 3129213 h 3136969"/>
              <a:gd name="connsiteX4" fmla="*/ 0 w 3412629"/>
              <a:gd name="connsiteY4" fmla="*/ 3136969 h 3136969"/>
              <a:gd name="connsiteX0" fmla="*/ 0 w 3370383"/>
              <a:gd name="connsiteY0" fmla="*/ 3136969 h 3136969"/>
              <a:gd name="connsiteX1" fmla="*/ 3260632 w 3370383"/>
              <a:gd name="connsiteY1" fmla="*/ 0 h 3136969"/>
              <a:gd name="connsiteX2" fmla="*/ 3370383 w 3370383"/>
              <a:gd name="connsiteY2" fmla="*/ 1338523 h 3136969"/>
              <a:gd name="connsiteX3" fmla="*/ 2321262 w 3370383"/>
              <a:gd name="connsiteY3" fmla="*/ 3129213 h 3136969"/>
              <a:gd name="connsiteX4" fmla="*/ 0 w 3370383"/>
              <a:gd name="connsiteY4" fmla="*/ 3136969 h 3136969"/>
              <a:gd name="connsiteX0" fmla="*/ 0 w 4194190"/>
              <a:gd name="connsiteY0" fmla="*/ 3136969 h 3136969"/>
              <a:gd name="connsiteX1" fmla="*/ 3260632 w 4194190"/>
              <a:gd name="connsiteY1" fmla="*/ 0 h 3136969"/>
              <a:gd name="connsiteX2" fmla="*/ 4194190 w 4194190"/>
              <a:gd name="connsiteY2" fmla="*/ 1338523 h 3136969"/>
              <a:gd name="connsiteX3" fmla="*/ 2321262 w 4194190"/>
              <a:gd name="connsiteY3" fmla="*/ 3129213 h 3136969"/>
              <a:gd name="connsiteX4" fmla="*/ 0 w 4194190"/>
              <a:gd name="connsiteY4" fmla="*/ 3136969 h 3136969"/>
              <a:gd name="connsiteX0" fmla="*/ 0 w 4194190"/>
              <a:gd name="connsiteY0" fmla="*/ 2426041 h 2426041"/>
              <a:gd name="connsiteX1" fmla="*/ 3359208 w 4194190"/>
              <a:gd name="connsiteY1" fmla="*/ 0 h 2426041"/>
              <a:gd name="connsiteX2" fmla="*/ 4194190 w 4194190"/>
              <a:gd name="connsiteY2" fmla="*/ 627595 h 2426041"/>
              <a:gd name="connsiteX3" fmla="*/ 2321262 w 4194190"/>
              <a:gd name="connsiteY3" fmla="*/ 2418285 h 2426041"/>
              <a:gd name="connsiteX4" fmla="*/ 0 w 4194190"/>
              <a:gd name="connsiteY4" fmla="*/ 2426041 h 2426041"/>
              <a:gd name="connsiteX0" fmla="*/ 0 w 4194190"/>
              <a:gd name="connsiteY0" fmla="*/ 2710412 h 2710412"/>
              <a:gd name="connsiteX1" fmla="*/ 3197263 w 4194190"/>
              <a:gd name="connsiteY1" fmla="*/ 0 h 2710412"/>
              <a:gd name="connsiteX2" fmla="*/ 4194190 w 4194190"/>
              <a:gd name="connsiteY2" fmla="*/ 911966 h 2710412"/>
              <a:gd name="connsiteX3" fmla="*/ 2321262 w 4194190"/>
              <a:gd name="connsiteY3" fmla="*/ 2702656 h 2710412"/>
              <a:gd name="connsiteX4" fmla="*/ 0 w 4194190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194190 w 4482876"/>
              <a:gd name="connsiteY2" fmla="*/ 911966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3750601 w 4482876"/>
              <a:gd name="connsiteY2" fmla="*/ 1000832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482876 w 4482876"/>
              <a:gd name="connsiteY2" fmla="*/ 2702656 h 2710412"/>
              <a:gd name="connsiteX3" fmla="*/ 0 w 4482876"/>
              <a:gd name="connsiteY3" fmla="*/ 2710412 h 2710412"/>
              <a:gd name="connsiteX0" fmla="*/ 0 w 3253891"/>
              <a:gd name="connsiteY0" fmla="*/ 2702990 h 2702990"/>
              <a:gd name="connsiteX1" fmla="*/ 1968278 w 3253891"/>
              <a:gd name="connsiteY1" fmla="*/ 0 h 2702990"/>
              <a:gd name="connsiteX2" fmla="*/ 3253891 w 3253891"/>
              <a:gd name="connsiteY2" fmla="*/ 2702656 h 2702990"/>
              <a:gd name="connsiteX3" fmla="*/ 0 w 3253891"/>
              <a:gd name="connsiteY3" fmla="*/ 2702990 h 2702990"/>
              <a:gd name="connsiteX0" fmla="*/ 0 w 3253891"/>
              <a:gd name="connsiteY0" fmla="*/ 3957239 h 3957239"/>
              <a:gd name="connsiteX1" fmla="*/ 2174089 w 3253891"/>
              <a:gd name="connsiteY1" fmla="*/ 0 h 3957239"/>
              <a:gd name="connsiteX2" fmla="*/ 3253891 w 3253891"/>
              <a:gd name="connsiteY2" fmla="*/ 3956905 h 3957239"/>
              <a:gd name="connsiteX3" fmla="*/ 0 w 3253891"/>
              <a:gd name="connsiteY3" fmla="*/ 3957239 h 3957239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6591901 h 6591901"/>
              <a:gd name="connsiteX1" fmla="*/ 61296 w 3253891"/>
              <a:gd name="connsiteY1" fmla="*/ 0 h 6591901"/>
              <a:gd name="connsiteX2" fmla="*/ 2174089 w 3253891"/>
              <a:gd name="connsiteY2" fmla="*/ 2634662 h 6591901"/>
              <a:gd name="connsiteX3" fmla="*/ 3253891 w 3253891"/>
              <a:gd name="connsiteY3" fmla="*/ 6591567 h 6591901"/>
              <a:gd name="connsiteX4" fmla="*/ 0 w 3253891"/>
              <a:gd name="connsiteY4" fmla="*/ 6591901 h 6591901"/>
              <a:gd name="connsiteX0" fmla="*/ 0 w 3253891"/>
              <a:gd name="connsiteY0" fmla="*/ 6591902 h 6591902"/>
              <a:gd name="connsiteX1" fmla="*/ 61296 w 3253891"/>
              <a:gd name="connsiteY1" fmla="*/ 1 h 6591902"/>
              <a:gd name="connsiteX2" fmla="*/ 2738598 w 3253891"/>
              <a:gd name="connsiteY2" fmla="*/ 0 h 6591902"/>
              <a:gd name="connsiteX3" fmla="*/ 3253891 w 3253891"/>
              <a:gd name="connsiteY3" fmla="*/ 6591568 h 6591902"/>
              <a:gd name="connsiteX4" fmla="*/ 0 w 3253891"/>
              <a:gd name="connsiteY4" fmla="*/ 6591902 h 6591902"/>
              <a:gd name="connsiteX0" fmla="*/ 0 w 2738598"/>
              <a:gd name="connsiteY0" fmla="*/ 6591902 h 6591902"/>
              <a:gd name="connsiteX1" fmla="*/ 61296 w 2738598"/>
              <a:gd name="connsiteY1" fmla="*/ 1 h 6591902"/>
              <a:gd name="connsiteX2" fmla="*/ 2738598 w 2738598"/>
              <a:gd name="connsiteY2" fmla="*/ 0 h 6591902"/>
              <a:gd name="connsiteX3" fmla="*/ 2648219 w 2738598"/>
              <a:gd name="connsiteY3" fmla="*/ 4892025 h 6591902"/>
              <a:gd name="connsiteX4" fmla="*/ 0 w 2738598"/>
              <a:gd name="connsiteY4" fmla="*/ 6591902 h 6591902"/>
              <a:gd name="connsiteX0" fmla="*/ 879553 w 2677302"/>
              <a:gd name="connsiteY0" fmla="*/ 4521279 h 4892025"/>
              <a:gd name="connsiteX1" fmla="*/ 0 w 2677302"/>
              <a:gd name="connsiteY1" fmla="*/ 1 h 4892025"/>
              <a:gd name="connsiteX2" fmla="*/ 2677302 w 2677302"/>
              <a:gd name="connsiteY2" fmla="*/ 0 h 4892025"/>
              <a:gd name="connsiteX3" fmla="*/ 2586923 w 2677302"/>
              <a:gd name="connsiteY3" fmla="*/ 4892025 h 4892025"/>
              <a:gd name="connsiteX4" fmla="*/ 879553 w 2677302"/>
              <a:gd name="connsiteY4" fmla="*/ 4521279 h 4892025"/>
              <a:gd name="connsiteX0" fmla="*/ 585538 w 2677302"/>
              <a:gd name="connsiteY0" fmla="*/ 6591903 h 6591903"/>
              <a:gd name="connsiteX1" fmla="*/ 0 w 2677302"/>
              <a:gd name="connsiteY1" fmla="*/ 1 h 6591903"/>
              <a:gd name="connsiteX2" fmla="*/ 2677302 w 2677302"/>
              <a:gd name="connsiteY2" fmla="*/ 0 h 6591903"/>
              <a:gd name="connsiteX3" fmla="*/ 2586923 w 2677302"/>
              <a:gd name="connsiteY3" fmla="*/ 4892025 h 6591903"/>
              <a:gd name="connsiteX4" fmla="*/ 585538 w 2677302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677302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724346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021720"/>
              <a:gd name="connsiteY0" fmla="*/ 6591903 h 6591903"/>
              <a:gd name="connsiteX1" fmla="*/ 0 w 4021720"/>
              <a:gd name="connsiteY1" fmla="*/ 1 h 6591903"/>
              <a:gd name="connsiteX2" fmla="*/ 2724346 w 4021720"/>
              <a:gd name="connsiteY2" fmla="*/ 0 h 6591903"/>
              <a:gd name="connsiteX3" fmla="*/ 4021720 w 4021720"/>
              <a:gd name="connsiteY3" fmla="*/ 3044050 h 6591903"/>
              <a:gd name="connsiteX4" fmla="*/ 309163 w 4021720"/>
              <a:gd name="connsiteY4" fmla="*/ 6591903 h 6591903"/>
              <a:gd name="connsiteX0" fmla="*/ 309163 w 4215770"/>
              <a:gd name="connsiteY0" fmla="*/ 6591903 h 6591903"/>
              <a:gd name="connsiteX1" fmla="*/ 0 w 4215770"/>
              <a:gd name="connsiteY1" fmla="*/ 1 h 6591903"/>
              <a:gd name="connsiteX2" fmla="*/ 2724346 w 4215770"/>
              <a:gd name="connsiteY2" fmla="*/ 0 h 6591903"/>
              <a:gd name="connsiteX3" fmla="*/ 4215770 w 4215770"/>
              <a:gd name="connsiteY3" fmla="*/ 4520946 h 6591903"/>
              <a:gd name="connsiteX4" fmla="*/ 309163 w 4215770"/>
              <a:gd name="connsiteY4" fmla="*/ 6591903 h 6591903"/>
              <a:gd name="connsiteX0" fmla="*/ 309163 w 4445103"/>
              <a:gd name="connsiteY0" fmla="*/ 6591903 h 6591903"/>
              <a:gd name="connsiteX1" fmla="*/ 0 w 4445103"/>
              <a:gd name="connsiteY1" fmla="*/ 1 h 6591903"/>
              <a:gd name="connsiteX2" fmla="*/ 2724346 w 4445103"/>
              <a:gd name="connsiteY2" fmla="*/ 0 h 6591903"/>
              <a:gd name="connsiteX3" fmla="*/ 4445103 w 4445103"/>
              <a:gd name="connsiteY3" fmla="*/ 4520946 h 6591903"/>
              <a:gd name="connsiteX4" fmla="*/ 309163 w 4445103"/>
              <a:gd name="connsiteY4" fmla="*/ 6591903 h 6591903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724346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318605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9508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12759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1867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20059 h 5820059"/>
              <a:gd name="connsiteX1" fmla="*/ 0 w 4445103"/>
              <a:gd name="connsiteY1" fmla="*/ 7424 h 5820059"/>
              <a:gd name="connsiteX2" fmla="*/ 2112793 w 4445103"/>
              <a:gd name="connsiteY2" fmla="*/ 0 h 5820059"/>
              <a:gd name="connsiteX3" fmla="*/ 4445103 w 4445103"/>
              <a:gd name="connsiteY3" fmla="*/ 4528369 h 5820059"/>
              <a:gd name="connsiteX4" fmla="*/ 579657 w 4445103"/>
              <a:gd name="connsiteY4" fmla="*/ 5820059 h 5820059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2455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124554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62744"/>
              <a:gd name="connsiteY0" fmla="*/ 5812636 h 5812636"/>
              <a:gd name="connsiteX1" fmla="*/ 0 w 4462744"/>
              <a:gd name="connsiteY1" fmla="*/ 1 h 5812636"/>
              <a:gd name="connsiteX2" fmla="*/ 2124554 w 4462744"/>
              <a:gd name="connsiteY2" fmla="*/ 0 h 5812636"/>
              <a:gd name="connsiteX3" fmla="*/ 4462744 w 4462744"/>
              <a:gd name="connsiteY3" fmla="*/ 3177638 h 5812636"/>
              <a:gd name="connsiteX4" fmla="*/ 579657 w 4462744"/>
              <a:gd name="connsiteY4" fmla="*/ 5812636 h 5812636"/>
              <a:gd name="connsiteX0" fmla="*/ 579657 w 4453066"/>
              <a:gd name="connsiteY0" fmla="*/ 5812636 h 5812636"/>
              <a:gd name="connsiteX1" fmla="*/ 0 w 4453066"/>
              <a:gd name="connsiteY1" fmla="*/ 1 h 5812636"/>
              <a:gd name="connsiteX2" fmla="*/ 2124554 w 4453066"/>
              <a:gd name="connsiteY2" fmla="*/ 0 h 5812636"/>
              <a:gd name="connsiteX3" fmla="*/ 4453066 w 4453066"/>
              <a:gd name="connsiteY3" fmla="*/ 3177638 h 5812636"/>
              <a:gd name="connsiteX4" fmla="*/ 579657 w 4453066"/>
              <a:gd name="connsiteY4" fmla="*/ 5812636 h 58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066" h="5812636">
                <a:moveTo>
                  <a:pt x="579657" y="5812636"/>
                </a:moveTo>
                <a:lnTo>
                  <a:pt x="0" y="1"/>
                </a:lnTo>
                <a:lnTo>
                  <a:pt x="2124554" y="0"/>
                </a:lnTo>
                <a:lnTo>
                  <a:pt x="4453066" y="3177638"/>
                </a:lnTo>
                <a:lnTo>
                  <a:pt x="579657" y="58126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440000" tIns="3204000" rIns="144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18842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59761" y="1460744"/>
            <a:ext cx="1107248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6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5"/>
            <a:ext cx="11072484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559762" y="3821184"/>
            <a:ext cx="11072485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7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559766" y="1460744"/>
            <a:ext cx="5261945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6370305" y="1460744"/>
            <a:ext cx="5261945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10008243" y="-1852"/>
            <a:ext cx="2184028" cy="1355232"/>
            <a:chOff x="2170252" y="-1851"/>
            <a:chExt cx="6970519" cy="4477377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559761" y="1460744"/>
            <a:ext cx="1107248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11072484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7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0008243" y="-1852"/>
            <a:ext cx="2184028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11072484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5"/>
            <a:ext cx="11072484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9"/>
          </p:nvPr>
        </p:nvSpPr>
        <p:spPr>
          <a:xfrm>
            <a:off x="559762" y="3821184"/>
            <a:ext cx="11072485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0008243" y="-1852"/>
            <a:ext cx="2184028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11072484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559766" y="1460744"/>
            <a:ext cx="5261945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370305" y="1460744"/>
            <a:ext cx="5261945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7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10399842" y="1335"/>
            <a:ext cx="1792489" cy="1376053"/>
            <a:chOff x="4791807" y="-4456"/>
            <a:chExt cx="4352441" cy="4455028"/>
          </a:xfrm>
        </p:grpSpPr>
        <p:sp>
          <p:nvSpPr>
            <p:cNvPr id="21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2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559761" y="1460744"/>
            <a:ext cx="1107248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11072484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3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80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lowchart: Merge 5"/>
          <p:cNvSpPr/>
          <p:nvPr userDrawn="1"/>
        </p:nvSpPr>
        <p:spPr>
          <a:xfrm>
            <a:off x="5370517" y="-981"/>
            <a:ext cx="3271292" cy="2709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10000"/>
              <a:gd name="connsiteY0" fmla="*/ 0 h 10019"/>
              <a:gd name="connsiteX1" fmla="*/ 10000 w 10000"/>
              <a:gd name="connsiteY1" fmla="*/ 2050 h 10019"/>
              <a:gd name="connsiteX2" fmla="*/ 5846 w 10000"/>
              <a:gd name="connsiteY2" fmla="*/ 10019 h 10019"/>
              <a:gd name="connsiteX3" fmla="*/ 0 w 10000"/>
              <a:gd name="connsiteY3" fmla="*/ 0 h 10019"/>
              <a:gd name="connsiteX0" fmla="*/ 0 w 9990"/>
              <a:gd name="connsiteY0" fmla="*/ 0 h 10019"/>
              <a:gd name="connsiteX1" fmla="*/ 9990 w 9990"/>
              <a:gd name="connsiteY1" fmla="*/ 2041 h 10019"/>
              <a:gd name="connsiteX2" fmla="*/ 5846 w 9990"/>
              <a:gd name="connsiteY2" fmla="*/ 10019 h 10019"/>
              <a:gd name="connsiteX3" fmla="*/ 0 w 9990"/>
              <a:gd name="connsiteY3" fmla="*/ 0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" h="10019">
                <a:moveTo>
                  <a:pt x="0" y="0"/>
                </a:moveTo>
                <a:lnTo>
                  <a:pt x="9990" y="2041"/>
                </a:lnTo>
                <a:lnTo>
                  <a:pt x="5846" y="1001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Flowchart: Merge 5"/>
          <p:cNvSpPr/>
          <p:nvPr userDrawn="1"/>
        </p:nvSpPr>
        <p:spPr>
          <a:xfrm>
            <a:off x="5758955" y="5302531"/>
            <a:ext cx="3953640" cy="15574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698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6984 h 10000"/>
              <a:gd name="connsiteX0" fmla="*/ 0 w 13506"/>
              <a:gd name="connsiteY0" fmla="*/ 6984 h 9958"/>
              <a:gd name="connsiteX1" fmla="*/ 13506 w 13506"/>
              <a:gd name="connsiteY1" fmla="*/ 0 h 9958"/>
              <a:gd name="connsiteX2" fmla="*/ 9142 w 13506"/>
              <a:gd name="connsiteY2" fmla="*/ 9954 h 9958"/>
              <a:gd name="connsiteX3" fmla="*/ 2127 w 13506"/>
              <a:gd name="connsiteY3" fmla="*/ 9958 h 9958"/>
              <a:gd name="connsiteX4" fmla="*/ 0 w 13506"/>
              <a:gd name="connsiteY4" fmla="*/ 6984 h 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58">
                <a:moveTo>
                  <a:pt x="0" y="6984"/>
                </a:moveTo>
                <a:lnTo>
                  <a:pt x="13506" y="0"/>
                </a:lnTo>
                <a:lnTo>
                  <a:pt x="9142" y="9954"/>
                </a:lnTo>
                <a:lnTo>
                  <a:pt x="2127" y="9958"/>
                </a:lnTo>
                <a:lnTo>
                  <a:pt x="0" y="6984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3000">
                <a:schemeClr val="bg2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6" y="410804"/>
            <a:ext cx="600694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59766" y="613506"/>
            <a:ext cx="6006940" cy="3536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816290" y="-981"/>
            <a:ext cx="7383436" cy="665510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117" h="5235340">
                <a:moveTo>
                  <a:pt x="2621581" y="0"/>
                </a:moveTo>
                <a:lnTo>
                  <a:pt x="3122106" y="0"/>
                </a:lnTo>
                <a:lnTo>
                  <a:pt x="4647117" y="3631268"/>
                </a:lnTo>
                <a:lnTo>
                  <a:pt x="0" y="5235340"/>
                </a:lnTo>
                <a:lnTo>
                  <a:pt x="262158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2016000" tIns="3492000" rIns="201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da-DK" dirty="0"/>
              <a:t>ADD IMAGE BY CLICKING ICON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59766" y="4775662"/>
            <a:ext cx="6006940" cy="25304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name, Title, Department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B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399842" y="1335"/>
            <a:ext cx="1792489" cy="1376053"/>
            <a:chOff x="4791807" y="-4456"/>
            <a:chExt cx="4352441" cy="4455028"/>
          </a:xfrm>
        </p:grpSpPr>
        <p:sp>
          <p:nvSpPr>
            <p:cNvPr id="15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6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11072484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5"/>
            <a:ext cx="11072484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9"/>
          </p:nvPr>
        </p:nvSpPr>
        <p:spPr>
          <a:xfrm>
            <a:off x="559762" y="3821184"/>
            <a:ext cx="11072485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C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399842" y="1335"/>
            <a:ext cx="1792489" cy="1376053"/>
            <a:chOff x="4791807" y="-4456"/>
            <a:chExt cx="4352441" cy="4455028"/>
          </a:xfrm>
        </p:grpSpPr>
        <p:sp>
          <p:nvSpPr>
            <p:cNvPr id="15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6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11072484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559766" y="1460744"/>
            <a:ext cx="5261945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6"/>
          </p:nvPr>
        </p:nvSpPr>
        <p:spPr>
          <a:xfrm>
            <a:off x="6370305" y="1460744"/>
            <a:ext cx="5261945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3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EC7D-396A-48F3-ABFE-1D79D7BDBEA0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9281149" y="410804"/>
            <a:ext cx="2352049" cy="5575728"/>
          </a:xfrm>
          <a:solidFill>
            <a:schemeClr val="tx1"/>
          </a:solidFill>
        </p:spPr>
        <p:txBody>
          <a:bodyPr lIns="108000" tIns="29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520362" y="613506"/>
            <a:ext cx="1899996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8172799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817279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4"/>
            <a:ext cx="817279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70303" y="410804"/>
            <a:ext cx="5262895" cy="5575728"/>
          </a:xfrm>
          <a:solidFill>
            <a:schemeClr val="tx1"/>
          </a:solidFill>
        </p:spPr>
        <p:txBody>
          <a:bodyPr lIns="792000" tIns="2988000" rIns="79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603538" y="613506"/>
            <a:ext cx="4816821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59763" y="613505"/>
            <a:ext cx="5261949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5261947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559762" y="1460744"/>
            <a:ext cx="5261951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70303" y="1460744"/>
            <a:ext cx="5262900" cy="4525788"/>
          </a:xfrm>
          <a:solidFill>
            <a:schemeClr val="tx1"/>
          </a:solidFill>
        </p:spPr>
        <p:txBody>
          <a:bodyPr lIns="792000" tIns="2448000" rIns="79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03537" y="1674212"/>
            <a:ext cx="4785953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1107248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6"/>
          </p:nvPr>
        </p:nvSpPr>
        <p:spPr>
          <a:xfrm>
            <a:off x="559762" y="1460744"/>
            <a:ext cx="526194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79628" y="3480128"/>
            <a:ext cx="4153521" cy="532432"/>
          </a:xfrm>
        </p:spPr>
        <p:txBody>
          <a:bodyPr lIns="18000" anchor="ctr" anchorCtr="0">
            <a:noAutofit/>
          </a:bodyPr>
          <a:lstStyle>
            <a:lvl1pPr marL="0" indent="0" algn="r">
              <a:buNone/>
              <a:defRPr sz="32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8172799" cy="68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59765" y="410804"/>
            <a:ext cx="817279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6"/>
          </p:nvPr>
        </p:nvSpPr>
        <p:spPr>
          <a:xfrm>
            <a:off x="559761" y="1460744"/>
            <a:ext cx="383109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/>
          <a:stretch/>
        </p:blipFill>
        <p:spPr>
          <a:xfrm>
            <a:off x="7762483" y="2821672"/>
            <a:ext cx="2431988" cy="18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114574" y="-980"/>
            <a:ext cx="2101449" cy="6408179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1576087"/>
              <a:gd name="connsiteY0" fmla="*/ 4238977 h 4806134"/>
              <a:gd name="connsiteX1" fmla="*/ 1576087 w 1576087"/>
              <a:gd name="connsiteY1" fmla="*/ 0 h 4806134"/>
              <a:gd name="connsiteX2" fmla="*/ 453342 w 1576087"/>
              <a:gd name="connsiteY2" fmla="*/ 4806134 h 4806134"/>
              <a:gd name="connsiteX3" fmla="*/ 0 w 1576087"/>
              <a:gd name="connsiteY3" fmla="*/ 4238977 h 48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87" h="4806134">
                <a:moveTo>
                  <a:pt x="0" y="4238977"/>
                </a:moveTo>
                <a:lnTo>
                  <a:pt x="1576087" y="0"/>
                </a:lnTo>
                <a:lnTo>
                  <a:pt x="453342" y="4806134"/>
                </a:lnTo>
                <a:lnTo>
                  <a:pt x="0" y="4238977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1482864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59760" y="1933562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59760" y="2384261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59760" y="2834960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58800" y="3285658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58800" y="3736357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56871" y="4187053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85082" y="593124"/>
            <a:ext cx="721456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da-DK" sz="1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559760" y="4637180"/>
            <a:ext cx="7211672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0"/>
          <p:cNvSpPr/>
          <p:nvPr userDrawn="1"/>
        </p:nvSpPr>
        <p:spPr>
          <a:xfrm>
            <a:off x="8807048" y="3705492"/>
            <a:ext cx="3150888" cy="158539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3312289"/>
              <a:gd name="connsiteY0" fmla="*/ 1518926 h 2213405"/>
              <a:gd name="connsiteX1" fmla="*/ 3312289 w 3312289"/>
              <a:gd name="connsiteY1" fmla="*/ 0 h 2213405"/>
              <a:gd name="connsiteX2" fmla="*/ 430193 w 3312289"/>
              <a:gd name="connsiteY2" fmla="*/ 2213405 h 2213405"/>
              <a:gd name="connsiteX3" fmla="*/ 0 w 3312289"/>
              <a:gd name="connsiteY3" fmla="*/ 1518926 h 2213405"/>
              <a:gd name="connsiteX0" fmla="*/ 981918 w 2882096"/>
              <a:gd name="connsiteY0" fmla="*/ 870744 h 2213405"/>
              <a:gd name="connsiteX1" fmla="*/ 2882096 w 2882096"/>
              <a:gd name="connsiteY1" fmla="*/ 0 h 2213405"/>
              <a:gd name="connsiteX2" fmla="*/ 0 w 2882096"/>
              <a:gd name="connsiteY2" fmla="*/ 2213405 h 2213405"/>
              <a:gd name="connsiteX3" fmla="*/ 981918 w 2882096"/>
              <a:gd name="connsiteY3" fmla="*/ 870744 h 2213405"/>
              <a:gd name="connsiteX0" fmla="*/ 0 w 1900178"/>
              <a:gd name="connsiteY0" fmla="*/ 870744 h 1096448"/>
              <a:gd name="connsiteX1" fmla="*/ 1900178 w 1900178"/>
              <a:gd name="connsiteY1" fmla="*/ 0 h 1096448"/>
              <a:gd name="connsiteX2" fmla="*/ 881606 w 1900178"/>
              <a:gd name="connsiteY2" fmla="*/ 1096448 h 1096448"/>
              <a:gd name="connsiteX3" fmla="*/ 0 w 1900178"/>
              <a:gd name="connsiteY3" fmla="*/ 870744 h 1096448"/>
              <a:gd name="connsiteX0" fmla="*/ 0 w 1969626"/>
              <a:gd name="connsiteY0" fmla="*/ 986491 h 1096448"/>
              <a:gd name="connsiteX1" fmla="*/ 1969626 w 1969626"/>
              <a:gd name="connsiteY1" fmla="*/ 0 h 1096448"/>
              <a:gd name="connsiteX2" fmla="*/ 951054 w 1969626"/>
              <a:gd name="connsiteY2" fmla="*/ 1096448 h 1096448"/>
              <a:gd name="connsiteX3" fmla="*/ 0 w 1969626"/>
              <a:gd name="connsiteY3" fmla="*/ 986491 h 1096448"/>
              <a:gd name="connsiteX0" fmla="*/ 0 w 1969626"/>
              <a:gd name="connsiteY0" fmla="*/ 986491 h 986491"/>
              <a:gd name="connsiteX1" fmla="*/ 1969626 w 1969626"/>
              <a:gd name="connsiteY1" fmla="*/ 0 h 986491"/>
              <a:gd name="connsiteX2" fmla="*/ 1842305 w 1969626"/>
              <a:gd name="connsiteY2" fmla="*/ 807081 h 986491"/>
              <a:gd name="connsiteX3" fmla="*/ 0 w 1969626"/>
              <a:gd name="connsiteY3" fmla="*/ 986491 h 986491"/>
              <a:gd name="connsiteX0" fmla="*/ 0 w 2137459"/>
              <a:gd name="connsiteY0" fmla="*/ 1079089 h 1079089"/>
              <a:gd name="connsiteX1" fmla="*/ 2137459 w 2137459"/>
              <a:gd name="connsiteY1" fmla="*/ 0 h 1079089"/>
              <a:gd name="connsiteX2" fmla="*/ 1842305 w 2137459"/>
              <a:gd name="connsiteY2" fmla="*/ 899679 h 1079089"/>
              <a:gd name="connsiteX3" fmla="*/ 0 w 2137459"/>
              <a:gd name="connsiteY3" fmla="*/ 1079089 h 1079089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068012 w 2363166"/>
              <a:gd name="connsiteY2" fmla="*/ 89967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189546 w 2363166"/>
              <a:gd name="connsiteY2" fmla="*/ 52928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282143 w 2363166"/>
              <a:gd name="connsiteY2" fmla="*/ 673973 h 1189048"/>
              <a:gd name="connsiteX3" fmla="*/ 0 w 2363166"/>
              <a:gd name="connsiteY3" fmla="*/ 1189048 h 11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166" h="1189048">
                <a:moveTo>
                  <a:pt x="0" y="1189048"/>
                </a:moveTo>
                <a:lnTo>
                  <a:pt x="2363166" y="0"/>
                </a:lnTo>
                <a:lnTo>
                  <a:pt x="2282143" y="673973"/>
                </a:lnTo>
                <a:lnTo>
                  <a:pt x="0" y="1189048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872000" y="-981"/>
            <a:ext cx="4320000" cy="5760000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998" h="4531189">
                <a:moveTo>
                  <a:pt x="839165" y="0"/>
                </a:moveTo>
                <a:lnTo>
                  <a:pt x="2718998" y="0"/>
                </a:lnTo>
                <a:lnTo>
                  <a:pt x="2718998" y="2823923"/>
                </a:lnTo>
                <a:lnTo>
                  <a:pt x="0" y="4531189"/>
                </a:lnTo>
                <a:lnTo>
                  <a:pt x="839165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828000" tIns="3024000" rIns="82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59766" y="410804"/>
            <a:ext cx="7208777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Dat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184815" y="-1"/>
            <a:ext cx="5009643" cy="6856216"/>
            <a:chOff x="5382350" y="-2"/>
            <a:chExt cx="3764274" cy="5142161"/>
          </a:xfrm>
        </p:grpSpPr>
        <p:sp>
          <p:nvSpPr>
            <p:cNvPr id="16" name="Flowchart: Merge 5"/>
            <p:cNvSpPr/>
            <p:nvPr userDrawn="1"/>
          </p:nvSpPr>
          <p:spPr>
            <a:xfrm>
              <a:off x="6505030" y="2889676"/>
              <a:ext cx="2641594" cy="7101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10009"/>
                <a:gd name="connsiteY0" fmla="*/ 0 h 10000"/>
                <a:gd name="connsiteX1" fmla="*/ 10009 w 10009"/>
                <a:gd name="connsiteY1" fmla="*/ 7996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  <a:gd name="connsiteX0" fmla="*/ 0 w 10009"/>
                <a:gd name="connsiteY0" fmla="*/ 0 h 10000"/>
                <a:gd name="connsiteX1" fmla="*/ 10009 w 10009"/>
                <a:gd name="connsiteY1" fmla="*/ 8071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9" h="10000">
                  <a:moveTo>
                    <a:pt x="0" y="0"/>
                  </a:moveTo>
                  <a:lnTo>
                    <a:pt x="10009" y="8071"/>
                  </a:lnTo>
                  <a:lnTo>
                    <a:pt x="1348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6506691" y="2887481"/>
              <a:ext cx="1113567" cy="22546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603 w 9865"/>
                <a:gd name="connsiteY0" fmla="*/ 9890 h 9890"/>
                <a:gd name="connsiteX1" fmla="*/ 0 w 9865"/>
                <a:gd name="connsiteY1" fmla="*/ 0 h 9890"/>
                <a:gd name="connsiteX2" fmla="*/ 9865 w 9865"/>
                <a:gd name="connsiteY2" fmla="*/ 9883 h 9890"/>
                <a:gd name="connsiteX3" fmla="*/ 1603 w 9865"/>
                <a:gd name="connsiteY3" fmla="*/ 9890 h 9890"/>
                <a:gd name="connsiteX0" fmla="*/ 1808 w 10183"/>
                <a:gd name="connsiteY0" fmla="*/ 10024 h 10024"/>
                <a:gd name="connsiteX1" fmla="*/ 0 w 10183"/>
                <a:gd name="connsiteY1" fmla="*/ 0 h 10024"/>
                <a:gd name="connsiteX2" fmla="*/ 10183 w 10183"/>
                <a:gd name="connsiteY2" fmla="*/ 10017 h 10024"/>
                <a:gd name="connsiteX3" fmla="*/ 1808 w 10183"/>
                <a:gd name="connsiteY3" fmla="*/ 10024 h 10024"/>
                <a:gd name="connsiteX0" fmla="*/ 1808 w 10663"/>
                <a:gd name="connsiteY0" fmla="*/ 10024 h 10024"/>
                <a:gd name="connsiteX1" fmla="*/ 0 w 10663"/>
                <a:gd name="connsiteY1" fmla="*/ 0 h 10024"/>
                <a:gd name="connsiteX2" fmla="*/ 10663 w 10663"/>
                <a:gd name="connsiteY2" fmla="*/ 9993 h 10024"/>
                <a:gd name="connsiteX3" fmla="*/ 1808 w 10663"/>
                <a:gd name="connsiteY3" fmla="*/ 10024 h 10024"/>
                <a:gd name="connsiteX0" fmla="*/ 1831 w 10663"/>
                <a:gd name="connsiteY0" fmla="*/ 10000 h 10000"/>
                <a:gd name="connsiteX1" fmla="*/ 0 w 10663"/>
                <a:gd name="connsiteY1" fmla="*/ 0 h 10000"/>
                <a:gd name="connsiteX2" fmla="*/ 10663 w 10663"/>
                <a:gd name="connsiteY2" fmla="*/ 9993 h 10000"/>
                <a:gd name="connsiteX3" fmla="*/ 1831 w 10663"/>
                <a:gd name="connsiteY3" fmla="*/ 10000 h 10000"/>
                <a:gd name="connsiteX0" fmla="*/ 1854 w 10663"/>
                <a:gd name="connsiteY0" fmla="*/ 9968 h 9993"/>
                <a:gd name="connsiteX1" fmla="*/ 0 w 10663"/>
                <a:gd name="connsiteY1" fmla="*/ 0 h 9993"/>
                <a:gd name="connsiteX2" fmla="*/ 10663 w 10663"/>
                <a:gd name="connsiteY2" fmla="*/ 9993 h 9993"/>
                <a:gd name="connsiteX3" fmla="*/ 1854 w 10663"/>
                <a:gd name="connsiteY3" fmla="*/ 9968 h 9993"/>
                <a:gd name="connsiteX0" fmla="*/ 1739 w 10000"/>
                <a:gd name="connsiteY0" fmla="*/ 9999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3" fmla="*/ 1739 w 10000"/>
                <a:gd name="connsiteY3" fmla="*/ 9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739" y="9999"/>
                  </a:moveTo>
                  <a:lnTo>
                    <a:pt x="0" y="0"/>
                  </a:lnTo>
                  <a:lnTo>
                    <a:pt x="10000" y="10000"/>
                  </a:lnTo>
                  <a:lnTo>
                    <a:pt x="1739" y="99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5385642" y="6"/>
              <a:ext cx="3758074" cy="346358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0 h 20190"/>
                <a:gd name="connsiteX1" fmla="*/ 18577 w 29202"/>
                <a:gd name="connsiteY1" fmla="*/ 6 h 20190"/>
                <a:gd name="connsiteX2" fmla="*/ 29202 w 29202"/>
                <a:gd name="connsiteY2" fmla="*/ 20190 h 20190"/>
                <a:gd name="connsiteX3" fmla="*/ 0 w 29202"/>
                <a:gd name="connsiteY3" fmla="*/ 15430 h 20190"/>
                <a:gd name="connsiteX4" fmla="*/ 11792 w 29202"/>
                <a:gd name="connsiteY4" fmla="*/ 0 h 20190"/>
                <a:gd name="connsiteX0" fmla="*/ 11829 w 29202"/>
                <a:gd name="connsiteY0" fmla="*/ 1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5 h 20184"/>
                <a:gd name="connsiteX0" fmla="*/ 11885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85 w 29202"/>
                <a:gd name="connsiteY4" fmla="*/ 5 h 20184"/>
                <a:gd name="connsiteX0" fmla="*/ 11866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66 w 29202"/>
                <a:gd name="connsiteY4" fmla="*/ 0 h 20189"/>
                <a:gd name="connsiteX0" fmla="*/ 11885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85 w 29202"/>
                <a:gd name="connsiteY4" fmla="*/ 0 h 20189"/>
                <a:gd name="connsiteX0" fmla="*/ 11866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66 w 29202"/>
                <a:gd name="connsiteY4" fmla="*/ 16 h 20184"/>
                <a:gd name="connsiteX0" fmla="*/ 11829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6 h 20184"/>
                <a:gd name="connsiteX0" fmla="*/ 11810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10 w 29202"/>
                <a:gd name="connsiteY4" fmla="*/ 0 h 20189"/>
                <a:gd name="connsiteX0" fmla="*/ 11810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10 w 29202"/>
                <a:gd name="connsiteY4" fmla="*/ 5 h 20184"/>
                <a:gd name="connsiteX0" fmla="*/ 11810 w 29202"/>
                <a:gd name="connsiteY0" fmla="*/ 0 h 20179"/>
                <a:gd name="connsiteX1" fmla="*/ 18596 w 29202"/>
                <a:gd name="connsiteY1" fmla="*/ 5 h 20179"/>
                <a:gd name="connsiteX2" fmla="*/ 29202 w 29202"/>
                <a:gd name="connsiteY2" fmla="*/ 20179 h 20179"/>
                <a:gd name="connsiteX3" fmla="*/ 0 w 29202"/>
                <a:gd name="connsiteY3" fmla="*/ 15419 h 20179"/>
                <a:gd name="connsiteX4" fmla="*/ 11810 w 29202"/>
                <a:gd name="connsiteY4" fmla="*/ 0 h 20179"/>
                <a:gd name="connsiteX0" fmla="*/ 11810 w 29202"/>
                <a:gd name="connsiteY0" fmla="*/ 16 h 20195"/>
                <a:gd name="connsiteX1" fmla="*/ 18596 w 29202"/>
                <a:gd name="connsiteY1" fmla="*/ 0 h 20195"/>
                <a:gd name="connsiteX2" fmla="*/ 29202 w 29202"/>
                <a:gd name="connsiteY2" fmla="*/ 20195 h 20195"/>
                <a:gd name="connsiteX3" fmla="*/ 0 w 29202"/>
                <a:gd name="connsiteY3" fmla="*/ 15435 h 20195"/>
                <a:gd name="connsiteX4" fmla="*/ 11810 w 29202"/>
                <a:gd name="connsiteY4" fmla="*/ 16 h 20195"/>
                <a:gd name="connsiteX0" fmla="*/ 11810 w 29202"/>
                <a:gd name="connsiteY0" fmla="*/ 6 h 20185"/>
                <a:gd name="connsiteX1" fmla="*/ 18577 w 29202"/>
                <a:gd name="connsiteY1" fmla="*/ 0 h 20185"/>
                <a:gd name="connsiteX2" fmla="*/ 29202 w 29202"/>
                <a:gd name="connsiteY2" fmla="*/ 20185 h 20185"/>
                <a:gd name="connsiteX3" fmla="*/ 0 w 29202"/>
                <a:gd name="connsiteY3" fmla="*/ 15425 h 20185"/>
                <a:gd name="connsiteX4" fmla="*/ 11810 w 29202"/>
                <a:gd name="connsiteY4" fmla="*/ 6 h 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5">
                  <a:moveTo>
                    <a:pt x="11810" y="6"/>
                  </a:moveTo>
                  <a:lnTo>
                    <a:pt x="18577" y="0"/>
                  </a:lnTo>
                  <a:lnTo>
                    <a:pt x="29202" y="20185"/>
                  </a:lnTo>
                  <a:lnTo>
                    <a:pt x="0" y="15425"/>
                  </a:lnTo>
                  <a:lnTo>
                    <a:pt x="1181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2350" y="-2"/>
              <a:ext cx="910478" cy="264937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485 w 10106"/>
                <a:gd name="connsiteY0" fmla="*/ 0 h 10027"/>
                <a:gd name="connsiteX1" fmla="*/ 10106 w 10106"/>
                <a:gd name="connsiteY1" fmla="*/ 4096 h 10027"/>
                <a:gd name="connsiteX2" fmla="*/ 0 w 10106"/>
                <a:gd name="connsiteY2" fmla="*/ 10027 h 10027"/>
                <a:gd name="connsiteX3" fmla="*/ 6485 w 10106"/>
                <a:gd name="connsiteY3" fmla="*/ 0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6" h="10027">
                  <a:moveTo>
                    <a:pt x="6485" y="0"/>
                  </a:moveTo>
                  <a:lnTo>
                    <a:pt x="10106" y="4096"/>
                  </a:lnTo>
                  <a:lnTo>
                    <a:pt x="0" y="10027"/>
                  </a:lnTo>
                  <a:lnTo>
                    <a:pt x="648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59766" y="410804"/>
            <a:ext cx="600694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59766" y="613507"/>
            <a:ext cx="6006940" cy="1512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139503" y="3891091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90308" y="3891091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Project</a:t>
            </a:r>
            <a:r>
              <a:rPr lang="en-US" sz="1000" baseline="0" noProof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90308" y="4109783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Document</a:t>
            </a:r>
            <a:r>
              <a:rPr lang="en-US" sz="1000" baseline="0" noProof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590308" y="4328475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90308" y="4547167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590308" y="4765859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90308" y="4984551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90308" y="5203243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590308" y="5421933"/>
            <a:ext cx="20162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>
                <a:solidFill>
                  <a:schemeClr val="tx1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139503" y="4109723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139503" y="4328355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139503" y="4546987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139503" y="4765619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2139503" y="4984251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139503" y="5202883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139503" y="5421516"/>
            <a:ext cx="4427203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text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953671" y="3820634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184815" y="-1"/>
            <a:ext cx="5009643" cy="6856216"/>
            <a:chOff x="5382350" y="-2"/>
            <a:chExt cx="3764274" cy="5142161"/>
          </a:xfrm>
        </p:grpSpPr>
        <p:sp>
          <p:nvSpPr>
            <p:cNvPr id="16" name="Flowchart: Merge 5"/>
            <p:cNvSpPr/>
            <p:nvPr userDrawn="1"/>
          </p:nvSpPr>
          <p:spPr>
            <a:xfrm>
              <a:off x="6505030" y="2889676"/>
              <a:ext cx="2641594" cy="7101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10009"/>
                <a:gd name="connsiteY0" fmla="*/ 0 h 10000"/>
                <a:gd name="connsiteX1" fmla="*/ 10009 w 10009"/>
                <a:gd name="connsiteY1" fmla="*/ 7996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  <a:gd name="connsiteX0" fmla="*/ 0 w 10009"/>
                <a:gd name="connsiteY0" fmla="*/ 0 h 10000"/>
                <a:gd name="connsiteX1" fmla="*/ 10009 w 10009"/>
                <a:gd name="connsiteY1" fmla="*/ 8071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9" h="10000">
                  <a:moveTo>
                    <a:pt x="0" y="0"/>
                  </a:moveTo>
                  <a:lnTo>
                    <a:pt x="10009" y="8071"/>
                  </a:lnTo>
                  <a:lnTo>
                    <a:pt x="1348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6506691" y="2887481"/>
              <a:ext cx="1113567" cy="22546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603 w 9865"/>
                <a:gd name="connsiteY0" fmla="*/ 9890 h 9890"/>
                <a:gd name="connsiteX1" fmla="*/ 0 w 9865"/>
                <a:gd name="connsiteY1" fmla="*/ 0 h 9890"/>
                <a:gd name="connsiteX2" fmla="*/ 9865 w 9865"/>
                <a:gd name="connsiteY2" fmla="*/ 9883 h 9890"/>
                <a:gd name="connsiteX3" fmla="*/ 1603 w 9865"/>
                <a:gd name="connsiteY3" fmla="*/ 9890 h 9890"/>
                <a:gd name="connsiteX0" fmla="*/ 1808 w 10183"/>
                <a:gd name="connsiteY0" fmla="*/ 10024 h 10024"/>
                <a:gd name="connsiteX1" fmla="*/ 0 w 10183"/>
                <a:gd name="connsiteY1" fmla="*/ 0 h 10024"/>
                <a:gd name="connsiteX2" fmla="*/ 10183 w 10183"/>
                <a:gd name="connsiteY2" fmla="*/ 10017 h 10024"/>
                <a:gd name="connsiteX3" fmla="*/ 1808 w 10183"/>
                <a:gd name="connsiteY3" fmla="*/ 10024 h 10024"/>
                <a:gd name="connsiteX0" fmla="*/ 1808 w 10663"/>
                <a:gd name="connsiteY0" fmla="*/ 10024 h 10024"/>
                <a:gd name="connsiteX1" fmla="*/ 0 w 10663"/>
                <a:gd name="connsiteY1" fmla="*/ 0 h 10024"/>
                <a:gd name="connsiteX2" fmla="*/ 10663 w 10663"/>
                <a:gd name="connsiteY2" fmla="*/ 9993 h 10024"/>
                <a:gd name="connsiteX3" fmla="*/ 1808 w 10663"/>
                <a:gd name="connsiteY3" fmla="*/ 10024 h 10024"/>
                <a:gd name="connsiteX0" fmla="*/ 1831 w 10663"/>
                <a:gd name="connsiteY0" fmla="*/ 10000 h 10000"/>
                <a:gd name="connsiteX1" fmla="*/ 0 w 10663"/>
                <a:gd name="connsiteY1" fmla="*/ 0 h 10000"/>
                <a:gd name="connsiteX2" fmla="*/ 10663 w 10663"/>
                <a:gd name="connsiteY2" fmla="*/ 9993 h 10000"/>
                <a:gd name="connsiteX3" fmla="*/ 1831 w 10663"/>
                <a:gd name="connsiteY3" fmla="*/ 10000 h 10000"/>
                <a:gd name="connsiteX0" fmla="*/ 1854 w 10663"/>
                <a:gd name="connsiteY0" fmla="*/ 9968 h 9993"/>
                <a:gd name="connsiteX1" fmla="*/ 0 w 10663"/>
                <a:gd name="connsiteY1" fmla="*/ 0 h 9993"/>
                <a:gd name="connsiteX2" fmla="*/ 10663 w 10663"/>
                <a:gd name="connsiteY2" fmla="*/ 9993 h 9993"/>
                <a:gd name="connsiteX3" fmla="*/ 1854 w 10663"/>
                <a:gd name="connsiteY3" fmla="*/ 9968 h 9993"/>
                <a:gd name="connsiteX0" fmla="*/ 1739 w 10000"/>
                <a:gd name="connsiteY0" fmla="*/ 9999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3" fmla="*/ 1739 w 10000"/>
                <a:gd name="connsiteY3" fmla="*/ 9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739" y="9999"/>
                  </a:moveTo>
                  <a:lnTo>
                    <a:pt x="0" y="0"/>
                  </a:lnTo>
                  <a:lnTo>
                    <a:pt x="10000" y="10000"/>
                  </a:lnTo>
                  <a:lnTo>
                    <a:pt x="1739" y="99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5385642" y="6"/>
              <a:ext cx="3758074" cy="346358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0 h 20190"/>
                <a:gd name="connsiteX1" fmla="*/ 18577 w 29202"/>
                <a:gd name="connsiteY1" fmla="*/ 6 h 20190"/>
                <a:gd name="connsiteX2" fmla="*/ 29202 w 29202"/>
                <a:gd name="connsiteY2" fmla="*/ 20190 h 20190"/>
                <a:gd name="connsiteX3" fmla="*/ 0 w 29202"/>
                <a:gd name="connsiteY3" fmla="*/ 15430 h 20190"/>
                <a:gd name="connsiteX4" fmla="*/ 11792 w 29202"/>
                <a:gd name="connsiteY4" fmla="*/ 0 h 20190"/>
                <a:gd name="connsiteX0" fmla="*/ 11829 w 29202"/>
                <a:gd name="connsiteY0" fmla="*/ 1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5 h 20184"/>
                <a:gd name="connsiteX0" fmla="*/ 11885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85 w 29202"/>
                <a:gd name="connsiteY4" fmla="*/ 5 h 20184"/>
                <a:gd name="connsiteX0" fmla="*/ 11866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66 w 29202"/>
                <a:gd name="connsiteY4" fmla="*/ 0 h 20189"/>
                <a:gd name="connsiteX0" fmla="*/ 11885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85 w 29202"/>
                <a:gd name="connsiteY4" fmla="*/ 0 h 20189"/>
                <a:gd name="connsiteX0" fmla="*/ 11866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66 w 29202"/>
                <a:gd name="connsiteY4" fmla="*/ 16 h 20184"/>
                <a:gd name="connsiteX0" fmla="*/ 11829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6 h 20184"/>
                <a:gd name="connsiteX0" fmla="*/ 11810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10 w 29202"/>
                <a:gd name="connsiteY4" fmla="*/ 0 h 20189"/>
                <a:gd name="connsiteX0" fmla="*/ 11810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10 w 29202"/>
                <a:gd name="connsiteY4" fmla="*/ 5 h 20184"/>
                <a:gd name="connsiteX0" fmla="*/ 11810 w 29202"/>
                <a:gd name="connsiteY0" fmla="*/ 0 h 20179"/>
                <a:gd name="connsiteX1" fmla="*/ 18596 w 29202"/>
                <a:gd name="connsiteY1" fmla="*/ 5 h 20179"/>
                <a:gd name="connsiteX2" fmla="*/ 29202 w 29202"/>
                <a:gd name="connsiteY2" fmla="*/ 20179 h 20179"/>
                <a:gd name="connsiteX3" fmla="*/ 0 w 29202"/>
                <a:gd name="connsiteY3" fmla="*/ 15419 h 20179"/>
                <a:gd name="connsiteX4" fmla="*/ 11810 w 29202"/>
                <a:gd name="connsiteY4" fmla="*/ 0 h 20179"/>
                <a:gd name="connsiteX0" fmla="*/ 11810 w 29202"/>
                <a:gd name="connsiteY0" fmla="*/ 16 h 20195"/>
                <a:gd name="connsiteX1" fmla="*/ 18596 w 29202"/>
                <a:gd name="connsiteY1" fmla="*/ 0 h 20195"/>
                <a:gd name="connsiteX2" fmla="*/ 29202 w 29202"/>
                <a:gd name="connsiteY2" fmla="*/ 20195 h 20195"/>
                <a:gd name="connsiteX3" fmla="*/ 0 w 29202"/>
                <a:gd name="connsiteY3" fmla="*/ 15435 h 20195"/>
                <a:gd name="connsiteX4" fmla="*/ 11810 w 29202"/>
                <a:gd name="connsiteY4" fmla="*/ 16 h 20195"/>
                <a:gd name="connsiteX0" fmla="*/ 11810 w 29202"/>
                <a:gd name="connsiteY0" fmla="*/ 6 h 20185"/>
                <a:gd name="connsiteX1" fmla="*/ 18577 w 29202"/>
                <a:gd name="connsiteY1" fmla="*/ 0 h 20185"/>
                <a:gd name="connsiteX2" fmla="*/ 29202 w 29202"/>
                <a:gd name="connsiteY2" fmla="*/ 20185 h 20185"/>
                <a:gd name="connsiteX3" fmla="*/ 0 w 29202"/>
                <a:gd name="connsiteY3" fmla="*/ 15425 h 20185"/>
                <a:gd name="connsiteX4" fmla="*/ 11810 w 29202"/>
                <a:gd name="connsiteY4" fmla="*/ 6 h 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5">
                  <a:moveTo>
                    <a:pt x="11810" y="6"/>
                  </a:moveTo>
                  <a:lnTo>
                    <a:pt x="18577" y="0"/>
                  </a:lnTo>
                  <a:lnTo>
                    <a:pt x="29202" y="20185"/>
                  </a:lnTo>
                  <a:lnTo>
                    <a:pt x="0" y="15425"/>
                  </a:lnTo>
                  <a:lnTo>
                    <a:pt x="1181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2350" y="-2"/>
              <a:ext cx="910478" cy="264937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485 w 10106"/>
                <a:gd name="connsiteY0" fmla="*/ 0 h 10027"/>
                <a:gd name="connsiteX1" fmla="*/ 10106 w 10106"/>
                <a:gd name="connsiteY1" fmla="*/ 4096 h 10027"/>
                <a:gd name="connsiteX2" fmla="*/ 0 w 10106"/>
                <a:gd name="connsiteY2" fmla="*/ 10027 h 10027"/>
                <a:gd name="connsiteX3" fmla="*/ 6485 w 10106"/>
                <a:gd name="connsiteY3" fmla="*/ 0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6" h="10027">
                  <a:moveTo>
                    <a:pt x="6485" y="0"/>
                  </a:moveTo>
                  <a:lnTo>
                    <a:pt x="10106" y="4096"/>
                  </a:lnTo>
                  <a:lnTo>
                    <a:pt x="0" y="10027"/>
                  </a:lnTo>
                  <a:lnTo>
                    <a:pt x="648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59766" y="410804"/>
            <a:ext cx="600694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59766" y="613506"/>
            <a:ext cx="6006940" cy="3536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lowchart: Merge 5"/>
          <p:cNvSpPr/>
          <p:nvPr userDrawn="1"/>
        </p:nvSpPr>
        <p:spPr>
          <a:xfrm>
            <a:off x="6504972" y="-981"/>
            <a:ext cx="2140109" cy="27046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" h="12578">
                <a:moveTo>
                  <a:pt x="0" y="0"/>
                </a:moveTo>
                <a:lnTo>
                  <a:pt x="9703" y="2578"/>
                </a:lnTo>
                <a:lnTo>
                  <a:pt x="5663" y="1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000">
                <a:schemeClr val="accent5"/>
              </a:gs>
              <a:gs pos="36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3" name="Flowchart: Merge 5"/>
          <p:cNvSpPr/>
          <p:nvPr userDrawn="1"/>
        </p:nvSpPr>
        <p:spPr>
          <a:xfrm>
            <a:off x="5758955" y="5302531"/>
            <a:ext cx="3953640" cy="15589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7014 h 9968"/>
              <a:gd name="connsiteX1" fmla="*/ 13506 w 13506"/>
              <a:gd name="connsiteY1" fmla="*/ 0 h 9968"/>
              <a:gd name="connsiteX2" fmla="*/ 9152 w 13506"/>
              <a:gd name="connsiteY2" fmla="*/ 9968 h 9968"/>
              <a:gd name="connsiteX3" fmla="*/ 2127 w 13506"/>
              <a:gd name="connsiteY3" fmla="*/ 9958 h 9968"/>
              <a:gd name="connsiteX4" fmla="*/ 0 w 13506"/>
              <a:gd name="connsiteY4" fmla="*/ 7014 h 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68">
                <a:moveTo>
                  <a:pt x="0" y="7014"/>
                </a:moveTo>
                <a:lnTo>
                  <a:pt x="13506" y="0"/>
                </a:lnTo>
                <a:lnTo>
                  <a:pt x="9152" y="9968"/>
                </a:lnTo>
                <a:lnTo>
                  <a:pt x="2127" y="9958"/>
                </a:lnTo>
                <a:lnTo>
                  <a:pt x="0" y="701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68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4" name="Flowchart: Merge 5"/>
          <p:cNvSpPr/>
          <p:nvPr userDrawn="1"/>
        </p:nvSpPr>
        <p:spPr>
          <a:xfrm>
            <a:off x="4815046" y="270"/>
            <a:ext cx="7376953" cy="66666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173 w 4164"/>
              <a:gd name="connsiteY0" fmla="*/ 0 h 16505"/>
              <a:gd name="connsiteX1" fmla="*/ 4164 w 4164"/>
              <a:gd name="connsiteY1" fmla="*/ 8555 h 16505"/>
              <a:gd name="connsiteX2" fmla="*/ 0 w 4164"/>
              <a:gd name="connsiteY2" fmla="*/ 16505 h 16505"/>
              <a:gd name="connsiteX3" fmla="*/ 173 w 4164"/>
              <a:gd name="connsiteY3" fmla="*/ 0 h 16505"/>
              <a:gd name="connsiteX0" fmla="*/ 415 w 6491"/>
              <a:gd name="connsiteY0" fmla="*/ 0 h 10000"/>
              <a:gd name="connsiteX1" fmla="*/ 6491 w 6491"/>
              <a:gd name="connsiteY1" fmla="*/ 101 h 10000"/>
              <a:gd name="connsiteX2" fmla="*/ 0 w 6491"/>
              <a:gd name="connsiteY2" fmla="*/ 10000 h 10000"/>
              <a:gd name="connsiteX3" fmla="*/ 415 w 6491"/>
              <a:gd name="connsiteY3" fmla="*/ 0 h 10000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37270 w 72825"/>
              <a:gd name="connsiteY0" fmla="*/ 0 h 13917"/>
              <a:gd name="connsiteX1" fmla="*/ 46631 w 72825"/>
              <a:gd name="connsiteY1" fmla="*/ 101 h 13917"/>
              <a:gd name="connsiteX2" fmla="*/ 72813 w 72825"/>
              <a:gd name="connsiteY2" fmla="*/ 10398 h 13917"/>
              <a:gd name="connsiteX3" fmla="*/ 552 w 72825"/>
              <a:gd name="connsiteY3" fmla="*/ 13479 h 13917"/>
              <a:gd name="connsiteX4" fmla="*/ 37270 w 72825"/>
              <a:gd name="connsiteY4" fmla="*/ 0 h 13917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44260 w 79822"/>
              <a:gd name="connsiteY0" fmla="*/ 0 h 14585"/>
              <a:gd name="connsiteX1" fmla="*/ 53621 w 79822"/>
              <a:gd name="connsiteY1" fmla="*/ 101 h 14585"/>
              <a:gd name="connsiteX2" fmla="*/ 79803 w 79822"/>
              <a:gd name="connsiteY2" fmla="*/ 10398 h 14585"/>
              <a:gd name="connsiteX3" fmla="*/ 480 w 79822"/>
              <a:gd name="connsiteY3" fmla="*/ 14585 h 14585"/>
              <a:gd name="connsiteX4" fmla="*/ 44260 w 79822"/>
              <a:gd name="connsiteY4" fmla="*/ 0 h 14585"/>
              <a:gd name="connsiteX0" fmla="*/ 44260 w 79803"/>
              <a:gd name="connsiteY0" fmla="*/ 0 h 14585"/>
              <a:gd name="connsiteX1" fmla="*/ 53621 w 79803"/>
              <a:gd name="connsiteY1" fmla="*/ 101 h 14585"/>
              <a:gd name="connsiteX2" fmla="*/ 79803 w 79803"/>
              <a:gd name="connsiteY2" fmla="*/ 10398 h 14585"/>
              <a:gd name="connsiteX3" fmla="*/ 480 w 79803"/>
              <a:gd name="connsiteY3" fmla="*/ 14585 h 14585"/>
              <a:gd name="connsiteX4" fmla="*/ 44260 w 79803"/>
              <a:gd name="connsiteY4" fmla="*/ 0 h 14585"/>
              <a:gd name="connsiteX0" fmla="*/ 44589 w 80132"/>
              <a:gd name="connsiteY0" fmla="*/ 0 h 14585"/>
              <a:gd name="connsiteX1" fmla="*/ 53950 w 80132"/>
              <a:gd name="connsiteY1" fmla="*/ 101 h 14585"/>
              <a:gd name="connsiteX2" fmla="*/ 80132 w 80132"/>
              <a:gd name="connsiteY2" fmla="*/ 10398 h 14585"/>
              <a:gd name="connsiteX3" fmla="*/ 809 w 80132"/>
              <a:gd name="connsiteY3" fmla="*/ 14585 h 14585"/>
              <a:gd name="connsiteX4" fmla="*/ 44589 w 80132"/>
              <a:gd name="connsiteY4" fmla="*/ 0 h 14585"/>
              <a:gd name="connsiteX0" fmla="*/ 44657 w 80200"/>
              <a:gd name="connsiteY0" fmla="*/ 0 h 14585"/>
              <a:gd name="connsiteX1" fmla="*/ 54018 w 80200"/>
              <a:gd name="connsiteY1" fmla="*/ 101 h 14585"/>
              <a:gd name="connsiteX2" fmla="*/ 80200 w 80200"/>
              <a:gd name="connsiteY2" fmla="*/ 10398 h 14585"/>
              <a:gd name="connsiteX3" fmla="*/ 877 w 80200"/>
              <a:gd name="connsiteY3" fmla="*/ 14585 h 14585"/>
              <a:gd name="connsiteX4" fmla="*/ 44657 w 80200"/>
              <a:gd name="connsiteY4" fmla="*/ 0 h 14585"/>
              <a:gd name="connsiteX0" fmla="*/ 43780 w 79323"/>
              <a:gd name="connsiteY0" fmla="*/ 0 h 14585"/>
              <a:gd name="connsiteX1" fmla="*/ 53141 w 79323"/>
              <a:gd name="connsiteY1" fmla="*/ 101 h 14585"/>
              <a:gd name="connsiteX2" fmla="*/ 79323 w 79323"/>
              <a:gd name="connsiteY2" fmla="*/ 10398 h 14585"/>
              <a:gd name="connsiteX3" fmla="*/ 0 w 79323"/>
              <a:gd name="connsiteY3" fmla="*/ 14585 h 14585"/>
              <a:gd name="connsiteX4" fmla="*/ 43780 w 79323"/>
              <a:gd name="connsiteY4" fmla="*/ 0 h 14585"/>
              <a:gd name="connsiteX0" fmla="*/ 34015 w 69558"/>
              <a:gd name="connsiteY0" fmla="*/ 0 h 13894"/>
              <a:gd name="connsiteX1" fmla="*/ 43376 w 69558"/>
              <a:gd name="connsiteY1" fmla="*/ 101 h 13894"/>
              <a:gd name="connsiteX2" fmla="*/ 69558 w 69558"/>
              <a:gd name="connsiteY2" fmla="*/ 10398 h 13894"/>
              <a:gd name="connsiteX3" fmla="*/ 0 w 69558"/>
              <a:gd name="connsiteY3" fmla="*/ 13894 h 13894"/>
              <a:gd name="connsiteX4" fmla="*/ 34015 w 69558"/>
              <a:gd name="connsiteY4" fmla="*/ 0 h 13894"/>
              <a:gd name="connsiteX0" fmla="*/ 47006 w 82549"/>
              <a:gd name="connsiteY0" fmla="*/ 0 h 14983"/>
              <a:gd name="connsiteX1" fmla="*/ 56367 w 82549"/>
              <a:gd name="connsiteY1" fmla="*/ 101 h 14983"/>
              <a:gd name="connsiteX2" fmla="*/ 82549 w 82549"/>
              <a:gd name="connsiteY2" fmla="*/ 10398 h 14983"/>
              <a:gd name="connsiteX3" fmla="*/ 0 w 82549"/>
              <a:gd name="connsiteY3" fmla="*/ 14983 h 14983"/>
              <a:gd name="connsiteX4" fmla="*/ 47006 w 82549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101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49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442 w 83508"/>
              <a:gd name="connsiteY0" fmla="*/ 504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442 w 83508"/>
              <a:gd name="connsiteY4" fmla="*/ 504 h 14934"/>
              <a:gd name="connsiteX0" fmla="*/ 47093 w 83508"/>
              <a:gd name="connsiteY0" fmla="*/ 3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093 w 83508"/>
              <a:gd name="connsiteY4" fmla="*/ 3 h 1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08" h="14934">
                <a:moveTo>
                  <a:pt x="47093" y="3"/>
                </a:moveTo>
                <a:lnTo>
                  <a:pt x="56367" y="0"/>
                </a:lnTo>
                <a:lnTo>
                  <a:pt x="83508" y="10332"/>
                </a:lnTo>
                <a:lnTo>
                  <a:pt x="0" y="14934"/>
                </a:lnTo>
                <a:cubicBezTo>
                  <a:pt x="21890" y="7641"/>
                  <a:pt x="22500" y="7554"/>
                  <a:pt x="47093" y="3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5">
                  <a:lumMod val="60000"/>
                  <a:lumOff val="40000"/>
                </a:schemeClr>
              </a:gs>
              <a:gs pos="47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59766" y="410804"/>
            <a:ext cx="600694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766" y="613506"/>
            <a:ext cx="6006940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118253" y="2"/>
            <a:ext cx="5073744" cy="6319855"/>
            <a:chOff x="2792311" y="818"/>
            <a:chExt cx="5483890" cy="6830732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2792311" y="2719350"/>
              <a:ext cx="4115839" cy="34493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12"/>
                <a:gd name="connsiteY0" fmla="*/ 9053 h 9053"/>
                <a:gd name="connsiteX1" fmla="*/ 10133 w 14112"/>
                <a:gd name="connsiteY1" fmla="*/ 0 h 9053"/>
                <a:gd name="connsiteX2" fmla="*/ 14112 w 14112"/>
                <a:gd name="connsiteY2" fmla="*/ 5190 h 9053"/>
                <a:gd name="connsiteX3" fmla="*/ 0 w 14112"/>
                <a:gd name="connsiteY3" fmla="*/ 9053 h 9053"/>
                <a:gd name="connsiteX0" fmla="*/ 0 w 10000"/>
                <a:gd name="connsiteY0" fmla="*/ 11515 h 11515"/>
                <a:gd name="connsiteX1" fmla="*/ 9397 w 10000"/>
                <a:gd name="connsiteY1" fmla="*/ 0 h 11515"/>
                <a:gd name="connsiteX2" fmla="*/ 10000 w 10000"/>
                <a:gd name="connsiteY2" fmla="*/ 7248 h 11515"/>
                <a:gd name="connsiteX3" fmla="*/ 0 w 10000"/>
                <a:gd name="connsiteY3" fmla="*/ 11515 h 11515"/>
                <a:gd name="connsiteX0" fmla="*/ 0 w 6015"/>
                <a:gd name="connsiteY0" fmla="*/ 17256 h 17256"/>
                <a:gd name="connsiteX1" fmla="*/ 5412 w 6015"/>
                <a:gd name="connsiteY1" fmla="*/ 0 h 17256"/>
                <a:gd name="connsiteX2" fmla="*/ 6015 w 6015"/>
                <a:gd name="connsiteY2" fmla="*/ 7248 h 17256"/>
                <a:gd name="connsiteX3" fmla="*/ 0 w 6015"/>
                <a:gd name="connsiteY3" fmla="*/ 17256 h 17256"/>
                <a:gd name="connsiteX0" fmla="*/ 7640 w 17640"/>
                <a:gd name="connsiteY0" fmla="*/ 6530 h 6530"/>
                <a:gd name="connsiteX1" fmla="*/ 0 w 17640"/>
                <a:gd name="connsiteY1" fmla="*/ 0 h 6530"/>
                <a:gd name="connsiteX2" fmla="*/ 17640 w 17640"/>
                <a:gd name="connsiteY2" fmla="*/ 730 h 6530"/>
                <a:gd name="connsiteX3" fmla="*/ 7640 w 17640"/>
                <a:gd name="connsiteY3" fmla="*/ 6530 h 6530"/>
                <a:gd name="connsiteX0" fmla="*/ 1648 w 10000"/>
                <a:gd name="connsiteY0" fmla="*/ 14001 h 14001"/>
                <a:gd name="connsiteX1" fmla="*/ 0 w 10000"/>
                <a:gd name="connsiteY1" fmla="*/ 0 h 14001"/>
                <a:gd name="connsiteX2" fmla="*/ 10000 w 10000"/>
                <a:gd name="connsiteY2" fmla="*/ 1118 h 14001"/>
                <a:gd name="connsiteX3" fmla="*/ 1648 w 10000"/>
                <a:gd name="connsiteY3" fmla="*/ 14001 h 14001"/>
                <a:gd name="connsiteX0" fmla="*/ 5602 w 13954"/>
                <a:gd name="connsiteY0" fmla="*/ 12883 h 12883"/>
                <a:gd name="connsiteX1" fmla="*/ 0 w 13954"/>
                <a:gd name="connsiteY1" fmla="*/ 2289 h 12883"/>
                <a:gd name="connsiteX2" fmla="*/ 13954 w 13954"/>
                <a:gd name="connsiteY2" fmla="*/ 0 h 12883"/>
                <a:gd name="connsiteX3" fmla="*/ 5602 w 13954"/>
                <a:gd name="connsiteY3" fmla="*/ 12883 h 12883"/>
                <a:gd name="connsiteX0" fmla="*/ 5602 w 13936"/>
                <a:gd name="connsiteY0" fmla="*/ 12913 h 12913"/>
                <a:gd name="connsiteX1" fmla="*/ 0 w 13936"/>
                <a:gd name="connsiteY1" fmla="*/ 2319 h 12913"/>
                <a:gd name="connsiteX2" fmla="*/ 13936 w 13936"/>
                <a:gd name="connsiteY2" fmla="*/ 0 h 12913"/>
                <a:gd name="connsiteX3" fmla="*/ 5602 w 13936"/>
                <a:gd name="connsiteY3" fmla="*/ 12913 h 12913"/>
                <a:gd name="connsiteX0" fmla="*/ 5602 w 13936"/>
                <a:gd name="connsiteY0" fmla="*/ 12928 h 12928"/>
                <a:gd name="connsiteX1" fmla="*/ 0 w 13936"/>
                <a:gd name="connsiteY1" fmla="*/ 2334 h 12928"/>
                <a:gd name="connsiteX2" fmla="*/ 13936 w 13936"/>
                <a:gd name="connsiteY2" fmla="*/ 0 h 12928"/>
                <a:gd name="connsiteX3" fmla="*/ 5602 w 13936"/>
                <a:gd name="connsiteY3" fmla="*/ 12928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6" h="12928">
                  <a:moveTo>
                    <a:pt x="5602" y="12928"/>
                  </a:moveTo>
                  <a:lnTo>
                    <a:pt x="0" y="2334"/>
                  </a:lnTo>
                  <a:lnTo>
                    <a:pt x="13936" y="0"/>
                  </a:lnTo>
                  <a:lnTo>
                    <a:pt x="5602" y="129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4029873" y="2700449"/>
              <a:ext cx="2887817" cy="41311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  <a:gd name="connsiteX0" fmla="*/ 0 w 8823"/>
                <a:gd name="connsiteY0" fmla="*/ 14981 h 14981"/>
                <a:gd name="connsiteX1" fmla="*/ 6068 w 8823"/>
                <a:gd name="connsiteY1" fmla="*/ 0 h 14981"/>
                <a:gd name="connsiteX2" fmla="*/ 8823 w 8823"/>
                <a:gd name="connsiteY2" fmla="*/ 3478 h 14981"/>
                <a:gd name="connsiteX3" fmla="*/ 4750 w 8823"/>
                <a:gd name="connsiteY3" fmla="*/ 14980 h 14981"/>
                <a:gd name="connsiteX4" fmla="*/ 0 w 8823"/>
                <a:gd name="connsiteY4" fmla="*/ 14981 h 14981"/>
                <a:gd name="connsiteX0" fmla="*/ 0 w 10000"/>
                <a:gd name="connsiteY0" fmla="*/ 10869 h 10869"/>
                <a:gd name="connsiteX1" fmla="*/ 6918 w 10000"/>
                <a:gd name="connsiteY1" fmla="*/ 0 h 10869"/>
                <a:gd name="connsiteX2" fmla="*/ 10000 w 10000"/>
                <a:gd name="connsiteY2" fmla="*/ 3191 h 10869"/>
                <a:gd name="connsiteX3" fmla="*/ 5384 w 10000"/>
                <a:gd name="connsiteY3" fmla="*/ 10868 h 10869"/>
                <a:gd name="connsiteX4" fmla="*/ 0 w 10000"/>
                <a:gd name="connsiteY4" fmla="*/ 10869 h 10869"/>
                <a:gd name="connsiteX0" fmla="*/ 0 w 12994"/>
                <a:gd name="connsiteY0" fmla="*/ 10872 h 10872"/>
                <a:gd name="connsiteX1" fmla="*/ 6918 w 12994"/>
                <a:gd name="connsiteY1" fmla="*/ 3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0057 w 12994"/>
                <a:gd name="connsiteY1" fmla="*/ 2010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2994 w 12994"/>
                <a:gd name="connsiteY1" fmla="*/ 0 h 10872"/>
                <a:gd name="connsiteX2" fmla="*/ 5384 w 12994"/>
                <a:gd name="connsiteY2" fmla="*/ 10871 h 10872"/>
                <a:gd name="connsiteX3" fmla="*/ 0 w 12994"/>
                <a:gd name="connsiteY3" fmla="*/ 10872 h 10872"/>
                <a:gd name="connsiteX0" fmla="*/ 0 w 8141"/>
                <a:gd name="connsiteY0" fmla="*/ 6845 h 6845"/>
                <a:gd name="connsiteX1" fmla="*/ 8141 w 8141"/>
                <a:gd name="connsiteY1" fmla="*/ 0 h 6845"/>
                <a:gd name="connsiteX2" fmla="*/ 5384 w 8141"/>
                <a:gd name="connsiteY2" fmla="*/ 6844 h 6845"/>
                <a:gd name="connsiteX3" fmla="*/ 0 w 8141"/>
                <a:gd name="connsiteY3" fmla="*/ 6845 h 6845"/>
                <a:gd name="connsiteX0" fmla="*/ 0 w 9975"/>
                <a:gd name="connsiteY0" fmla="*/ 10000 h 10000"/>
                <a:gd name="connsiteX1" fmla="*/ 9975 w 9975"/>
                <a:gd name="connsiteY1" fmla="*/ 0 h 10000"/>
                <a:gd name="connsiteX2" fmla="*/ 6613 w 9975"/>
                <a:gd name="connsiteY2" fmla="*/ 9999 h 10000"/>
                <a:gd name="connsiteX3" fmla="*/ 0 w 9975"/>
                <a:gd name="connsiteY3" fmla="*/ 10000 h 10000"/>
                <a:gd name="connsiteX0" fmla="*/ 0 w 9873"/>
                <a:gd name="connsiteY0" fmla="*/ 9982 h 9982"/>
                <a:gd name="connsiteX1" fmla="*/ 9873 w 9873"/>
                <a:gd name="connsiteY1" fmla="*/ 0 h 9982"/>
                <a:gd name="connsiteX2" fmla="*/ 6630 w 9873"/>
                <a:gd name="connsiteY2" fmla="*/ 9981 h 9982"/>
                <a:gd name="connsiteX3" fmla="*/ 0 w 9873"/>
                <a:gd name="connsiteY3" fmla="*/ 9982 h 9982"/>
                <a:gd name="connsiteX0" fmla="*/ 0 w 10180"/>
                <a:gd name="connsiteY0" fmla="*/ 10036 h 10036"/>
                <a:gd name="connsiteX1" fmla="*/ 10180 w 10180"/>
                <a:gd name="connsiteY1" fmla="*/ 0 h 10036"/>
                <a:gd name="connsiteX2" fmla="*/ 6715 w 10180"/>
                <a:gd name="connsiteY2" fmla="*/ 10035 h 10036"/>
                <a:gd name="connsiteX3" fmla="*/ 0 w 10180"/>
                <a:gd name="connsiteY3" fmla="*/ 10036 h 10036"/>
                <a:gd name="connsiteX0" fmla="*/ 0 w 10154"/>
                <a:gd name="connsiteY0" fmla="*/ 10090 h 10090"/>
                <a:gd name="connsiteX1" fmla="*/ 10154 w 10154"/>
                <a:gd name="connsiteY1" fmla="*/ 0 h 10090"/>
                <a:gd name="connsiteX2" fmla="*/ 6715 w 10154"/>
                <a:gd name="connsiteY2" fmla="*/ 10089 h 10090"/>
                <a:gd name="connsiteX3" fmla="*/ 0 w 10154"/>
                <a:gd name="connsiteY3" fmla="*/ 10090 h 10090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6715 w 10257"/>
                <a:gd name="connsiteY2" fmla="*/ 10107 h 10108"/>
                <a:gd name="connsiteX3" fmla="*/ 0 w 10257"/>
                <a:gd name="connsiteY3" fmla="*/ 10108 h 10108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8466 w 10257"/>
                <a:gd name="connsiteY2" fmla="*/ 5916 h 10108"/>
                <a:gd name="connsiteX3" fmla="*/ 0 w 10257"/>
                <a:gd name="connsiteY3" fmla="*/ 10108 h 10108"/>
                <a:gd name="connsiteX0" fmla="*/ 0 w 5879"/>
                <a:gd name="connsiteY0" fmla="*/ 9356 h 9356"/>
                <a:gd name="connsiteX1" fmla="*/ 5879 w 5879"/>
                <a:gd name="connsiteY1" fmla="*/ 0 h 9356"/>
                <a:gd name="connsiteX2" fmla="*/ 4088 w 5879"/>
                <a:gd name="connsiteY2" fmla="*/ 5916 h 9356"/>
                <a:gd name="connsiteX3" fmla="*/ 0 w 5879"/>
                <a:gd name="connsiteY3" fmla="*/ 9356 h 9356"/>
                <a:gd name="connsiteX0" fmla="*/ 0 w 15169"/>
                <a:gd name="connsiteY0" fmla="*/ 9483 h 9483"/>
                <a:gd name="connsiteX1" fmla="*/ 15169 w 15169"/>
                <a:gd name="connsiteY1" fmla="*/ 0 h 9483"/>
                <a:gd name="connsiteX2" fmla="*/ 12123 w 15169"/>
                <a:gd name="connsiteY2" fmla="*/ 6323 h 9483"/>
                <a:gd name="connsiteX3" fmla="*/ 0 w 15169"/>
                <a:gd name="connsiteY3" fmla="*/ 9483 h 9483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8945 w 10000"/>
                <a:gd name="connsiteY2" fmla="*/ 3983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8945" y="3983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4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3796373" y="818"/>
              <a:ext cx="4479828" cy="31829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61"/>
                <a:gd name="connsiteY0" fmla="*/ 3710 h 10760"/>
                <a:gd name="connsiteX1" fmla="*/ 8513 w 10261"/>
                <a:gd name="connsiteY1" fmla="*/ 0 h 10760"/>
                <a:gd name="connsiteX2" fmla="*/ 10261 w 10261"/>
                <a:gd name="connsiteY2" fmla="*/ 10760 h 10760"/>
                <a:gd name="connsiteX3" fmla="*/ 0 w 10261"/>
                <a:gd name="connsiteY3" fmla="*/ 3710 h 10760"/>
                <a:gd name="connsiteX0" fmla="*/ 0 w 22799"/>
                <a:gd name="connsiteY0" fmla="*/ 10015 h 17065"/>
                <a:gd name="connsiteX1" fmla="*/ 22799 w 22799"/>
                <a:gd name="connsiteY1" fmla="*/ 0 h 17065"/>
                <a:gd name="connsiteX2" fmla="*/ 10261 w 22799"/>
                <a:gd name="connsiteY2" fmla="*/ 17065 h 17065"/>
                <a:gd name="connsiteX3" fmla="*/ 0 w 22799"/>
                <a:gd name="connsiteY3" fmla="*/ 10015 h 17065"/>
                <a:gd name="connsiteX0" fmla="*/ 0 w 22799"/>
                <a:gd name="connsiteY0" fmla="*/ 10015 h 17383"/>
                <a:gd name="connsiteX1" fmla="*/ 22799 w 22799"/>
                <a:gd name="connsiteY1" fmla="*/ 0 h 17383"/>
                <a:gd name="connsiteX2" fmla="*/ 15765 w 22799"/>
                <a:gd name="connsiteY2" fmla="*/ 17383 h 17383"/>
                <a:gd name="connsiteX3" fmla="*/ 0 w 22799"/>
                <a:gd name="connsiteY3" fmla="*/ 10015 h 17383"/>
                <a:gd name="connsiteX0" fmla="*/ 0 w 22830"/>
                <a:gd name="connsiteY0" fmla="*/ 9962 h 17330"/>
                <a:gd name="connsiteX1" fmla="*/ 22830 w 22830"/>
                <a:gd name="connsiteY1" fmla="*/ 0 h 17330"/>
                <a:gd name="connsiteX2" fmla="*/ 15765 w 22830"/>
                <a:gd name="connsiteY2" fmla="*/ 17330 h 17330"/>
                <a:gd name="connsiteX3" fmla="*/ 0 w 22830"/>
                <a:gd name="connsiteY3" fmla="*/ 9962 h 17330"/>
                <a:gd name="connsiteX0" fmla="*/ 0 w 7647"/>
                <a:gd name="connsiteY0" fmla="*/ 6200 h 17330"/>
                <a:gd name="connsiteX1" fmla="*/ 7647 w 7647"/>
                <a:gd name="connsiteY1" fmla="*/ 0 h 17330"/>
                <a:gd name="connsiteX2" fmla="*/ 582 w 7647"/>
                <a:gd name="connsiteY2" fmla="*/ 17330 h 17330"/>
                <a:gd name="connsiteX3" fmla="*/ 0 w 7647"/>
                <a:gd name="connsiteY3" fmla="*/ 6200 h 1733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162"/>
                <a:gd name="connsiteY0" fmla="*/ 3609 h 10031"/>
                <a:gd name="connsiteX1" fmla="*/ 10162 w 10162"/>
                <a:gd name="connsiteY1" fmla="*/ 0 h 10031"/>
                <a:gd name="connsiteX2" fmla="*/ 761 w 10162"/>
                <a:gd name="connsiteY2" fmla="*/ 10031 h 10031"/>
                <a:gd name="connsiteX3" fmla="*/ 0 w 10162"/>
                <a:gd name="connsiteY3" fmla="*/ 3609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3668"/>
                <a:gd name="connsiteY0" fmla="*/ 8929 h 10031"/>
                <a:gd name="connsiteX1" fmla="*/ 23668 w 23668"/>
                <a:gd name="connsiteY1" fmla="*/ 0 h 10031"/>
                <a:gd name="connsiteX2" fmla="*/ 14267 w 23668"/>
                <a:gd name="connsiteY2" fmla="*/ 10031 h 10031"/>
                <a:gd name="connsiteX3" fmla="*/ 0 w 23668"/>
                <a:gd name="connsiteY3" fmla="*/ 8929 h 10031"/>
                <a:gd name="connsiteX0" fmla="*/ 0 w 14267"/>
                <a:gd name="connsiteY0" fmla="*/ 5138 h 6240"/>
                <a:gd name="connsiteX1" fmla="*/ 1792 w 14267"/>
                <a:gd name="connsiteY1" fmla="*/ 0 h 6240"/>
                <a:gd name="connsiteX2" fmla="*/ 14267 w 14267"/>
                <a:gd name="connsiteY2" fmla="*/ 6240 h 6240"/>
                <a:gd name="connsiteX3" fmla="*/ 0 w 14267"/>
                <a:gd name="connsiteY3" fmla="*/ 5138 h 6240"/>
                <a:gd name="connsiteX0" fmla="*/ 0 w 10000"/>
                <a:gd name="connsiteY0" fmla="*/ 14358 h 16124"/>
                <a:gd name="connsiteX1" fmla="*/ 7378 w 10000"/>
                <a:gd name="connsiteY1" fmla="*/ 0 h 16124"/>
                <a:gd name="connsiteX2" fmla="*/ 10000 w 10000"/>
                <a:gd name="connsiteY2" fmla="*/ 16124 h 16124"/>
                <a:gd name="connsiteX3" fmla="*/ 0 w 10000"/>
                <a:gd name="connsiteY3" fmla="*/ 14358 h 16124"/>
                <a:gd name="connsiteX0" fmla="*/ 0 w 10000"/>
                <a:gd name="connsiteY0" fmla="*/ 14436 h 16202"/>
                <a:gd name="connsiteX1" fmla="*/ 7378 w 10000"/>
                <a:gd name="connsiteY1" fmla="*/ 78 h 16202"/>
                <a:gd name="connsiteX2" fmla="*/ 7346 w 10000"/>
                <a:gd name="connsiteY2" fmla="*/ 0 h 16202"/>
                <a:gd name="connsiteX3" fmla="*/ 10000 w 10000"/>
                <a:gd name="connsiteY3" fmla="*/ 16202 h 16202"/>
                <a:gd name="connsiteX4" fmla="*/ 0 w 10000"/>
                <a:gd name="connsiteY4" fmla="*/ 14436 h 16202"/>
                <a:gd name="connsiteX0" fmla="*/ 0 w 16557"/>
                <a:gd name="connsiteY0" fmla="*/ 14362 h 16128"/>
                <a:gd name="connsiteX1" fmla="*/ 7378 w 16557"/>
                <a:gd name="connsiteY1" fmla="*/ 4 h 16128"/>
                <a:gd name="connsiteX2" fmla="*/ 16557 w 16557"/>
                <a:gd name="connsiteY2" fmla="*/ 73 h 16128"/>
                <a:gd name="connsiteX3" fmla="*/ 10000 w 16557"/>
                <a:gd name="connsiteY3" fmla="*/ 16128 h 16128"/>
                <a:gd name="connsiteX4" fmla="*/ 0 w 16557"/>
                <a:gd name="connsiteY4" fmla="*/ 14362 h 16128"/>
                <a:gd name="connsiteX0" fmla="*/ 1947 w 18504"/>
                <a:gd name="connsiteY0" fmla="*/ 14315 h 16081"/>
                <a:gd name="connsiteX1" fmla="*/ 0 w 18504"/>
                <a:gd name="connsiteY1" fmla="*/ 6 h 16081"/>
                <a:gd name="connsiteX2" fmla="*/ 18504 w 18504"/>
                <a:gd name="connsiteY2" fmla="*/ 26 h 16081"/>
                <a:gd name="connsiteX3" fmla="*/ 11947 w 18504"/>
                <a:gd name="connsiteY3" fmla="*/ 16081 h 16081"/>
                <a:gd name="connsiteX4" fmla="*/ 1947 w 18504"/>
                <a:gd name="connsiteY4" fmla="*/ 14315 h 16081"/>
                <a:gd name="connsiteX0" fmla="*/ 1947 w 11947"/>
                <a:gd name="connsiteY0" fmla="*/ 14338 h 16104"/>
                <a:gd name="connsiteX1" fmla="*/ 0 w 11947"/>
                <a:gd name="connsiteY1" fmla="*/ 29 h 16104"/>
                <a:gd name="connsiteX2" fmla="*/ 7535 w 11947"/>
                <a:gd name="connsiteY2" fmla="*/ 0 h 16104"/>
                <a:gd name="connsiteX3" fmla="*/ 11947 w 11947"/>
                <a:gd name="connsiteY3" fmla="*/ 16104 h 16104"/>
                <a:gd name="connsiteX4" fmla="*/ 1947 w 11947"/>
                <a:gd name="connsiteY4" fmla="*/ 14338 h 16104"/>
                <a:gd name="connsiteX0" fmla="*/ 0 w 16150"/>
                <a:gd name="connsiteY0" fmla="*/ 20119 h 20119"/>
                <a:gd name="connsiteX1" fmla="*/ 4203 w 16150"/>
                <a:gd name="connsiteY1" fmla="*/ 29 h 20119"/>
                <a:gd name="connsiteX2" fmla="*/ 11738 w 16150"/>
                <a:gd name="connsiteY2" fmla="*/ 0 h 20119"/>
                <a:gd name="connsiteX3" fmla="*/ 16150 w 16150"/>
                <a:gd name="connsiteY3" fmla="*/ 16104 h 20119"/>
                <a:gd name="connsiteX4" fmla="*/ 0 w 16150"/>
                <a:gd name="connsiteY4" fmla="*/ 20119 h 20119"/>
                <a:gd name="connsiteX0" fmla="*/ 1778 w 11948"/>
                <a:gd name="connsiteY0" fmla="*/ 16395 h 16395"/>
                <a:gd name="connsiteX1" fmla="*/ 1 w 11948"/>
                <a:gd name="connsiteY1" fmla="*/ 29 h 16395"/>
                <a:gd name="connsiteX2" fmla="*/ 7536 w 11948"/>
                <a:gd name="connsiteY2" fmla="*/ 0 h 16395"/>
                <a:gd name="connsiteX3" fmla="*/ 11948 w 11948"/>
                <a:gd name="connsiteY3" fmla="*/ 16104 h 16395"/>
                <a:gd name="connsiteX4" fmla="*/ 1778 w 11948"/>
                <a:gd name="connsiteY4" fmla="*/ 16395 h 16395"/>
                <a:gd name="connsiteX0" fmla="*/ 1325 w 11948"/>
                <a:gd name="connsiteY0" fmla="*/ 18796 h 18796"/>
                <a:gd name="connsiteX1" fmla="*/ 1 w 11948"/>
                <a:gd name="connsiteY1" fmla="*/ 29 h 18796"/>
                <a:gd name="connsiteX2" fmla="*/ 7536 w 11948"/>
                <a:gd name="connsiteY2" fmla="*/ 0 h 18796"/>
                <a:gd name="connsiteX3" fmla="*/ 11948 w 11948"/>
                <a:gd name="connsiteY3" fmla="*/ 16104 h 18796"/>
                <a:gd name="connsiteX4" fmla="*/ 1325 w 11948"/>
                <a:gd name="connsiteY4" fmla="*/ 18796 h 18796"/>
                <a:gd name="connsiteX0" fmla="*/ 1325 w 14027"/>
                <a:gd name="connsiteY0" fmla="*/ 18845 h 18845"/>
                <a:gd name="connsiteX1" fmla="*/ 1 w 14027"/>
                <a:gd name="connsiteY1" fmla="*/ 78 h 18845"/>
                <a:gd name="connsiteX2" fmla="*/ 14027 w 14027"/>
                <a:gd name="connsiteY2" fmla="*/ 0 h 18845"/>
                <a:gd name="connsiteX3" fmla="*/ 11948 w 14027"/>
                <a:gd name="connsiteY3" fmla="*/ 16153 h 18845"/>
                <a:gd name="connsiteX4" fmla="*/ 1325 w 14027"/>
                <a:gd name="connsiteY4" fmla="*/ 18845 h 18845"/>
                <a:gd name="connsiteX0" fmla="*/ 21 w 12723"/>
                <a:gd name="connsiteY0" fmla="*/ 18845 h 18845"/>
                <a:gd name="connsiteX1" fmla="*/ 5868 w 12723"/>
                <a:gd name="connsiteY1" fmla="*/ 29 h 18845"/>
                <a:gd name="connsiteX2" fmla="*/ 12723 w 12723"/>
                <a:gd name="connsiteY2" fmla="*/ 0 h 18845"/>
                <a:gd name="connsiteX3" fmla="*/ 10644 w 12723"/>
                <a:gd name="connsiteY3" fmla="*/ 16153 h 18845"/>
                <a:gd name="connsiteX4" fmla="*/ 21 w 12723"/>
                <a:gd name="connsiteY4" fmla="*/ 18845 h 18845"/>
                <a:gd name="connsiteX0" fmla="*/ 39 w 12741"/>
                <a:gd name="connsiteY0" fmla="*/ 18845 h 18845"/>
                <a:gd name="connsiteX1" fmla="*/ 5886 w 12741"/>
                <a:gd name="connsiteY1" fmla="*/ 29 h 18845"/>
                <a:gd name="connsiteX2" fmla="*/ 12741 w 12741"/>
                <a:gd name="connsiteY2" fmla="*/ 0 h 18845"/>
                <a:gd name="connsiteX3" fmla="*/ 10662 w 12741"/>
                <a:gd name="connsiteY3" fmla="*/ 16153 h 18845"/>
                <a:gd name="connsiteX4" fmla="*/ 39 w 12741"/>
                <a:gd name="connsiteY4" fmla="*/ 18845 h 18845"/>
                <a:gd name="connsiteX0" fmla="*/ 0 w 12702"/>
                <a:gd name="connsiteY0" fmla="*/ 18845 h 18845"/>
                <a:gd name="connsiteX1" fmla="*/ 5847 w 12702"/>
                <a:gd name="connsiteY1" fmla="*/ 29 h 18845"/>
                <a:gd name="connsiteX2" fmla="*/ 12702 w 12702"/>
                <a:gd name="connsiteY2" fmla="*/ 0 h 18845"/>
                <a:gd name="connsiteX3" fmla="*/ 10623 w 12702"/>
                <a:gd name="connsiteY3" fmla="*/ 16153 h 18845"/>
                <a:gd name="connsiteX4" fmla="*/ 0 w 12702"/>
                <a:gd name="connsiteY4" fmla="*/ 18845 h 18845"/>
                <a:gd name="connsiteX0" fmla="*/ 0 w 15271"/>
                <a:gd name="connsiteY0" fmla="*/ 18845 h 18845"/>
                <a:gd name="connsiteX1" fmla="*/ 5847 w 15271"/>
                <a:gd name="connsiteY1" fmla="*/ 29 h 18845"/>
                <a:gd name="connsiteX2" fmla="*/ 12702 w 15271"/>
                <a:gd name="connsiteY2" fmla="*/ 0 h 18845"/>
                <a:gd name="connsiteX3" fmla="*/ 15271 w 15271"/>
                <a:gd name="connsiteY3" fmla="*/ 14879 h 18845"/>
                <a:gd name="connsiteX4" fmla="*/ 0 w 15271"/>
                <a:gd name="connsiteY4" fmla="*/ 18845 h 18845"/>
                <a:gd name="connsiteX0" fmla="*/ 0 w 15338"/>
                <a:gd name="connsiteY0" fmla="*/ 18845 h 18845"/>
                <a:gd name="connsiteX1" fmla="*/ 5847 w 15338"/>
                <a:gd name="connsiteY1" fmla="*/ 29 h 18845"/>
                <a:gd name="connsiteX2" fmla="*/ 15338 w 15338"/>
                <a:gd name="connsiteY2" fmla="*/ 0 h 18845"/>
                <a:gd name="connsiteX3" fmla="*/ 15271 w 15338"/>
                <a:gd name="connsiteY3" fmla="*/ 14879 h 18845"/>
                <a:gd name="connsiteX4" fmla="*/ 0 w 15338"/>
                <a:gd name="connsiteY4" fmla="*/ 18845 h 18845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14 w 15281"/>
                <a:gd name="connsiteY3" fmla="*/ 14879 h 18747"/>
                <a:gd name="connsiteX4" fmla="*/ 0 w 15281"/>
                <a:gd name="connsiteY4" fmla="*/ 18747 h 18747"/>
                <a:gd name="connsiteX0" fmla="*/ 0 w 15226"/>
                <a:gd name="connsiteY0" fmla="*/ 18723 h 18723"/>
                <a:gd name="connsiteX1" fmla="*/ 5790 w 15226"/>
                <a:gd name="connsiteY1" fmla="*/ 5 h 18723"/>
                <a:gd name="connsiteX2" fmla="*/ 15226 w 15226"/>
                <a:gd name="connsiteY2" fmla="*/ 47 h 18723"/>
                <a:gd name="connsiteX3" fmla="*/ 15214 w 15226"/>
                <a:gd name="connsiteY3" fmla="*/ 14855 h 18723"/>
                <a:gd name="connsiteX4" fmla="*/ 0 w 15226"/>
                <a:gd name="connsiteY4" fmla="*/ 18723 h 18723"/>
                <a:gd name="connsiteX0" fmla="*/ 0 w 15226"/>
                <a:gd name="connsiteY0" fmla="*/ 18723 h 18723"/>
                <a:gd name="connsiteX1" fmla="*/ 5790 w 15226"/>
                <a:gd name="connsiteY1" fmla="*/ 5 h 18723"/>
                <a:gd name="connsiteX2" fmla="*/ 15226 w 15226"/>
                <a:gd name="connsiteY2" fmla="*/ 47 h 18723"/>
                <a:gd name="connsiteX3" fmla="*/ 15196 w 15226"/>
                <a:gd name="connsiteY3" fmla="*/ 14855 h 18723"/>
                <a:gd name="connsiteX4" fmla="*/ 0 w 15226"/>
                <a:gd name="connsiteY4" fmla="*/ 18723 h 18723"/>
                <a:gd name="connsiteX0" fmla="*/ 0 w 15208"/>
                <a:gd name="connsiteY0" fmla="*/ 18723 h 18723"/>
                <a:gd name="connsiteX1" fmla="*/ 5790 w 15208"/>
                <a:gd name="connsiteY1" fmla="*/ 5 h 18723"/>
                <a:gd name="connsiteX2" fmla="*/ 15208 w 15208"/>
                <a:gd name="connsiteY2" fmla="*/ 47 h 18723"/>
                <a:gd name="connsiteX3" fmla="*/ 15196 w 15208"/>
                <a:gd name="connsiteY3" fmla="*/ 14855 h 18723"/>
                <a:gd name="connsiteX4" fmla="*/ 0 w 15208"/>
                <a:gd name="connsiteY4" fmla="*/ 18723 h 18723"/>
                <a:gd name="connsiteX0" fmla="*/ 0 w 15226"/>
                <a:gd name="connsiteY0" fmla="*/ 18722 h 18722"/>
                <a:gd name="connsiteX1" fmla="*/ 5790 w 15226"/>
                <a:gd name="connsiteY1" fmla="*/ 4 h 18722"/>
                <a:gd name="connsiteX2" fmla="*/ 15226 w 15226"/>
                <a:gd name="connsiteY2" fmla="*/ 70 h 18722"/>
                <a:gd name="connsiteX3" fmla="*/ 15196 w 15226"/>
                <a:gd name="connsiteY3" fmla="*/ 14854 h 18722"/>
                <a:gd name="connsiteX4" fmla="*/ 0 w 15226"/>
                <a:gd name="connsiteY4" fmla="*/ 18722 h 18722"/>
                <a:gd name="connsiteX0" fmla="*/ 0 w 15226"/>
                <a:gd name="connsiteY0" fmla="*/ 18677 h 18677"/>
                <a:gd name="connsiteX1" fmla="*/ 5808 w 15226"/>
                <a:gd name="connsiteY1" fmla="*/ 6 h 18677"/>
                <a:gd name="connsiteX2" fmla="*/ 15226 w 15226"/>
                <a:gd name="connsiteY2" fmla="*/ 25 h 18677"/>
                <a:gd name="connsiteX3" fmla="*/ 15196 w 15226"/>
                <a:gd name="connsiteY3" fmla="*/ 14809 h 18677"/>
                <a:gd name="connsiteX4" fmla="*/ 0 w 15226"/>
                <a:gd name="connsiteY4" fmla="*/ 18677 h 18677"/>
                <a:gd name="connsiteX0" fmla="*/ 0 w 15226"/>
                <a:gd name="connsiteY0" fmla="*/ 18656 h 18656"/>
                <a:gd name="connsiteX1" fmla="*/ 5790 w 15226"/>
                <a:gd name="connsiteY1" fmla="*/ 9 h 18656"/>
                <a:gd name="connsiteX2" fmla="*/ 15226 w 15226"/>
                <a:gd name="connsiteY2" fmla="*/ 4 h 18656"/>
                <a:gd name="connsiteX3" fmla="*/ 15196 w 15226"/>
                <a:gd name="connsiteY3" fmla="*/ 14788 h 18656"/>
                <a:gd name="connsiteX4" fmla="*/ 0 w 15226"/>
                <a:gd name="connsiteY4" fmla="*/ 18656 h 18656"/>
                <a:gd name="connsiteX0" fmla="*/ 0 w 15226"/>
                <a:gd name="connsiteY0" fmla="*/ 18652 h 18652"/>
                <a:gd name="connsiteX1" fmla="*/ 5808 w 15226"/>
                <a:gd name="connsiteY1" fmla="*/ 29 h 18652"/>
                <a:gd name="connsiteX2" fmla="*/ 15226 w 15226"/>
                <a:gd name="connsiteY2" fmla="*/ 0 h 18652"/>
                <a:gd name="connsiteX3" fmla="*/ 15196 w 15226"/>
                <a:gd name="connsiteY3" fmla="*/ 14784 h 18652"/>
                <a:gd name="connsiteX4" fmla="*/ 0 w 15226"/>
                <a:gd name="connsiteY4" fmla="*/ 18652 h 1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" h="18652">
                  <a:moveTo>
                    <a:pt x="0" y="18652"/>
                  </a:moveTo>
                  <a:lnTo>
                    <a:pt x="5808" y="29"/>
                  </a:lnTo>
                  <a:cubicBezTo>
                    <a:pt x="5797" y="3"/>
                    <a:pt x="15237" y="26"/>
                    <a:pt x="15226" y="0"/>
                  </a:cubicBezTo>
                  <a:cubicBezTo>
                    <a:pt x="15204" y="4960"/>
                    <a:pt x="15218" y="9824"/>
                    <a:pt x="15196" y="14784"/>
                  </a:cubicBezTo>
                  <a:lnTo>
                    <a:pt x="0" y="186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59766" y="410804"/>
            <a:ext cx="600694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9766" y="613506"/>
            <a:ext cx="6006940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5740207" y="-2468"/>
            <a:ext cx="6453032" cy="6854661"/>
            <a:chOff x="2170252" y="-1851"/>
            <a:chExt cx="6974674" cy="7408771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5" y="580758"/>
              <a:ext cx="1998643" cy="36844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3" h="14087">
                  <a:moveTo>
                    <a:pt x="0" y="9053"/>
                  </a:moveTo>
                  <a:lnTo>
                    <a:pt x="10133" y="0"/>
                  </a:lnTo>
                  <a:lnTo>
                    <a:pt x="2484" y="14087"/>
                  </a:lnTo>
                  <a:lnTo>
                    <a:pt x="0" y="90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2170252" y="0"/>
              <a:ext cx="4200326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9992"/>
                <a:gd name="connsiteY0" fmla="*/ 0 h 10000"/>
                <a:gd name="connsiteX1" fmla="*/ 9992 w 9992"/>
                <a:gd name="connsiteY1" fmla="*/ 2887 h 10000"/>
                <a:gd name="connsiteX2" fmla="*/ 7064 w 9992"/>
                <a:gd name="connsiteY2" fmla="*/ 10000 h 10000"/>
                <a:gd name="connsiteX3" fmla="*/ 0 w 9992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2" h="10000">
                  <a:moveTo>
                    <a:pt x="0" y="0"/>
                  </a:moveTo>
                  <a:lnTo>
                    <a:pt x="9992" y="2887"/>
                  </a:lnTo>
                  <a:lnTo>
                    <a:pt x="706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3596224" y="592344"/>
              <a:ext cx="5548702" cy="68145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1" h="14981">
                  <a:moveTo>
                    <a:pt x="0" y="14981"/>
                  </a:moveTo>
                  <a:lnTo>
                    <a:pt x="6068" y="0"/>
                  </a:lnTo>
                  <a:lnTo>
                    <a:pt x="12121" y="2433"/>
                  </a:lnTo>
                  <a:lnTo>
                    <a:pt x="4750" y="14980"/>
                  </a:lnTo>
                  <a:lnTo>
                    <a:pt x="0" y="149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0000">
                  <a:schemeClr val="accent3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6369690" y="-1851"/>
              <a:ext cx="2771081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23"/>
                <a:gd name="connsiteY0" fmla="*/ 3792 h 10809"/>
                <a:gd name="connsiteX1" fmla="*/ 8475 w 10223"/>
                <a:gd name="connsiteY1" fmla="*/ 49 h 10809"/>
                <a:gd name="connsiteX2" fmla="*/ 10221 w 10223"/>
                <a:gd name="connsiteY2" fmla="*/ 0 h 10809"/>
                <a:gd name="connsiteX3" fmla="*/ 10223 w 10223"/>
                <a:gd name="connsiteY3" fmla="*/ 10809 h 10809"/>
                <a:gd name="connsiteX4" fmla="*/ 0 w 10223"/>
                <a:gd name="connsiteY4" fmla="*/ 3792 h 10809"/>
                <a:gd name="connsiteX0" fmla="*/ 0 w 10274"/>
                <a:gd name="connsiteY0" fmla="*/ 3792 h 10809"/>
                <a:gd name="connsiteX1" fmla="*/ 8526 w 10274"/>
                <a:gd name="connsiteY1" fmla="*/ 49 h 10809"/>
                <a:gd name="connsiteX2" fmla="*/ 10272 w 10274"/>
                <a:gd name="connsiteY2" fmla="*/ 0 h 10809"/>
                <a:gd name="connsiteX3" fmla="*/ 10274 w 10274"/>
                <a:gd name="connsiteY3" fmla="*/ 10809 h 10809"/>
                <a:gd name="connsiteX4" fmla="*/ 0 w 10274"/>
                <a:gd name="connsiteY4" fmla="*/ 3792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" h="10809">
                  <a:moveTo>
                    <a:pt x="0" y="3792"/>
                  </a:moveTo>
                  <a:cubicBezTo>
                    <a:pt x="2015" y="3060"/>
                    <a:pt x="6511" y="781"/>
                    <a:pt x="8526" y="49"/>
                  </a:cubicBezTo>
                  <a:lnTo>
                    <a:pt x="10272" y="0"/>
                  </a:lnTo>
                  <a:cubicBezTo>
                    <a:pt x="10262" y="5386"/>
                    <a:pt x="10273" y="5404"/>
                    <a:pt x="10274" y="10809"/>
                  </a:cubicBezTo>
                  <a:lnTo>
                    <a:pt x="0" y="37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59766" y="410804"/>
            <a:ext cx="600694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59766" y="613506"/>
            <a:ext cx="6006940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56600" y="6212219"/>
            <a:ext cx="2610937" cy="89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/>
          </a:p>
        </p:txBody>
      </p:sp>
      <p:pic>
        <p:nvPicPr>
          <p:cNvPr id="24" name="Picture 23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5740205" y="-756"/>
            <a:ext cx="3889292" cy="3946237"/>
            <a:chOff x="2170252" y="-1"/>
            <a:chExt cx="4203690" cy="4265239"/>
          </a:xfrm>
        </p:grpSpPr>
        <p:sp>
          <p:nvSpPr>
            <p:cNvPr id="22" name="Flowchart: Merge 5"/>
            <p:cNvSpPr/>
            <p:nvPr userDrawn="1"/>
          </p:nvSpPr>
          <p:spPr>
            <a:xfrm>
              <a:off x="4795487" y="589232"/>
              <a:ext cx="1556571" cy="36760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0091"/>
                <a:gd name="connsiteY0" fmla="*/ 8989 h 14087"/>
                <a:gd name="connsiteX1" fmla="*/ 10091 w 10091"/>
                <a:gd name="connsiteY1" fmla="*/ 0 h 14087"/>
                <a:gd name="connsiteX2" fmla="*/ 2442 w 10091"/>
                <a:gd name="connsiteY2" fmla="*/ 14087 h 14087"/>
                <a:gd name="connsiteX3" fmla="*/ 0 w 10091"/>
                <a:gd name="connsiteY3" fmla="*/ 8989 h 14087"/>
                <a:gd name="connsiteX0" fmla="*/ 0 w 10133"/>
                <a:gd name="connsiteY0" fmla="*/ 8830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8830 h 14087"/>
                <a:gd name="connsiteX0" fmla="*/ 0 w 8061"/>
                <a:gd name="connsiteY0" fmla="*/ 7140 h 14087"/>
                <a:gd name="connsiteX1" fmla="*/ 8061 w 8061"/>
                <a:gd name="connsiteY1" fmla="*/ 0 h 14087"/>
                <a:gd name="connsiteX2" fmla="*/ 412 w 8061"/>
                <a:gd name="connsiteY2" fmla="*/ 14087 h 14087"/>
                <a:gd name="connsiteX3" fmla="*/ 0 w 8061"/>
                <a:gd name="connsiteY3" fmla="*/ 7140 h 14087"/>
                <a:gd name="connsiteX0" fmla="*/ 0 w 9790"/>
                <a:gd name="connsiteY0" fmla="*/ 5046 h 9977"/>
                <a:gd name="connsiteX1" fmla="*/ 9790 w 9790"/>
                <a:gd name="connsiteY1" fmla="*/ 0 h 9977"/>
                <a:gd name="connsiteX2" fmla="*/ 511 w 9790"/>
                <a:gd name="connsiteY2" fmla="*/ 9977 h 9977"/>
                <a:gd name="connsiteX3" fmla="*/ 0 w 9790"/>
                <a:gd name="connsiteY3" fmla="*/ 5046 h 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0" h="9977">
                  <a:moveTo>
                    <a:pt x="0" y="5046"/>
                  </a:moveTo>
                  <a:lnTo>
                    <a:pt x="9790" y="0"/>
                  </a:lnTo>
                  <a:lnTo>
                    <a:pt x="511" y="9977"/>
                  </a:lnTo>
                  <a:cubicBezTo>
                    <a:pt x="341" y="8333"/>
                    <a:pt x="170" y="6690"/>
                    <a:pt x="0" y="50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2170252" y="-1"/>
              <a:ext cx="4203690" cy="331138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10000"/>
                <a:gd name="connsiteY0" fmla="*/ 0 h 18865"/>
                <a:gd name="connsiteX1" fmla="*/ 10000 w 10000"/>
                <a:gd name="connsiteY1" fmla="*/ 2862 h 18865"/>
                <a:gd name="connsiteX2" fmla="*/ 3354 w 10000"/>
                <a:gd name="connsiteY2" fmla="*/ 18865 h 18865"/>
                <a:gd name="connsiteX3" fmla="*/ 0 w 10000"/>
                <a:gd name="connsiteY3" fmla="*/ 0 h 18865"/>
                <a:gd name="connsiteX0" fmla="*/ 0 w 10000"/>
                <a:gd name="connsiteY0" fmla="*/ 0 h 16679"/>
                <a:gd name="connsiteX1" fmla="*/ 10000 w 10000"/>
                <a:gd name="connsiteY1" fmla="*/ 2862 h 16679"/>
                <a:gd name="connsiteX2" fmla="*/ 4286 w 10000"/>
                <a:gd name="connsiteY2" fmla="*/ 16679 h 16679"/>
                <a:gd name="connsiteX3" fmla="*/ 0 w 10000"/>
                <a:gd name="connsiteY3" fmla="*/ 0 h 16679"/>
                <a:gd name="connsiteX0" fmla="*/ 0 w 10000"/>
                <a:gd name="connsiteY0" fmla="*/ 0 h 16072"/>
                <a:gd name="connsiteX1" fmla="*/ 10000 w 10000"/>
                <a:gd name="connsiteY1" fmla="*/ 2862 h 16072"/>
                <a:gd name="connsiteX2" fmla="*/ 4544 w 10000"/>
                <a:gd name="connsiteY2" fmla="*/ 16072 h 16072"/>
                <a:gd name="connsiteX3" fmla="*/ 0 w 10000"/>
                <a:gd name="connsiteY3" fmla="*/ 0 h 1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6072">
                  <a:moveTo>
                    <a:pt x="0" y="0"/>
                  </a:moveTo>
                  <a:lnTo>
                    <a:pt x="10000" y="2862"/>
                  </a:lnTo>
                  <a:lnTo>
                    <a:pt x="4544" y="1607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00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E5A7C-1068-4236-9FE0-FF362A8FDE53}" type="datetime4">
              <a:rPr lang="en-US" smtClean="0"/>
              <a:pPr/>
              <a:t>December 14,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COWI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lowchart: Merge 5"/>
          <p:cNvSpPr/>
          <p:nvPr userDrawn="1"/>
        </p:nvSpPr>
        <p:spPr>
          <a:xfrm>
            <a:off x="7299320" y="717719"/>
            <a:ext cx="4892629" cy="5419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0091"/>
              <a:gd name="connsiteY0" fmla="*/ 8989 h 14087"/>
              <a:gd name="connsiteX1" fmla="*/ 10091 w 10091"/>
              <a:gd name="connsiteY1" fmla="*/ 0 h 14087"/>
              <a:gd name="connsiteX2" fmla="*/ 2442 w 10091"/>
              <a:gd name="connsiteY2" fmla="*/ 14087 h 14087"/>
              <a:gd name="connsiteX3" fmla="*/ 0 w 10091"/>
              <a:gd name="connsiteY3" fmla="*/ 8989 h 14087"/>
              <a:gd name="connsiteX0" fmla="*/ 0 w 10133"/>
              <a:gd name="connsiteY0" fmla="*/ 8830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8830 h 14087"/>
              <a:gd name="connsiteX0" fmla="*/ 0 w 2484"/>
              <a:gd name="connsiteY0" fmla="*/ 9723 h 14980"/>
              <a:gd name="connsiteX1" fmla="*/ 2099 w 2484"/>
              <a:gd name="connsiteY1" fmla="*/ 0 h 14980"/>
              <a:gd name="connsiteX2" fmla="*/ 2484 w 2484"/>
              <a:gd name="connsiteY2" fmla="*/ 14980 h 14980"/>
              <a:gd name="connsiteX3" fmla="*/ 0 w 2484"/>
              <a:gd name="connsiteY3" fmla="*/ 9723 h 14980"/>
              <a:gd name="connsiteX0" fmla="*/ 0 w 31959"/>
              <a:gd name="connsiteY0" fmla="*/ 9216 h 10000"/>
              <a:gd name="connsiteX1" fmla="*/ 30409 w 31959"/>
              <a:gd name="connsiteY1" fmla="*/ 0 h 10000"/>
              <a:gd name="connsiteX2" fmla="*/ 31959 w 31959"/>
              <a:gd name="connsiteY2" fmla="*/ 10000 h 10000"/>
              <a:gd name="connsiteX3" fmla="*/ 0 w 31959"/>
              <a:gd name="connsiteY3" fmla="*/ 9216 h 10000"/>
              <a:gd name="connsiteX0" fmla="*/ 0 w 87113"/>
              <a:gd name="connsiteY0" fmla="*/ 9216 h 9216"/>
              <a:gd name="connsiteX1" fmla="*/ 30409 w 87113"/>
              <a:gd name="connsiteY1" fmla="*/ 0 h 9216"/>
              <a:gd name="connsiteX2" fmla="*/ 87113 w 87113"/>
              <a:gd name="connsiteY2" fmla="*/ 4167 h 9216"/>
              <a:gd name="connsiteX3" fmla="*/ 0 w 87113"/>
              <a:gd name="connsiteY3" fmla="*/ 9216 h 9216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1016 h 11016"/>
              <a:gd name="connsiteX1" fmla="*/ 3784 w 10005"/>
              <a:gd name="connsiteY1" fmla="*/ 0 h 11016"/>
              <a:gd name="connsiteX2" fmla="*/ 10005 w 10005"/>
              <a:gd name="connsiteY2" fmla="*/ 1424 h 11016"/>
              <a:gd name="connsiteX3" fmla="*/ 10000 w 10005"/>
              <a:gd name="connsiteY3" fmla="*/ 5537 h 11016"/>
              <a:gd name="connsiteX4" fmla="*/ 0 w 10005"/>
              <a:gd name="connsiteY4" fmla="*/ 11016 h 11016"/>
              <a:gd name="connsiteX0" fmla="*/ 0 w 10963"/>
              <a:gd name="connsiteY0" fmla="*/ 13672 h 13672"/>
              <a:gd name="connsiteX1" fmla="*/ 4742 w 10963"/>
              <a:gd name="connsiteY1" fmla="*/ 0 h 13672"/>
              <a:gd name="connsiteX2" fmla="*/ 10963 w 10963"/>
              <a:gd name="connsiteY2" fmla="*/ 1424 h 13672"/>
              <a:gd name="connsiteX3" fmla="*/ 10958 w 10963"/>
              <a:gd name="connsiteY3" fmla="*/ 5537 h 13672"/>
              <a:gd name="connsiteX4" fmla="*/ 0 w 10963"/>
              <a:gd name="connsiteY4" fmla="*/ 13672 h 13672"/>
              <a:gd name="connsiteX0" fmla="*/ 0 w 10978"/>
              <a:gd name="connsiteY0" fmla="*/ 13672 h 13672"/>
              <a:gd name="connsiteX1" fmla="*/ 4742 w 10978"/>
              <a:gd name="connsiteY1" fmla="*/ 0 h 13672"/>
              <a:gd name="connsiteX2" fmla="*/ 10963 w 10978"/>
              <a:gd name="connsiteY2" fmla="*/ 1424 h 13672"/>
              <a:gd name="connsiteX3" fmla="*/ 10978 w 10978"/>
              <a:gd name="connsiteY3" fmla="*/ 3135 h 13672"/>
              <a:gd name="connsiteX4" fmla="*/ 0 w 10978"/>
              <a:gd name="connsiteY4" fmla="*/ 13672 h 13672"/>
              <a:gd name="connsiteX0" fmla="*/ 0 w 12131"/>
              <a:gd name="connsiteY0" fmla="*/ 17044 h 17044"/>
              <a:gd name="connsiteX1" fmla="*/ 5895 w 12131"/>
              <a:gd name="connsiteY1" fmla="*/ 0 h 17044"/>
              <a:gd name="connsiteX2" fmla="*/ 12116 w 12131"/>
              <a:gd name="connsiteY2" fmla="*/ 1424 h 17044"/>
              <a:gd name="connsiteX3" fmla="*/ 12131 w 12131"/>
              <a:gd name="connsiteY3" fmla="*/ 3135 h 17044"/>
              <a:gd name="connsiteX4" fmla="*/ 0 w 12131"/>
              <a:gd name="connsiteY4" fmla="*/ 17044 h 17044"/>
              <a:gd name="connsiteX0" fmla="*/ 0 w 12405"/>
              <a:gd name="connsiteY0" fmla="*/ 17645 h 17645"/>
              <a:gd name="connsiteX1" fmla="*/ 6169 w 12405"/>
              <a:gd name="connsiteY1" fmla="*/ 0 h 17645"/>
              <a:gd name="connsiteX2" fmla="*/ 12390 w 12405"/>
              <a:gd name="connsiteY2" fmla="*/ 1424 h 17645"/>
              <a:gd name="connsiteX3" fmla="*/ 12405 w 12405"/>
              <a:gd name="connsiteY3" fmla="*/ 3135 h 17645"/>
              <a:gd name="connsiteX4" fmla="*/ 0 w 12405"/>
              <a:gd name="connsiteY4" fmla="*/ 17645 h 17645"/>
              <a:gd name="connsiteX0" fmla="*/ 0 w 12405"/>
              <a:gd name="connsiteY0" fmla="*/ 16221 h 16221"/>
              <a:gd name="connsiteX1" fmla="*/ 5309 w 12405"/>
              <a:gd name="connsiteY1" fmla="*/ 1047 h 16221"/>
              <a:gd name="connsiteX2" fmla="*/ 12390 w 12405"/>
              <a:gd name="connsiteY2" fmla="*/ 0 h 16221"/>
              <a:gd name="connsiteX3" fmla="*/ 12405 w 12405"/>
              <a:gd name="connsiteY3" fmla="*/ 1711 h 16221"/>
              <a:gd name="connsiteX4" fmla="*/ 0 w 12405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711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68 h 16221"/>
              <a:gd name="connsiteX4" fmla="*/ 0 w 12390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57 h 16221"/>
              <a:gd name="connsiteX4" fmla="*/ 0 w 12393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57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46 h 16221"/>
              <a:gd name="connsiteX4" fmla="*/ 0 w 12390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57 h 16221"/>
              <a:gd name="connsiteX4" fmla="*/ 0 w 12390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46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35 h 16221"/>
              <a:gd name="connsiteX4" fmla="*/ 0 w 12390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35 h 16221"/>
              <a:gd name="connsiteX4" fmla="*/ 0 w 12390"/>
              <a:gd name="connsiteY4" fmla="*/ 16221 h 1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0" h="16221">
                <a:moveTo>
                  <a:pt x="0" y="16221"/>
                </a:moveTo>
                <a:lnTo>
                  <a:pt x="5309" y="1047"/>
                </a:lnTo>
                <a:lnTo>
                  <a:pt x="12390" y="0"/>
                </a:lnTo>
                <a:cubicBezTo>
                  <a:pt x="12388" y="1371"/>
                  <a:pt x="12383" y="264"/>
                  <a:pt x="12381" y="1635"/>
                </a:cubicBezTo>
                <a:lnTo>
                  <a:pt x="0" y="1622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59766" y="410804"/>
            <a:ext cx="600694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9766" y="613506"/>
            <a:ext cx="6006940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59762" y="613505"/>
            <a:ext cx="11072484" cy="689650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9762" y="1460744"/>
            <a:ext cx="11072484" cy="45257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56600" y="6212219"/>
            <a:ext cx="2610937" cy="89099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8874C77-01DB-4401-8760-ABA5F3E77775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956600" y="6314210"/>
            <a:ext cx="2610937" cy="9178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237704" y="6091268"/>
            <a:ext cx="544421" cy="50608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2" name="Picture 11" title="COWIlogo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229099"/>
            <a:ext cx="873600" cy="197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58801" y="6196481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61" r:id="rId3"/>
    <p:sldLayoutId id="2147483700" r:id="rId4"/>
    <p:sldLayoutId id="2147483681" r:id="rId5"/>
    <p:sldLayoutId id="2147483694" r:id="rId6"/>
    <p:sldLayoutId id="2147483672" r:id="rId7"/>
    <p:sldLayoutId id="2147483670" r:id="rId8"/>
    <p:sldLayoutId id="2147483671" r:id="rId9"/>
    <p:sldLayoutId id="2147483695" r:id="rId10"/>
    <p:sldLayoutId id="2147483697" r:id="rId11"/>
    <p:sldLayoutId id="2147483696" r:id="rId12"/>
    <p:sldLayoutId id="2147483652" r:id="rId13"/>
    <p:sldLayoutId id="2147483687" r:id="rId14"/>
    <p:sldLayoutId id="2147483654" r:id="rId15"/>
    <p:sldLayoutId id="2147483691" r:id="rId16"/>
    <p:sldLayoutId id="2147483692" r:id="rId17"/>
    <p:sldLayoutId id="2147483693" r:id="rId18"/>
    <p:sldLayoutId id="2147483688" r:id="rId19"/>
    <p:sldLayoutId id="2147483689" r:id="rId20"/>
    <p:sldLayoutId id="2147483690" r:id="rId21"/>
    <p:sldLayoutId id="2147483675" r:id="rId22"/>
    <p:sldLayoutId id="2147483676" r:id="rId23"/>
    <p:sldLayoutId id="2147483674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chemeClr val="accent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5A7C-1068-4236-9FE0-FF362A8FDE53}" type="datetime4">
              <a:rPr lang="en-US" smtClean="0"/>
              <a:pPr/>
              <a:t>December 14,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COWI POWERPOINT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Nordfyns Kommunes Varmeplan – Møde omkring udfasning af olie og gas i den individuelle varmeforsyning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Nikolaj Clement, COWI </a:t>
            </a:r>
          </a:p>
        </p:txBody>
      </p:sp>
    </p:spTree>
    <p:extLst>
      <p:ext uri="{BB962C8B-B14F-4D97-AF65-F5344CB8AC3E}">
        <p14:creationId xmlns:p14="http://schemas.microsoft.com/office/powerpoint/2010/main" val="38755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D377E-64DB-DAD5-AD10-B29AF9C0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6CA34-13D8-52E9-35D7-950C2B8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F25A3-DEF8-C372-B2A7-DCA39BD8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98C40-81CB-1F62-63D8-2A85DE06BA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9765" y="1467749"/>
            <a:ext cx="9565310" cy="3428101"/>
          </a:xfrm>
        </p:spPr>
        <p:txBody>
          <a:bodyPr>
            <a:normAutofit/>
          </a:bodyPr>
          <a:lstStyle/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endParaRPr lang="da-DK" sz="18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r>
              <a:rPr lang="da-DK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Forbrugergrundlag</a:t>
            </a:r>
            <a:r>
              <a:rPr lang="da-DK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byområdet: Antal forbrugere, opvarmet boligareal og varmeforbrug.</a:t>
            </a: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endParaRPr lang="da-DK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r>
              <a:rPr lang="da-DK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Varmedensitet</a:t>
            </a:r>
            <a:r>
              <a:rPr lang="da-DK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byområdet baseret på COWIs egen varmedensitetsanalyse baseret på BBR-data og gasforbrugsudtræk fra EVIDA.</a:t>
            </a: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endParaRPr lang="da-DK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r>
              <a:rPr lang="da-DK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Fossil andel i byområdet</a:t>
            </a:r>
            <a:r>
              <a:rPr lang="da-DK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disse er tilskudsberettiget af Energistyrelsen. </a:t>
            </a: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endParaRPr lang="da-DK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r>
              <a:rPr lang="da-DK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Udbygningsplaner</a:t>
            </a:r>
            <a:r>
              <a:rPr lang="da-DK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(Nordfyn Kommune har oplyst, at der ikke nogen udbygningsplaner for nye boliger mv. med relevans for potentielle fjernvarmeområder)</a:t>
            </a: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endParaRPr lang="da-DK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buClr>
                <a:srgbClr val="F04E23"/>
              </a:buClr>
              <a:buSzPts val="1200"/>
              <a:tabLst>
                <a:tab pos="228600" algn="l"/>
                <a:tab pos="269875" algn="l"/>
              </a:tabLst>
            </a:pPr>
            <a:r>
              <a:rPr lang="da-DK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Afstand til eksisterende forsyning</a:t>
            </a:r>
            <a:r>
              <a:rPr lang="da-DK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er afgørende, om det kan være relevant at tilkoble området til eksisterende fjernvarmenet</a:t>
            </a:r>
          </a:p>
          <a:p>
            <a:pPr marL="0" indent="0">
              <a:lnSpc>
                <a:spcPts val="1350"/>
              </a:lnSpc>
              <a:buClr>
                <a:srgbClr val="F04E23"/>
              </a:buClr>
              <a:buSzPts val="1200"/>
              <a:buNone/>
              <a:tabLst>
                <a:tab pos="228600" algn="l"/>
                <a:tab pos="269875" algn="l"/>
              </a:tabLst>
            </a:pPr>
            <a:endParaRPr lang="da-DK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8C6767-2829-7373-30AA-DAB8F3CE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Grundlag for udvælgelsen af områder som kan få fjernvarme og ikke kan få fjernvarme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4189E9-6F4E-A6CE-5DE5-0FB0A9504F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Nyheder">
            <a:extLst>
              <a:ext uri="{FF2B5EF4-FFF2-40B4-BE49-F238E27FC236}">
                <a16:creationId xmlns:a16="http://schemas.microsoft.com/office/drawing/2014/main" id="{CCC1267D-7CEB-9EA1-347A-4B528569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4700587"/>
            <a:ext cx="431482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00894F7-8934-BFC0-0BB1-0F9189E2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49" y="132305"/>
            <a:ext cx="9395668" cy="66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FE2B5-D72C-2D29-8BA1-C7F337A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57D7-4F77-70BF-047C-EC949887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616A-3214-43BF-27E4-FF021DB6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8DCAD0-C50B-12DD-B1E1-9BC6B64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Disse områder har potentiale for fjernvarme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6FF9E-C870-5DC9-6ED6-AE2A9046DC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5E1FBCB-CD37-18ED-3F67-3F49DD724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50180" y="1010836"/>
            <a:ext cx="7691285" cy="58463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da-DK" dirty="0"/>
              <a:t>Beboere i bufferzonerne skal selv tage kontakt til fjernvarmeværket for et konkret tilbud om fjernvarme, da disse ikke er medtaget i projektforslagene</a:t>
            </a:r>
          </a:p>
        </p:txBody>
      </p:sp>
    </p:spTree>
    <p:extLst>
      <p:ext uri="{BB962C8B-B14F-4D97-AF65-F5344CB8AC3E}">
        <p14:creationId xmlns:p14="http://schemas.microsoft.com/office/powerpoint/2010/main" val="2562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51E4C-E5D9-C2D1-5060-3BC7E3D8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B1DCF-205A-7BC7-DEA0-E576E92E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FB3CB-F54A-8F0E-5BB0-222B5EC1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DD4C33-1D2D-C9F9-D566-F9636C50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8" y="268447"/>
            <a:ext cx="9806730" cy="956345"/>
          </a:xfrm>
        </p:spPr>
        <p:txBody>
          <a:bodyPr/>
          <a:lstStyle/>
          <a:p>
            <a:r>
              <a:rPr lang="da-DK" sz="2000" dirty="0">
                <a:ea typeface="Times New Roman" panose="02020603050405020304" pitchFamily="18" charset="0"/>
                <a:cs typeface="Arial" panose="020B0604020202020204" pitchFamily="34" charset="0"/>
              </a:rPr>
              <a:t>Den kollektive varmeforsyning kan sammenfattende nå ud til alle borgere, der befinder sig i enten eksisterende fjernvarmeområder, potentielle fjernvarmeområder eller i bufferzonen</a:t>
            </a:r>
            <a:endParaRPr lang="da-DK" sz="28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BA9386C-F2EB-F53C-C186-AE468BD1365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405794964"/>
              </p:ext>
            </p:extLst>
          </p:nvPr>
        </p:nvGraphicFramePr>
        <p:xfrm>
          <a:off x="1031846" y="1460501"/>
          <a:ext cx="10226180" cy="475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7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57DBC-FE8E-CC70-BF7A-D4F8490B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600" y="6212219"/>
            <a:ext cx="2610937" cy="890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F665FE5-C5CF-4A75-BE9E-3092E4E33D72}" type="datetime4">
              <a:rPr lang="en-US" smtClean="0"/>
              <a:pPr>
                <a:spcAft>
                  <a:spcPts val="600"/>
                </a:spcAft>
              </a:pPr>
              <a:t>December 14, 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430A7-5379-4B24-78B5-5D8D934F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600" y="6314210"/>
            <a:ext cx="2610937" cy="917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COWI POWERPOINT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0A74-B23B-4D2B-F508-0A1CD301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704" y="6091268"/>
            <a:ext cx="544421" cy="5060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13</a:t>
            </a:fld>
            <a:endParaRPr lang="da-DK"/>
          </a:p>
        </p:txBody>
      </p:sp>
      <p:pic>
        <p:nvPicPr>
          <p:cNvPr id="1026" name="Picture 2" descr="Grøn omstilling og Varmemesterordning i hele området">
            <a:extLst>
              <a:ext uri="{FF2B5EF4-FFF2-40B4-BE49-F238E27FC236}">
                <a16:creationId xmlns:a16="http://schemas.microsoft.com/office/drawing/2014/main" id="{ABCE273F-C3D5-453C-FB8A-F4584D96E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r="18472" b="2"/>
          <a:stretch/>
        </p:blipFill>
        <p:spPr bwMode="auto">
          <a:xfrm>
            <a:off x="7064397" y="1303156"/>
            <a:ext cx="5143037" cy="4535670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541" h="3627366">
                <a:moveTo>
                  <a:pt x="1007329" y="0"/>
                </a:moveTo>
                <a:lnTo>
                  <a:pt x="2790496" y="0"/>
                </a:lnTo>
                <a:lnTo>
                  <a:pt x="4603541" y="3627366"/>
                </a:lnTo>
                <a:lnTo>
                  <a:pt x="0" y="2712053"/>
                </a:lnTo>
                <a:lnTo>
                  <a:pt x="1007329" y="0"/>
                </a:ln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E9460B-C9D7-5569-D3E8-C3D735E5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63" y="613505"/>
            <a:ext cx="6183937" cy="689650"/>
          </a:xfrm>
        </p:spPr>
        <p:txBody>
          <a:bodyPr wrap="square" anchor="t">
            <a:normAutofit/>
          </a:bodyPr>
          <a:lstStyle/>
          <a:p>
            <a:r>
              <a:rPr lang="da-DK" sz="2000"/>
              <a:t>Fjernvarmeværkernes varmepriser anno 2022</a:t>
            </a:r>
          </a:p>
        </p:txBody>
      </p:sp>
      <p:sp>
        <p:nvSpPr>
          <p:cNvPr id="1028" name="Text Placeholder 6">
            <a:extLst>
              <a:ext uri="{FF2B5EF4-FFF2-40B4-BE49-F238E27FC236}">
                <a16:creationId xmlns:a16="http://schemas.microsoft.com/office/drawing/2014/main" id="{C78A8F11-1880-0A69-A2C8-D26AD77046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59766" y="410804"/>
            <a:ext cx="5261948" cy="2027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13E30-C7B3-77A0-545E-9E532D044A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9762" y="1460743"/>
            <a:ext cx="6364913" cy="494525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400" u="sng" dirty="0"/>
              <a:t>Bogense Forsyningsselskab </a:t>
            </a:r>
            <a:r>
              <a:rPr lang="da-DK" sz="1400" u="sng" dirty="0" err="1"/>
              <a:t>a.m.b.a</a:t>
            </a:r>
            <a:r>
              <a:rPr lang="da-DK" sz="1400" u="sng" dirty="0"/>
              <a:t> variable tariffer på fjernvarmetakstbladet: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Fjernvarmetarif 			375 kr./MWh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Effektbidrag = 			18,75 kr./m² 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Abonnementsbidrag pr. måler = 		875 kr./år</a:t>
            </a:r>
          </a:p>
          <a:p>
            <a:pPr lvl="1">
              <a:lnSpc>
                <a:spcPct val="90000"/>
              </a:lnSpc>
            </a:pPr>
            <a:endParaRPr lang="da-DK" dirty="0"/>
          </a:p>
          <a:p>
            <a:pPr lvl="1">
              <a:lnSpc>
                <a:spcPct val="90000"/>
              </a:lnSpc>
            </a:pPr>
            <a:r>
              <a:rPr lang="da-DK" dirty="0"/>
              <a:t>Pris for et standard hus på 18,1 MWh og 130 m² = 10.600 kr./forbruger</a:t>
            </a:r>
          </a:p>
          <a:p>
            <a:pPr lvl="1">
              <a:lnSpc>
                <a:spcPct val="90000"/>
              </a:lnSpc>
            </a:pPr>
            <a:endParaRPr lang="da-DK" dirty="0"/>
          </a:p>
          <a:p>
            <a:pPr marL="0" indent="-1588">
              <a:lnSpc>
                <a:spcPct val="90000"/>
              </a:lnSpc>
              <a:buNone/>
            </a:pPr>
            <a:r>
              <a:rPr lang="da-DK" sz="1400" u="sng" dirty="0"/>
              <a:t>Fjernvarme Fyns variable tariffer på fjernvarmetakstbladet:</a:t>
            </a:r>
          </a:p>
          <a:p>
            <a:pPr>
              <a:lnSpc>
                <a:spcPct val="90000"/>
              </a:lnSpc>
            </a:pPr>
            <a:r>
              <a:rPr lang="da-DK" sz="1400" dirty="0"/>
              <a:t>Fjernvarmeforsyning (inkl. moms)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Fjernvarmetarif = 			391,5 kr./MWh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Transportbidrag = 			3,5 kr./m³ 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Effektbidrag = 			12,50 kr./m² 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Abonnementsbidrag pr. måler = 		325 kr./år</a:t>
            </a:r>
          </a:p>
          <a:p>
            <a:pPr lvl="1">
              <a:lnSpc>
                <a:spcPct val="90000"/>
              </a:lnSpc>
            </a:pPr>
            <a:endParaRPr lang="da-DK" dirty="0"/>
          </a:p>
          <a:p>
            <a:pPr lvl="1">
              <a:lnSpc>
                <a:spcPct val="90000"/>
              </a:lnSpc>
            </a:pPr>
            <a:r>
              <a:rPr lang="da-DK" dirty="0"/>
              <a:t>Pris for et standard hus på 18,1 MWh og 130 m² = 10.739 kr./forbruger</a:t>
            </a:r>
          </a:p>
          <a:p>
            <a:pPr lvl="1">
              <a:lnSpc>
                <a:spcPct val="90000"/>
              </a:lnSpc>
            </a:pPr>
            <a:endParaRPr lang="da-DK" sz="1100" dirty="0"/>
          </a:p>
          <a:p>
            <a:pPr lvl="1">
              <a:lnSpc>
                <a:spcPct val="90000"/>
              </a:lnSpc>
            </a:pPr>
            <a:endParaRPr lang="da-DK" sz="1100" dirty="0"/>
          </a:p>
          <a:p>
            <a:pPr marL="357187" lvl="1" indent="0">
              <a:lnSpc>
                <a:spcPct val="90000"/>
              </a:lnSpc>
              <a:buNone/>
            </a:pP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4402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47733-666A-EADE-6A82-671E3F5E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50" y="6301318"/>
            <a:ext cx="1958203" cy="89099"/>
          </a:xfrm>
        </p:spPr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B48B1-800E-915E-9822-6A2557B1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1450" y="6405994"/>
            <a:ext cx="1958203" cy="91784"/>
          </a:xfrm>
        </p:spPr>
        <p:txBody>
          <a:bodyPr/>
          <a:lstStyle/>
          <a:p>
            <a:r>
              <a:rPr lang="da-DK" dirty="0"/>
              <a:t>COWI POWERPOINT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F8757-C752-5A52-BC3D-7808BCF5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D92813-7654-B2D8-4E44-4C3A044783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825" y="1061957"/>
            <a:ext cx="7353300" cy="54543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Fjernvarme er ved lov omfattet af </a:t>
            </a:r>
            <a:r>
              <a:rPr lang="da-DK" b="1" u="sng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hvile-i-sig-selv princippet, </a:t>
            </a:r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 betyder, at fjernvarmen kun må opkræve omkostninger ved forbrugeren, som er nødvendige for at kunne levere fjernvarmen. </a:t>
            </a:r>
          </a:p>
          <a:p>
            <a:pPr marL="0" indent="0">
              <a:lnSpc>
                <a:spcPct val="120000"/>
              </a:lnSpc>
              <a:buNone/>
            </a:pPr>
            <a:endParaRPr lang="da-DK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Dette betyder ligeledes, at et </a:t>
            </a:r>
            <a:r>
              <a:rPr lang="da-DK" u="sng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projekt ikke må blive gennemført, hvis det pålægger de eksisterende forbrugere yderligere omkostninger.</a:t>
            </a:r>
          </a:p>
          <a:p>
            <a:pPr>
              <a:lnSpc>
                <a:spcPct val="120000"/>
              </a:lnSpc>
            </a:pPr>
            <a:endParaRPr lang="da-DK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dirty="0"/>
              <a:t>Der er stor usikkerhed omkring de fremtidige varmepriser på nuværende tidspunkt. </a:t>
            </a:r>
          </a:p>
          <a:p>
            <a:pPr>
              <a:lnSpc>
                <a:spcPct val="120000"/>
              </a:lnSpc>
            </a:pPr>
            <a:endParaRPr lang="da-DK" dirty="0"/>
          </a:p>
          <a:p>
            <a:pPr>
              <a:lnSpc>
                <a:spcPct val="120000"/>
              </a:lnSpc>
            </a:pPr>
            <a:r>
              <a:rPr lang="da-DK" dirty="0"/>
              <a:t>Der mangler bedre støttemidler til fjernvarmeprojekterne, som har medført, at mange projekter er i sat i bero. </a:t>
            </a:r>
          </a:p>
          <a:p>
            <a:pPr marL="0" indent="0">
              <a:lnSpc>
                <a:spcPct val="120000"/>
              </a:lnSpc>
              <a:buNone/>
            </a:pPr>
            <a:endParaRPr lang="da-DK" dirty="0"/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28282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Prisen på gas er steget mere end prisen på el, og en varmepumpe er langt mere energieffektiv og afgiver tre til fire gange så meget varme i forhold til dens elforbrug, så er det på trods af de høje elpriser, fortsat en god forretning at anskaffe sig en varmepumpe. </a:t>
            </a:r>
          </a:p>
          <a:p>
            <a:pPr marL="0" indent="0">
              <a:lnSpc>
                <a:spcPct val="120000"/>
              </a:lnSpc>
              <a:buNone/>
            </a:pPr>
            <a:endParaRPr lang="da-DK" dirty="0">
              <a:solidFill>
                <a:srgbClr val="282828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dirty="0">
                <a:solidFill>
                  <a:srgbClr val="28282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Det vil det med al sandsynlighed også være i fremtiden, da prisen på el og gas ofte følges ad, og der vil komme øgede afgifter på gas de kommende år.</a:t>
            </a:r>
          </a:p>
          <a:p>
            <a:pPr>
              <a:lnSpc>
                <a:spcPct val="120000"/>
              </a:lnSpc>
            </a:pPr>
            <a:endParaRPr lang="da-DK" dirty="0"/>
          </a:p>
          <a:p>
            <a:pPr>
              <a:lnSpc>
                <a:spcPct val="120000"/>
              </a:lnSpc>
            </a:pPr>
            <a:r>
              <a:rPr lang="da-DK" dirty="0"/>
              <a:t>Desto flere energikilder man har desto mere stabile varmepriser får man. Fleksibilitet er nøgleordet i fremtiden, og derfor er fjernvarmen også den foretrukne opvarmningsform i dag. </a:t>
            </a:r>
          </a:p>
          <a:p>
            <a:pPr>
              <a:lnSpc>
                <a:spcPct val="90000"/>
              </a:lnSpc>
            </a:pPr>
            <a:endParaRPr lang="da-DK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B1AF1B-68EF-87F4-862B-DFAFD83D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362782"/>
            <a:ext cx="11591924" cy="689650"/>
          </a:xfrm>
        </p:spPr>
        <p:txBody>
          <a:bodyPr/>
          <a:lstStyle/>
          <a:p>
            <a:r>
              <a:rPr lang="da-DK" dirty="0"/>
              <a:t>Hvorfor kan prisen for fjernvarme være forskellig afhængigt af byområde?</a:t>
            </a:r>
          </a:p>
        </p:txBody>
      </p:sp>
      <p:pic>
        <p:nvPicPr>
          <p:cNvPr id="2050" name="Picture 2" descr="Nyheder">
            <a:extLst>
              <a:ext uri="{FF2B5EF4-FFF2-40B4-BE49-F238E27FC236}">
                <a16:creationId xmlns:a16="http://schemas.microsoft.com/office/drawing/2014/main" id="{31541FEF-8D01-2E3B-C359-F5C5C7E4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671762"/>
            <a:ext cx="42100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AE26A53-80C9-A8F3-9B46-6D1E5D3FD57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3961" y="956479"/>
            <a:ext cx="5305891" cy="5029985"/>
          </a:xfrm>
          <a:prstGeom prst="rect">
            <a:avLst/>
          </a:prstGeom>
          <a:noFill/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8D46683-7B73-3259-0682-19E7311747E6}"/>
              </a:ext>
            </a:extLst>
          </p:cNvPr>
          <p:cNvSpPr txBox="1">
            <a:spLocks/>
          </p:cNvSpPr>
          <p:nvPr/>
        </p:nvSpPr>
        <p:spPr>
          <a:xfrm>
            <a:off x="1182848" y="2094271"/>
            <a:ext cx="4653093" cy="32446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6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611313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Verdana" pitchFamily="34" charset="0"/>
              <a:buChar char="›"/>
              <a:defRPr sz="11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a-DK" dirty="0"/>
              <a:t>Introduktion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Gennemgang af priser for fremtiden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Nordfyns Kommunes Varmeplan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Fjernvarmeforsyningerne</a:t>
            </a:r>
          </a:p>
        </p:txBody>
      </p:sp>
    </p:spTree>
    <p:extLst>
      <p:ext uri="{BB962C8B-B14F-4D97-AF65-F5344CB8AC3E}">
        <p14:creationId xmlns:p14="http://schemas.microsoft.com/office/powerpoint/2010/main" val="22833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02278" y="6091268"/>
            <a:ext cx="408316" cy="5060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66070" y="613505"/>
            <a:ext cx="9082115" cy="689650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Hvem er jeg?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166070" y="1460744"/>
            <a:ext cx="5785607" cy="452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Nikolaj Clement, civilingeniør indenfor energiplanlægning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Markeds- og projektchef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Ansættelseshistorik:</a:t>
            </a:r>
          </a:p>
          <a:p>
            <a:pPr marL="0" indent="0">
              <a:buNone/>
            </a:pPr>
            <a:r>
              <a:rPr lang="da-DK" dirty="0"/>
              <a:t>2018 – Projektmedarbejder hos COWI</a:t>
            </a:r>
          </a:p>
          <a:p>
            <a:pPr marL="0" indent="0">
              <a:buNone/>
            </a:pPr>
            <a:r>
              <a:rPr lang="da-DK" dirty="0"/>
              <a:t>2019 – Projektleder hos COWI</a:t>
            </a:r>
          </a:p>
          <a:p>
            <a:pPr marL="0" indent="0">
              <a:buNone/>
            </a:pPr>
            <a:r>
              <a:rPr lang="da-DK" dirty="0"/>
              <a:t>2021 – Projektleder og forretningsudviklingsspecialist hos COWI</a:t>
            </a:r>
          </a:p>
          <a:p>
            <a:pPr marL="0" indent="0">
              <a:buNone/>
            </a:pPr>
            <a:r>
              <a:rPr lang="da-DK" dirty="0"/>
              <a:t>2022 – Markedschef hos COWI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D42AA0B-3945-FE4D-4E42-61ED8E97D5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r="20399" b="3"/>
          <a:stretch/>
        </p:blipFill>
        <p:spPr>
          <a:xfrm>
            <a:off x="6871691" y="1748338"/>
            <a:ext cx="2532949" cy="2904779"/>
          </a:xfrm>
          <a:prstGeom prst="rect">
            <a:avLst/>
          </a:prstGeom>
          <a:noFill/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6CE45B-FB12-9854-1C5C-B0027F6BFD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02278" y="410804"/>
            <a:ext cx="8304360" cy="2027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94AC150B-3D44-C442-6086-99BD4AB9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50" y="6212219"/>
            <a:ext cx="1958203" cy="89099"/>
          </a:xfrm>
        </p:spPr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5EE6E8D-8BD6-3D79-64F6-2355A5F4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1450" y="6314210"/>
            <a:ext cx="1958203" cy="91784"/>
          </a:xfrm>
        </p:spPr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04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Hvilken fremtid ser vi ind i?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9C061-50FC-4880-922A-F7998F1BF0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E61A2E5-95CF-4BA4-A410-5D9CED5E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66" y="2281052"/>
            <a:ext cx="5190816" cy="371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4CE332-8A76-4942-98CE-47F1FA11F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689" y="1118588"/>
            <a:ext cx="5734896" cy="1193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2E8C6A-FC01-4A4F-8684-2D670EAB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770" y="2281052"/>
            <a:ext cx="5250368" cy="371665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75F34-4E27-45DA-949A-E805DAF63F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2BA7E58-2A79-8BBD-456F-9FA277E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50" y="6212219"/>
            <a:ext cx="1958203" cy="89099"/>
          </a:xfrm>
        </p:spPr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F053776-28F1-6C30-5D49-8EF47F39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1450" y="6314210"/>
            <a:ext cx="1958203" cy="91784"/>
          </a:xfrm>
        </p:spPr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05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AAD7A-7D9D-3A52-9E8D-DFD99FDC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41450" y="6212219"/>
            <a:ext cx="1958203" cy="890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F665FE5-C5CF-4A75-BE9E-3092E4E33D72}" type="datetime4">
              <a:rPr lang="en-US" smtClean="0"/>
              <a:pPr>
                <a:spcAft>
                  <a:spcPts val="600"/>
                </a:spcAft>
              </a:pPr>
              <a:t>December 14, 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5ACFD-A6CB-01A3-E54E-9B84D31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1450" y="6314210"/>
            <a:ext cx="1958203" cy="917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COWI POWERPOINT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2B928-2541-6CF5-282C-D2A03C98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2278" y="6091268"/>
            <a:ext cx="408316" cy="5060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9FAC32-3F81-41E8-118E-3A0FE0A6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21" y="856785"/>
            <a:ext cx="8304363" cy="689650"/>
          </a:xfrm>
        </p:spPr>
        <p:txBody>
          <a:bodyPr wrap="square" anchor="t">
            <a:noAutofit/>
          </a:bodyPr>
          <a:lstStyle/>
          <a:p>
            <a:r>
              <a:rPr lang="da-DK" dirty="0"/>
              <a:t>Naturgas prisen variabel pris fra OK, inkl. transmission og moms. Ekskl. Afgifter og distribution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3057966-DEC3-2A4D-FAA2-8C34E23386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43824" y="410804"/>
            <a:ext cx="8304360" cy="202702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FE55A3-0510-4745-F7A6-FAF5E5E2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26" y="1792225"/>
            <a:ext cx="5543529" cy="4231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927DB-F840-C24F-55D3-129D1051E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1" y="1801989"/>
            <a:ext cx="6082923" cy="4221307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1382358C-8E76-F857-C4E0-F3D6001A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821" y="1427314"/>
            <a:ext cx="8030689" cy="5219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D895-2517-39EF-F851-120B2129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CB24-9E73-4FBB-84A3-65A40CD394E7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995C9-7A7D-DEAE-9D64-421050CB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0CB9D-3693-EE8F-86B1-EFFFB81A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F56FC-CE51-660B-7EC9-338952A3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25" y="476419"/>
            <a:ext cx="8304363" cy="689650"/>
          </a:xfrm>
        </p:spPr>
        <p:txBody>
          <a:bodyPr/>
          <a:lstStyle/>
          <a:p>
            <a:r>
              <a:rPr lang="da-DK" dirty="0"/>
              <a:t>Ressourcemangel og prisstigninger presser fjernvarmekunderne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FDAA7-B6E5-EB52-054B-D27584D0838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D47A02-ED74-35E9-68B1-7A0879E6AA6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78D21-3007-E08A-100B-67B117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8" y="2827090"/>
            <a:ext cx="11251876" cy="3770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581BF3-8A19-A491-FE04-0DED33F3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62" y="1292965"/>
            <a:ext cx="7832897" cy="21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Elpriser for DK1 i 2021 og 2022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FE5-C5CF-4A75-BE9E-3092E4E33D72}" type="datetime4">
              <a:rPr lang="en-US" smtClean="0"/>
              <a:pPr/>
              <a:t>December 14, 2022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COWI POWERPOINT PRESENTATION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E48D35-BC01-4820-9DF6-866ECFEB7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197555"/>
              </p:ext>
            </p:extLst>
          </p:nvPr>
        </p:nvGraphicFramePr>
        <p:xfrm>
          <a:off x="478172" y="1303155"/>
          <a:ext cx="11442583" cy="490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F8ABF-6864-B3ED-32B9-D940D23E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COWI POWERPOINT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F85F4-30C9-5F4A-D0F6-05BC0B8D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7A4F2-7AB6-2794-8B14-8CF007C8918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9913EC-0553-4E0C-3EDC-E84C7D7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Nordfyns Kommunes Varmeplan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18F82B-F065-BE35-D07D-A861D66B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5A7C-1068-4236-9FE0-FF362A8FDE53}" type="datetime4">
              <a:rPr lang="en-US" smtClean="0"/>
              <a:pPr/>
              <a:t>December 14,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41450" y="6212219"/>
            <a:ext cx="1958203" cy="890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5F665FE5-C5CF-4A75-BE9E-3092E4E33D72}" type="datetime4">
              <a:rPr lang="en-US" smtClean="0"/>
              <a:pPr>
                <a:spcAft>
                  <a:spcPts val="600"/>
                </a:spcAft>
              </a:pPr>
              <a:t>December 14, 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1450" y="6314210"/>
            <a:ext cx="1958203" cy="917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COWI POWERPOINT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02278" y="6091268"/>
            <a:ext cx="408316" cy="50608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AF54B9EF-527F-4F31-BDA9-861CCA0FE377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91CB7D54-47EF-7AB7-8327-BD4A715A5EF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454136" y="746620"/>
            <a:ext cx="9305362" cy="6071748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84431" y="268681"/>
            <a:ext cx="8304363" cy="689650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Screeningsområder i Nordfyns Kommune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35C9DBB-4009-5385-4053-1B4C7E56DE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43824" y="410804"/>
            <a:ext cx="8304360" cy="2027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WI MASTER 4:3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D0C7BD"/>
      </a:accent2>
      <a:accent3>
        <a:srgbClr val="F04E23"/>
      </a:accent3>
      <a:accent4>
        <a:srgbClr val="B3D455"/>
      </a:accent4>
      <a:accent5>
        <a:srgbClr val="818B96"/>
      </a:accent5>
      <a:accent6>
        <a:srgbClr val="44626A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419C563CA834DB51DCD7846D9526C" ma:contentTypeVersion="2" ma:contentTypeDescription="Create a new document." ma:contentTypeScope="" ma:versionID="419cecd8c1b4aecbf9b8f8d38923cd36">
  <xsd:schema xmlns:xsd="http://www.w3.org/2001/XMLSchema" xmlns:xs="http://www.w3.org/2001/XMLSchema" xmlns:p="http://schemas.microsoft.com/office/2006/metadata/properties" xmlns:ns2="ebca4507-cf87-40a4-bd3f-8b6985ae94f2" targetNamespace="http://schemas.microsoft.com/office/2006/metadata/properties" ma:root="true" ma:fieldsID="3f5307be611f3e32b3c26813f1b942bf" ns2:_="">
    <xsd:import namespace="ebca4507-cf87-40a4-bd3f-8b6985ae94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a4507-cf87-40a4-bd3f-8b6985ae9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4BDFEA-9186-47F3-8FF4-1EAF78528B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F1306-D7B6-4F4D-ABD7-ED83AA5C2F37}"/>
</file>

<file path=customXml/itemProps3.xml><?xml version="1.0" encoding="utf-8"?>
<ds:datastoreItem xmlns:ds="http://schemas.openxmlformats.org/officeDocument/2006/customXml" ds:itemID="{29870C5D-6D18-4415-AF12-E98668761A3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ca4507-cf87-40a4-bd3f-8b6985ae94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COWI_4_3</Template>
  <TotalTime>250</TotalTime>
  <Words>686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Verdana</vt:lpstr>
      <vt:lpstr>COWI MASTER 4:3</vt:lpstr>
      <vt:lpstr>Nordfyns Kommunes Varmeplan – Møde omkring udfasning af olie og gas i den individuelle varmeforsyning</vt:lpstr>
      <vt:lpstr>Dagsorden</vt:lpstr>
      <vt:lpstr>Hvem er jeg?</vt:lpstr>
      <vt:lpstr>Hvilken fremtid ser vi ind i?</vt:lpstr>
      <vt:lpstr>Naturgas prisen variabel pris fra OK, inkl. transmission og moms. Ekskl. Afgifter og distribution</vt:lpstr>
      <vt:lpstr>Ressourcemangel og prisstigninger presser fjernvarmekunderne</vt:lpstr>
      <vt:lpstr>Elpriser for DK1 i 2021 og 2022</vt:lpstr>
      <vt:lpstr>Nordfyns Kommunes Varmeplan</vt:lpstr>
      <vt:lpstr>Screeningsområder i Nordfyns Kommune</vt:lpstr>
      <vt:lpstr>Grundlag for udvælgelsen af områder som kan få fjernvarme og ikke kan få fjernvarme</vt:lpstr>
      <vt:lpstr>Disse områder har potentiale for fjernvarme</vt:lpstr>
      <vt:lpstr>Den kollektive varmeforsyning kan sammenfattende nå ud til alle borgere, der befinder sig i enten eksisterende fjernvarmeområder, potentielle fjernvarmeområder eller i bufferzonen</vt:lpstr>
      <vt:lpstr>Fjernvarmeværkernes varmepriser anno 2022</vt:lpstr>
      <vt:lpstr>Hvorfor kan prisen for fjernvarme være forskellig afhængigt af byområde?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Nikolaj Clement</dc:creator>
  <cp:lastModifiedBy>Nikolaj Clement</cp:lastModifiedBy>
  <cp:revision>1</cp:revision>
  <dcterms:created xsi:type="dcterms:W3CDTF">2022-12-12T11:31:49Z</dcterms:created>
  <dcterms:modified xsi:type="dcterms:W3CDTF">2022-12-14T16:35:22Z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0x0101000B3419C563CA834DB51DCD7846D9526C</vt:lpwstr>
  </property>
</Properties>
</file>